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09" r:id="rId3"/>
    <p:sldMasterId id="2147483728" r:id="rId4"/>
    <p:sldMasterId id="2147483741" r:id="rId5"/>
    <p:sldMasterId id="2147483753" r:id="rId6"/>
    <p:sldMasterId id="2147483787" r:id="rId7"/>
    <p:sldMasterId id="2147483799" r:id="rId8"/>
    <p:sldMasterId id="2147483805" r:id="rId9"/>
  </p:sldMasterIdLst>
  <p:notesMasterIdLst>
    <p:notesMasterId r:id="rId45"/>
  </p:notesMasterIdLst>
  <p:sldIdLst>
    <p:sldId id="2007577309" r:id="rId10"/>
    <p:sldId id="11088618" r:id="rId11"/>
    <p:sldId id="11088619" r:id="rId12"/>
    <p:sldId id="258" r:id="rId13"/>
    <p:sldId id="2007577423" r:id="rId14"/>
    <p:sldId id="2007577521" r:id="rId15"/>
    <p:sldId id="11088589" r:id="rId16"/>
    <p:sldId id="11088593" r:id="rId17"/>
    <p:sldId id="11088590" r:id="rId18"/>
    <p:sldId id="11088586" r:id="rId19"/>
    <p:sldId id="2007577522" r:id="rId20"/>
    <p:sldId id="11088588" r:id="rId21"/>
    <p:sldId id="11088591" r:id="rId22"/>
    <p:sldId id="11088592" r:id="rId23"/>
    <p:sldId id="11088587" r:id="rId24"/>
    <p:sldId id="11088620" r:id="rId25"/>
    <p:sldId id="2007577310" r:id="rId26"/>
    <p:sldId id="260" r:id="rId27"/>
    <p:sldId id="268" r:id="rId28"/>
    <p:sldId id="2007577536" r:id="rId29"/>
    <p:sldId id="2007577540" r:id="rId30"/>
    <p:sldId id="11088595" r:id="rId31"/>
    <p:sldId id="11088599" r:id="rId32"/>
    <p:sldId id="2007577541" r:id="rId33"/>
    <p:sldId id="11088602" r:id="rId34"/>
    <p:sldId id="11088622" r:id="rId35"/>
    <p:sldId id="2007577542" r:id="rId36"/>
    <p:sldId id="11088607" r:id="rId37"/>
    <p:sldId id="2007577543" r:id="rId38"/>
    <p:sldId id="2007577544" r:id="rId39"/>
    <p:sldId id="11088623" r:id="rId40"/>
    <p:sldId id="2007577315" r:id="rId41"/>
    <p:sldId id="11088615" r:id="rId42"/>
    <p:sldId id="11088616" r:id="rId43"/>
    <p:sldId id="36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 autoAdjust="0"/>
    <p:restoredTop sz="88235" autoAdjust="0"/>
  </p:normalViewPr>
  <p:slideViewPr>
    <p:cSldViewPr snapToGrid="0" showGuides="1">
      <p:cViewPr varScale="1">
        <p:scale>
          <a:sx n="59" d="100"/>
          <a:sy n="59" d="100"/>
        </p:scale>
        <p:origin x="91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7C281-DE36-4519-BFB0-601295E23BD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60CA-2726-4540-831A-DAC70864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6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7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8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50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9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8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20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228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8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408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2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60CA-2726-4540-831A-DAC708643C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d2479e252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d2479e252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Quý thầy cô có nhu cầu về các bài giảng </a:t>
            </a: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PowerPoint và giáo án word lịch sử từ khối 6-12.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lòng liên hệ số điện thoại 0981457911 (cũng là số Zalo).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Ngoài ra còn hỗ trợ về SKKN, biện pháp thi GVG và thao giảng, chuyên đề.</a:t>
            </a:r>
            <a:endParaRPr lang="en-US"/>
          </a:p>
          <a:p>
            <a:r>
              <a:rPr lang="fr-FR" b="1" i="0">
                <a:solidFill>
                  <a:srgbClr val="000000"/>
                </a:solidFill>
                <a:effectLst/>
              </a:rPr>
              <a:t>Page: https://www.facebook.com/groups/baigianglichsu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72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21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7465" y="1148288"/>
            <a:ext cx="4258889" cy="4316616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520333" y="-249767"/>
            <a:ext cx="5250956" cy="574968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8876400" y="1834767"/>
            <a:ext cx="3633824" cy="3984005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387473" y="3716683"/>
            <a:ext cx="7559256" cy="2506071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54633" y="5215033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53767" y="970333"/>
            <a:ext cx="45932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93000" y="3297700"/>
            <a:ext cx="395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5211200" y="2347700"/>
            <a:ext cx="5535600" cy="9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64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037603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405197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10376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4052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532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A89D-4878-2428-3790-8B83164F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415C6-37A3-BF0B-A0E0-29DFF5AE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BB4FE-0400-F120-B575-0F997B68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10A11-FE38-053D-CB00-4C6924A3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442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83202-E4A7-6CDF-5E23-473D3203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118AD-4AEA-1877-C391-910FA9FB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4B323-47BA-647B-5536-64A98A5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8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4517-120A-D3C1-20DE-EFD1CFEF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349A-0B1E-65CF-4223-BEA16E5D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0B314-855B-3811-2C9B-5B903D240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4A85C-DE2A-FEBE-1860-99BC9E9B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24E4F-AAA5-FA3D-8E77-7935BB72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48A7-EBDC-E2E9-6849-C1A29830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7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5A64-9F66-7DC9-509D-1E771A9E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05F60-F912-1B55-A4D1-7AD3B1AE2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1B355-3ACC-3240-47AD-BA963F848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66DC9-262C-E179-C738-AC17033A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74E9-BFEE-3E26-68A5-E48E3583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125B8-A4DF-0456-8A2F-A8DDD533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738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D10E-0C2A-CE85-55AE-F895620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68EED-EF99-32E0-A345-99AA768F6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A041-A54E-299C-80C7-EB0550F2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7860C-8305-EAF1-3BE4-E54EC98E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1FC32-03FC-5CB3-3E7F-EB753B7B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492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9CDE2-AD45-E21B-8C2E-3088B7203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E928A-2225-3953-9F1E-1224A7CD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544C-71DF-B85E-35F7-2281432E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E8D82-28FB-281A-A204-502162E2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2DFFE-46B8-74A2-0BAA-9A0EB330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3660443" y="-421873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858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200733" y="3613967"/>
            <a:ext cx="4448800" cy="16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200733" y="1675633"/>
            <a:ext cx="4448800" cy="18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054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850800" y="544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876698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458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786267" y="-601733"/>
            <a:ext cx="13112856" cy="7582264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6312133" y="965433"/>
            <a:ext cx="4154000" cy="16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312133" y="2795633"/>
            <a:ext cx="4625600" cy="3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571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767900" y="2280100"/>
            <a:ext cx="7126800" cy="1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480100" y="4101367"/>
            <a:ext cx="5702400" cy="10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6667722" y="1385647"/>
            <a:ext cx="6183847" cy="626766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/>
          <p:nvPr/>
        </p:nvSpPr>
        <p:spPr>
          <a:xfrm rot="-5581727">
            <a:off x="7050728" y="-864771"/>
            <a:ext cx="5187009" cy="5686867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278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535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3"/>
          <p:cNvSpPr/>
          <p:nvPr/>
        </p:nvSpPr>
        <p:spPr>
          <a:xfrm rot="1223448">
            <a:off x="-3597095" y="-498717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13074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5348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45938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48212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78802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81076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6178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42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81906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252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1037600" y="1606100"/>
            <a:ext cx="10206400" cy="45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388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015767" y="4564917"/>
            <a:ext cx="36180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4015767" y="1754684"/>
            <a:ext cx="5833600" cy="2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876698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194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850800" y="544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876698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866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4559800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4559801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8016316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8016303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1103284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1103300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59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106448" y="2205995"/>
            <a:ext cx="5264744" cy="533610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8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396800" y="2206000"/>
            <a:ext cx="7398400" cy="2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3617418" y="-385758"/>
            <a:ext cx="726824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97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419428" y="2078746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561333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689733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4934000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5062400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8435067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8563467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8015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9181923" y="-124839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293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557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2981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658543" y="1579981"/>
            <a:ext cx="5369341" cy="544211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642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2074667" y="3225333"/>
            <a:ext cx="4828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20746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20746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312021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4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491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3814795" y="34184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5"/>
          <p:cNvSpPr/>
          <p:nvPr/>
        </p:nvSpPr>
        <p:spPr>
          <a:xfrm rot="1223448">
            <a:off x="9027572" y="-123050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125220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125220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374406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374406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623593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623593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872779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872779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606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4275447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360117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360117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4680404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4680404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8000692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8000692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497347" y="-6233226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478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97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2008165" y="2051721"/>
            <a:ext cx="5369436" cy="5442215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7"/>
          <p:cNvSpPr/>
          <p:nvPr/>
        </p:nvSpPr>
        <p:spPr>
          <a:xfrm rot="1223448">
            <a:off x="9027572" y="-123050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640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8738897" y="-346392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4559800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4559801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8016316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8016303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1103284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1103300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4559800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4559801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8016316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8016303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1103284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1103300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145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9320785" y="-560512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3821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5328798" y="-652765"/>
            <a:ext cx="8529220" cy="864482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4184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4184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34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501502" y="-505099"/>
            <a:ext cx="8529220" cy="864482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389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3090800" y="2369835"/>
            <a:ext cx="6010400" cy="2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4275447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413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6940964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3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52400" y="1019933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3090800" y="2055333"/>
            <a:ext cx="60104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352783" y="503189"/>
            <a:ext cx="7779445" cy="1290034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3"/>
          <p:cNvSpPr txBox="1"/>
          <p:nvPr/>
        </p:nvSpPr>
        <p:spPr>
          <a:xfrm>
            <a:off x="3996800" y="3818933"/>
            <a:ext cx="41984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6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858395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1037600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6405197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215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020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4558868" y="-336367"/>
            <a:ext cx="20045088" cy="8043531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6498949" y="2018967"/>
            <a:ext cx="4272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6499051" y="4031667"/>
            <a:ext cx="4272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6891851" y="2413984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6891851" y="442668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62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015767" y="4564917"/>
            <a:ext cx="36180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4015767" y="1754684"/>
            <a:ext cx="5833600" cy="2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876698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12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730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32"/>
          <p:cNvGrpSpPr/>
          <p:nvPr/>
        </p:nvGrpSpPr>
        <p:grpSpPr>
          <a:xfrm>
            <a:off x="-2705987" y="-2528588"/>
            <a:ext cx="17291603" cy="12812483"/>
            <a:chOff x="-2029490" y="-1896441"/>
            <a:chExt cx="12968702" cy="9609362"/>
          </a:xfrm>
        </p:grpSpPr>
        <p:sp>
          <p:nvSpPr>
            <p:cNvPr id="863" name="Google Shape;863;p32"/>
            <p:cNvSpPr/>
            <p:nvPr/>
          </p:nvSpPr>
          <p:spPr>
            <a:xfrm rot="7071891" flipH="1">
              <a:off x="-1644728" y="-986835"/>
              <a:ext cx="4053588" cy="3312567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2"/>
            <p:cNvSpPr/>
            <p:nvPr/>
          </p:nvSpPr>
          <p:spPr>
            <a:xfrm rot="-2363002" flipH="1">
              <a:off x="6005018" y="3490429"/>
              <a:ext cx="4053541" cy="3312612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5" name="Google Shape;865;p32"/>
            <p:cNvGrpSpPr/>
            <p:nvPr/>
          </p:nvGrpSpPr>
          <p:grpSpPr>
            <a:xfrm rot="-1941457" flipH="1">
              <a:off x="6592227" y="-80692"/>
              <a:ext cx="3752778" cy="3309275"/>
              <a:chOff x="3141775" y="2797950"/>
              <a:chExt cx="2059150" cy="1815800"/>
            </a:xfrm>
          </p:grpSpPr>
          <p:sp>
            <p:nvSpPr>
              <p:cNvPr id="866" name="Google Shape;866;p32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32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32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32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32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32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32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32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32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32"/>
            <p:cNvGrpSpPr/>
            <p:nvPr/>
          </p:nvGrpSpPr>
          <p:grpSpPr>
            <a:xfrm>
              <a:off x="8126444" y="2236945"/>
              <a:ext cx="520582" cy="350759"/>
              <a:chOff x="5850477" y="3901125"/>
              <a:chExt cx="127450" cy="85874"/>
            </a:xfrm>
          </p:grpSpPr>
          <p:sp>
            <p:nvSpPr>
              <p:cNvPr id="876" name="Google Shape;876;p32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32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32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32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32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32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82" name="Google Shape;882;p32"/>
            <p:cNvSpPr/>
            <p:nvPr/>
          </p:nvSpPr>
          <p:spPr>
            <a:xfrm>
              <a:off x="7949883" y="431910"/>
              <a:ext cx="215586" cy="215586"/>
            </a:xfrm>
            <a:custGeom>
              <a:avLst/>
              <a:gdLst/>
              <a:ahLst/>
              <a:cxnLst/>
              <a:rect l="l" t="t" r="r" b="b"/>
              <a:pathLst>
                <a:path w="4176" h="4176" extrusionOk="0">
                  <a:moveTo>
                    <a:pt x="1776" y="1"/>
                  </a:moveTo>
                  <a:lnTo>
                    <a:pt x="1776" y="1776"/>
                  </a:lnTo>
                  <a:lnTo>
                    <a:pt x="0" y="1776"/>
                  </a:lnTo>
                  <a:lnTo>
                    <a:pt x="0" y="2400"/>
                  </a:lnTo>
                  <a:lnTo>
                    <a:pt x="1776" y="2400"/>
                  </a:lnTo>
                  <a:lnTo>
                    <a:pt x="1776" y="4176"/>
                  </a:lnTo>
                  <a:lnTo>
                    <a:pt x="2400" y="4176"/>
                  </a:lnTo>
                  <a:lnTo>
                    <a:pt x="2400" y="2400"/>
                  </a:lnTo>
                  <a:lnTo>
                    <a:pt x="4175" y="2400"/>
                  </a:lnTo>
                  <a:lnTo>
                    <a:pt x="4175" y="1776"/>
                  </a:lnTo>
                  <a:lnTo>
                    <a:pt x="2400" y="1776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3" name="Google Shape;883;p32"/>
            <p:cNvGrpSpPr/>
            <p:nvPr/>
          </p:nvGrpSpPr>
          <p:grpSpPr>
            <a:xfrm flipH="1">
              <a:off x="7377350" y="1773850"/>
              <a:ext cx="501523" cy="522000"/>
              <a:chOff x="5829325" y="3589425"/>
              <a:chExt cx="501523" cy="522000"/>
            </a:xfrm>
          </p:grpSpPr>
          <p:sp>
            <p:nvSpPr>
              <p:cNvPr id="884" name="Google Shape;884;p32"/>
              <p:cNvSpPr/>
              <p:nvPr/>
            </p:nvSpPr>
            <p:spPr>
              <a:xfrm>
                <a:off x="5986632" y="3589425"/>
                <a:ext cx="84395" cy="6236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>
                <a:off x="6143133" y="3719367"/>
                <a:ext cx="71487" cy="5243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32"/>
              <p:cNvSpPr/>
              <p:nvPr/>
            </p:nvSpPr>
            <p:spPr>
              <a:xfrm>
                <a:off x="5829325" y="3684368"/>
                <a:ext cx="35744" cy="2513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32"/>
              <p:cNvSpPr/>
              <p:nvPr/>
            </p:nvSpPr>
            <p:spPr>
              <a:xfrm>
                <a:off x="6295849" y="3963984"/>
                <a:ext cx="34999" cy="2587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32"/>
              <p:cNvSpPr/>
              <p:nvPr/>
            </p:nvSpPr>
            <p:spPr>
              <a:xfrm>
                <a:off x="6295849" y="3812013"/>
                <a:ext cx="34999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32"/>
              <p:cNvSpPr/>
              <p:nvPr/>
            </p:nvSpPr>
            <p:spPr>
              <a:xfrm>
                <a:off x="6081575" y="4085548"/>
                <a:ext cx="34999" cy="2587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0" name="Google Shape;890;p32"/>
            <p:cNvGrpSpPr/>
            <p:nvPr/>
          </p:nvGrpSpPr>
          <p:grpSpPr>
            <a:xfrm>
              <a:off x="8147147" y="1008720"/>
              <a:ext cx="283452" cy="522003"/>
              <a:chOff x="5887475" y="4238125"/>
              <a:chExt cx="87275" cy="160725"/>
            </a:xfrm>
          </p:grpSpPr>
          <p:sp>
            <p:nvSpPr>
              <p:cNvPr id="891" name="Google Shape;891;p32"/>
              <p:cNvSpPr/>
              <p:nvPr/>
            </p:nvSpPr>
            <p:spPr>
              <a:xfrm>
                <a:off x="5933700" y="4289550"/>
                <a:ext cx="312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20" extrusionOk="0">
                    <a:moveTo>
                      <a:pt x="1" y="1"/>
                    </a:moveTo>
                    <a:lnTo>
                      <a:pt x="1" y="919"/>
                    </a:lnTo>
                    <a:lnTo>
                      <a:pt x="1250" y="919"/>
                    </a:lnTo>
                    <a:lnTo>
                      <a:pt x="1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>
                <a:off x="5887475" y="4316200"/>
                <a:ext cx="294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870" extrusionOk="0">
                    <a:moveTo>
                      <a:pt x="1" y="0"/>
                    </a:moveTo>
                    <a:lnTo>
                      <a:pt x="1" y="869"/>
                    </a:lnTo>
                    <a:lnTo>
                      <a:pt x="1176" y="869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>
                <a:off x="5960025" y="4261700"/>
                <a:ext cx="147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588" y="429"/>
                    </a:lnTo>
                    <a:lnTo>
                      <a:pt x="5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>
                <a:off x="5902175" y="4388125"/>
                <a:ext cx="150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29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601" y="429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>
                <a:off x="5937075" y="4354150"/>
                <a:ext cx="147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29" extrusionOk="0">
                    <a:moveTo>
                      <a:pt x="0" y="0"/>
                    </a:moveTo>
                    <a:lnTo>
                      <a:pt x="0" y="429"/>
                    </a:lnTo>
                    <a:lnTo>
                      <a:pt x="588" y="429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>
                <a:off x="5919325" y="4238125"/>
                <a:ext cx="150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30" extrusionOk="0">
                    <a:moveTo>
                      <a:pt x="0" y="1"/>
                    </a:moveTo>
                    <a:lnTo>
                      <a:pt x="0" y="429"/>
                    </a:lnTo>
                    <a:lnTo>
                      <a:pt x="600" y="429"/>
                    </a:lnTo>
                    <a:lnTo>
                      <a:pt x="6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97" name="Google Shape;897;p32"/>
          <p:cNvSpPr txBox="1">
            <a:spLocks noGrp="1"/>
          </p:cNvSpPr>
          <p:nvPr>
            <p:ph type="ctrTitle"/>
          </p:nvPr>
        </p:nvSpPr>
        <p:spPr>
          <a:xfrm>
            <a:off x="3050667" y="685256"/>
            <a:ext cx="6090800" cy="15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subTitle" idx="1"/>
          </p:nvPr>
        </p:nvSpPr>
        <p:spPr>
          <a:xfrm>
            <a:off x="3050667" y="1885261"/>
            <a:ext cx="6090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9" name="Google Shape;899;p32"/>
          <p:cNvSpPr txBox="1"/>
          <p:nvPr/>
        </p:nvSpPr>
        <p:spPr>
          <a:xfrm>
            <a:off x="3674067" y="4629288"/>
            <a:ext cx="48436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CREDITS: This presentation template was created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 including icons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 infographics &amp; images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00" name="Google Shape;900;p32"/>
          <p:cNvSpPr txBox="1">
            <a:spLocks noGrp="1"/>
          </p:cNvSpPr>
          <p:nvPr>
            <p:ph type="subTitle" idx="2"/>
          </p:nvPr>
        </p:nvSpPr>
        <p:spPr>
          <a:xfrm>
            <a:off x="3676433" y="2665284"/>
            <a:ext cx="4839200" cy="9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885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5962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7764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7"/>
          <p:cNvGrpSpPr/>
          <p:nvPr/>
        </p:nvGrpSpPr>
        <p:grpSpPr>
          <a:xfrm>
            <a:off x="-7067319" y="3162659"/>
            <a:ext cx="11916120" cy="7273175"/>
            <a:chOff x="-5300489" y="2371994"/>
            <a:chExt cx="8937090" cy="5454881"/>
          </a:xfrm>
        </p:grpSpPr>
        <p:sp>
          <p:nvSpPr>
            <p:cNvPr id="432" name="Google Shape;432;p17"/>
            <p:cNvSpPr/>
            <p:nvPr/>
          </p:nvSpPr>
          <p:spPr>
            <a:xfrm rot="1091617">
              <a:off x="-5100947" y="3914836"/>
              <a:ext cx="8538006" cy="264525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" name="Google Shape;433;p17"/>
            <p:cNvGrpSpPr/>
            <p:nvPr/>
          </p:nvGrpSpPr>
          <p:grpSpPr>
            <a:xfrm rot="5005473">
              <a:off x="-2620330" y="2799333"/>
              <a:ext cx="4020492" cy="3545351"/>
              <a:chOff x="-2417677" y="2452996"/>
              <a:chExt cx="5416388" cy="4776280"/>
            </a:xfrm>
          </p:grpSpPr>
          <p:grpSp>
            <p:nvGrpSpPr>
              <p:cNvPr id="434" name="Google Shape;434;p1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435" name="Google Shape;435;p1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1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1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1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1" name="Google Shape;441;p1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2" name="Google Shape;442;p1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443" name="Google Shape;443;p1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1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1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1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" name="Google Shape;447;p1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1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1" name="Google Shape;451;p1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2" name="Google Shape;452;p17"/>
          <p:cNvSpPr txBox="1">
            <a:spLocks noGrp="1"/>
          </p:cNvSpPr>
          <p:nvPr>
            <p:ph type="title"/>
          </p:nvPr>
        </p:nvSpPr>
        <p:spPr>
          <a:xfrm>
            <a:off x="1497867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3" name="Google Shape;453;p17"/>
          <p:cNvSpPr txBox="1">
            <a:spLocks noGrp="1"/>
          </p:cNvSpPr>
          <p:nvPr>
            <p:ph type="subTitle" idx="1"/>
          </p:nvPr>
        </p:nvSpPr>
        <p:spPr>
          <a:xfrm>
            <a:off x="1497867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7"/>
          <p:cNvSpPr txBox="1">
            <a:spLocks noGrp="1"/>
          </p:cNvSpPr>
          <p:nvPr>
            <p:ph type="title" idx="2" hasCustomPrompt="1"/>
          </p:nvPr>
        </p:nvSpPr>
        <p:spPr>
          <a:xfrm>
            <a:off x="1497867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10866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5541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8"/>
          <p:cNvGrpSpPr/>
          <p:nvPr/>
        </p:nvGrpSpPr>
        <p:grpSpPr>
          <a:xfrm>
            <a:off x="-2571592" y="-789637"/>
            <a:ext cx="19376661" cy="11225471"/>
            <a:chOff x="-1928694" y="-592228"/>
            <a:chExt cx="14532496" cy="8419103"/>
          </a:xfrm>
        </p:grpSpPr>
        <p:grpSp>
          <p:nvGrpSpPr>
            <p:cNvPr id="160" name="Google Shape;160;p8"/>
            <p:cNvGrpSpPr/>
            <p:nvPr/>
          </p:nvGrpSpPr>
          <p:grpSpPr>
            <a:xfrm>
              <a:off x="-1928694" y="-592228"/>
              <a:ext cx="3608930" cy="3973565"/>
              <a:chOff x="-1890669" y="-592228"/>
              <a:chExt cx="3608930" cy="3973565"/>
            </a:xfrm>
          </p:grpSpPr>
          <p:grpSp>
            <p:nvGrpSpPr>
              <p:cNvPr id="161" name="Google Shape;161;p8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3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3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3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3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3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7" name="Google Shape;167;p8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68" name="Google Shape;168;p8"/>
            <p:cNvSpPr/>
            <p:nvPr/>
          </p:nvSpPr>
          <p:spPr>
            <a:xfrm rot="1091617">
              <a:off x="3866253" y="3914836"/>
              <a:ext cx="8538006" cy="264525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9" name="Google Shape;169;p8"/>
            <p:cNvGrpSpPr/>
            <p:nvPr/>
          </p:nvGrpSpPr>
          <p:grpSpPr>
            <a:xfrm rot="5400000">
              <a:off x="7177763" y="2799287"/>
              <a:ext cx="4020585" cy="3545433"/>
              <a:chOff x="-2417677" y="2452996"/>
              <a:chExt cx="5416388" cy="4776280"/>
            </a:xfrm>
          </p:grpSpPr>
          <p:grpSp>
            <p:nvGrpSpPr>
              <p:cNvPr id="170" name="Google Shape;170;p8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71" name="Google Shape;171;p8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" name="Google Shape;175;p8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" name="Google Shape;176;p8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7" name="Google Shape;177;p8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8" name="Google Shape;178;p8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79" name="Google Shape;179;p8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0" name="Google Shape;180;p8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" name="Google Shape;181;p8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" name="Google Shape;182;p8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" name="Google Shape;183;p8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" name="Google Shape;184;p8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8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8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8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88" name="Google Shape;188;p8"/>
            <p:cNvSpPr/>
            <p:nvPr/>
          </p:nvSpPr>
          <p:spPr>
            <a:xfrm>
              <a:off x="7608100" y="784863"/>
              <a:ext cx="1315294" cy="632253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 rot="1524175">
              <a:off x="7915787" y="474936"/>
              <a:ext cx="562115" cy="829321"/>
            </a:xfrm>
            <a:custGeom>
              <a:avLst/>
              <a:gdLst/>
              <a:ahLst/>
              <a:cxnLst/>
              <a:rect l="l" t="t" r="r" b="b"/>
              <a:pathLst>
                <a:path w="14908" h="21994" extrusionOk="0">
                  <a:moveTo>
                    <a:pt x="14770" y="1"/>
                  </a:moveTo>
                  <a:cubicBezTo>
                    <a:pt x="14137" y="1"/>
                    <a:pt x="10205" y="6373"/>
                    <a:pt x="10205" y="6373"/>
                  </a:cubicBezTo>
                  <a:cubicBezTo>
                    <a:pt x="10205" y="6373"/>
                    <a:pt x="9490" y="6396"/>
                    <a:pt x="9335" y="6456"/>
                  </a:cubicBezTo>
                  <a:cubicBezTo>
                    <a:pt x="9192" y="6527"/>
                    <a:pt x="8061" y="8539"/>
                    <a:pt x="8061" y="8539"/>
                  </a:cubicBezTo>
                  <a:cubicBezTo>
                    <a:pt x="8061" y="8539"/>
                    <a:pt x="1239" y="10921"/>
                    <a:pt x="1072" y="11040"/>
                  </a:cubicBezTo>
                  <a:cubicBezTo>
                    <a:pt x="918" y="11159"/>
                    <a:pt x="13" y="12730"/>
                    <a:pt x="13" y="12730"/>
                  </a:cubicBezTo>
                  <a:lnTo>
                    <a:pt x="5156" y="14040"/>
                  </a:lnTo>
                  <a:lnTo>
                    <a:pt x="4085" y="16005"/>
                  </a:lnTo>
                  <a:lnTo>
                    <a:pt x="394" y="17314"/>
                  </a:lnTo>
                  <a:lnTo>
                    <a:pt x="1" y="18612"/>
                  </a:lnTo>
                  <a:lnTo>
                    <a:pt x="2632" y="19207"/>
                  </a:lnTo>
                  <a:cubicBezTo>
                    <a:pt x="2632" y="19207"/>
                    <a:pt x="2915" y="20023"/>
                    <a:pt x="3895" y="20023"/>
                  </a:cubicBezTo>
                  <a:cubicBezTo>
                    <a:pt x="3941" y="20023"/>
                    <a:pt x="3988" y="20021"/>
                    <a:pt x="4037" y="20017"/>
                  </a:cubicBezTo>
                  <a:lnTo>
                    <a:pt x="6252" y="21993"/>
                  </a:lnTo>
                  <a:lnTo>
                    <a:pt x="7145" y="21172"/>
                  </a:lnTo>
                  <a:cubicBezTo>
                    <a:pt x="7145" y="21172"/>
                    <a:pt x="6383" y="17076"/>
                    <a:pt x="6430" y="17005"/>
                  </a:cubicBezTo>
                  <a:cubicBezTo>
                    <a:pt x="6478" y="16933"/>
                    <a:pt x="7395" y="15266"/>
                    <a:pt x="7395" y="15266"/>
                  </a:cubicBezTo>
                  <a:lnTo>
                    <a:pt x="11217" y="19136"/>
                  </a:lnTo>
                  <a:lnTo>
                    <a:pt x="12276" y="17207"/>
                  </a:lnTo>
                  <a:lnTo>
                    <a:pt x="10693" y="10278"/>
                  </a:lnTo>
                  <a:lnTo>
                    <a:pt x="11943" y="8016"/>
                  </a:lnTo>
                  <a:cubicBezTo>
                    <a:pt x="11990" y="7742"/>
                    <a:pt x="11633" y="7218"/>
                    <a:pt x="11633" y="7218"/>
                  </a:cubicBezTo>
                  <a:cubicBezTo>
                    <a:pt x="11633" y="7218"/>
                    <a:pt x="12550" y="5337"/>
                    <a:pt x="13622" y="3158"/>
                  </a:cubicBezTo>
                  <a:cubicBezTo>
                    <a:pt x="14372" y="1658"/>
                    <a:pt x="14907" y="38"/>
                    <a:pt x="14788" y="3"/>
                  </a:cubicBezTo>
                  <a:cubicBezTo>
                    <a:pt x="14783" y="1"/>
                    <a:pt x="14777" y="1"/>
                    <a:pt x="14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 rot="1524061">
              <a:off x="8192766" y="93619"/>
              <a:ext cx="359362" cy="530196"/>
            </a:xfrm>
            <a:custGeom>
              <a:avLst/>
              <a:gdLst/>
              <a:ahLst/>
              <a:cxnLst/>
              <a:rect l="l" t="t" r="r" b="b"/>
              <a:pathLst>
                <a:path w="14908" h="21994" extrusionOk="0">
                  <a:moveTo>
                    <a:pt x="14770" y="1"/>
                  </a:moveTo>
                  <a:cubicBezTo>
                    <a:pt x="14137" y="1"/>
                    <a:pt x="10205" y="6373"/>
                    <a:pt x="10205" y="6373"/>
                  </a:cubicBezTo>
                  <a:cubicBezTo>
                    <a:pt x="10205" y="6373"/>
                    <a:pt x="9490" y="6396"/>
                    <a:pt x="9335" y="6456"/>
                  </a:cubicBezTo>
                  <a:cubicBezTo>
                    <a:pt x="9192" y="6527"/>
                    <a:pt x="8061" y="8539"/>
                    <a:pt x="8061" y="8539"/>
                  </a:cubicBezTo>
                  <a:cubicBezTo>
                    <a:pt x="8061" y="8539"/>
                    <a:pt x="1239" y="10921"/>
                    <a:pt x="1072" y="11040"/>
                  </a:cubicBezTo>
                  <a:cubicBezTo>
                    <a:pt x="918" y="11159"/>
                    <a:pt x="13" y="12730"/>
                    <a:pt x="13" y="12730"/>
                  </a:cubicBezTo>
                  <a:lnTo>
                    <a:pt x="5156" y="14040"/>
                  </a:lnTo>
                  <a:lnTo>
                    <a:pt x="4085" y="16005"/>
                  </a:lnTo>
                  <a:lnTo>
                    <a:pt x="394" y="17314"/>
                  </a:lnTo>
                  <a:lnTo>
                    <a:pt x="1" y="18612"/>
                  </a:lnTo>
                  <a:lnTo>
                    <a:pt x="2632" y="19207"/>
                  </a:lnTo>
                  <a:cubicBezTo>
                    <a:pt x="2632" y="19207"/>
                    <a:pt x="2915" y="20023"/>
                    <a:pt x="3895" y="20023"/>
                  </a:cubicBezTo>
                  <a:cubicBezTo>
                    <a:pt x="3941" y="20023"/>
                    <a:pt x="3988" y="20021"/>
                    <a:pt x="4037" y="20017"/>
                  </a:cubicBezTo>
                  <a:lnTo>
                    <a:pt x="6252" y="21993"/>
                  </a:lnTo>
                  <a:lnTo>
                    <a:pt x="7145" y="21172"/>
                  </a:lnTo>
                  <a:cubicBezTo>
                    <a:pt x="7145" y="21172"/>
                    <a:pt x="6383" y="17076"/>
                    <a:pt x="6430" y="17005"/>
                  </a:cubicBezTo>
                  <a:cubicBezTo>
                    <a:pt x="6478" y="16933"/>
                    <a:pt x="7395" y="15266"/>
                    <a:pt x="7395" y="15266"/>
                  </a:cubicBezTo>
                  <a:lnTo>
                    <a:pt x="11217" y="19136"/>
                  </a:lnTo>
                  <a:lnTo>
                    <a:pt x="12276" y="17207"/>
                  </a:lnTo>
                  <a:lnTo>
                    <a:pt x="10693" y="10278"/>
                  </a:lnTo>
                  <a:lnTo>
                    <a:pt x="11943" y="8016"/>
                  </a:lnTo>
                  <a:cubicBezTo>
                    <a:pt x="11990" y="7742"/>
                    <a:pt x="11633" y="7218"/>
                    <a:pt x="11633" y="7218"/>
                  </a:cubicBezTo>
                  <a:cubicBezTo>
                    <a:pt x="11633" y="7218"/>
                    <a:pt x="12550" y="5337"/>
                    <a:pt x="13622" y="3158"/>
                  </a:cubicBezTo>
                  <a:cubicBezTo>
                    <a:pt x="14372" y="1658"/>
                    <a:pt x="14907" y="38"/>
                    <a:pt x="14788" y="3"/>
                  </a:cubicBezTo>
                  <a:cubicBezTo>
                    <a:pt x="14783" y="1"/>
                    <a:pt x="14777" y="1"/>
                    <a:pt x="14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3095600" y="2012572"/>
            <a:ext cx="7478400" cy="2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333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subTitle" idx="1"/>
          </p:nvPr>
        </p:nvSpPr>
        <p:spPr>
          <a:xfrm>
            <a:off x="3946933" y="4730333"/>
            <a:ext cx="662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601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1"/>
          <p:cNvGrpSpPr/>
          <p:nvPr/>
        </p:nvGrpSpPr>
        <p:grpSpPr>
          <a:xfrm>
            <a:off x="-2215753" y="-1782860"/>
            <a:ext cx="19781203" cy="9951227"/>
            <a:chOff x="-1661815" y="-1337145"/>
            <a:chExt cx="14835902" cy="7463420"/>
          </a:xfrm>
        </p:grpSpPr>
        <p:sp>
          <p:nvSpPr>
            <p:cNvPr id="257" name="Google Shape;257;p11"/>
            <p:cNvSpPr/>
            <p:nvPr/>
          </p:nvSpPr>
          <p:spPr>
            <a:xfrm rot="-9557907">
              <a:off x="6145142" y="2832595"/>
              <a:ext cx="6874421" cy="212984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" name="Google Shape;258;p11"/>
            <p:cNvGrpSpPr/>
            <p:nvPr/>
          </p:nvGrpSpPr>
          <p:grpSpPr>
            <a:xfrm flipH="1">
              <a:off x="-1044649" y="-1337145"/>
              <a:ext cx="3057478" cy="3130393"/>
              <a:chOff x="6744875" y="2031607"/>
              <a:chExt cx="3661651" cy="3748974"/>
            </a:xfrm>
          </p:grpSpPr>
          <p:grpSp>
            <p:nvGrpSpPr>
              <p:cNvPr id="259" name="Google Shape;259;p1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260" name="Google Shape;260;p1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6" name="Google Shape;266;p1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7" name="Google Shape;267;p1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268" name="Google Shape;268;p1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1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1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1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1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1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1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5" name="Google Shape;275;p1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276" name="Google Shape;276;p1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1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1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1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1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1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" name="Google Shape;282;p1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" name="Google Shape;283;p1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4" name="Google Shape;284;p1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285" name="Google Shape;285;p1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1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1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8" name="Google Shape;288;p1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289" name="Google Shape;289;p1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" name="Google Shape;290;p1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91" name="Google Shape;291;p11"/>
            <p:cNvSpPr/>
            <p:nvPr/>
          </p:nvSpPr>
          <p:spPr>
            <a:xfrm rot="-10512601">
              <a:off x="-1584894" y="3713121"/>
              <a:ext cx="6874456" cy="212985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877733" y="2248400"/>
            <a:ext cx="7855600" cy="19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666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body" idx="1"/>
          </p:nvPr>
        </p:nvSpPr>
        <p:spPr>
          <a:xfrm>
            <a:off x="965567" y="4290800"/>
            <a:ext cx="76800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rgbClr val="000000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212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4BEF8-3BC1-FE46-A3D2-F4B4792D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AB4D-35BC-274E-AAFC-A7D86EBA273D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19504-D2DF-5649-B3DE-AE328371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6DB5D-7A91-5C41-8656-877209B3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9839-C6C1-A140-87E5-B86A78245B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38266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F3157-31E6-B246-B207-9A8F8BB8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EA9C0-2539-9145-BDA6-7A762003E626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DE1C0-000A-2544-BD54-3CDE178D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751FB-D0C1-A440-87EA-AC587E48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8B5DE-88ED-7843-A49D-029CD16F748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3178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4559800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4559801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8016316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8016303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1103284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1103300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351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7BD7E-1A12-7142-98E7-E488E101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18E2-377F-FA47-807E-F95F488B6A56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C43D-3BDD-794B-A46F-28BF9B24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EA0DB-3498-9041-8716-CBDF6ABF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C1AA2-9EE7-8F47-B21A-69A929D6E67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9641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EC765D-550E-0940-AC05-0069E069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CCA04-5C08-CA4C-9BD4-D99A66CAFF94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125390-EEB0-2045-81F3-CEA59389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27D385-BF0F-0B45-AE84-7E8C1C19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A508B-4F1C-8043-98A9-101528DAC13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86513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61DEC9-6E17-364E-BBBD-CF01FB46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B56E-5143-4645-A632-F7CAF27FDFC3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2DC1F1-2665-394E-96D7-D71F8B8D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D11692-62E4-5146-A202-28CE90DB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86CB9-94AD-2B41-96C6-647D17999D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91354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50E0EE-7BD0-0440-AE5E-92A0C2FAD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EE450-87E0-6042-88F1-48D577101481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13295B-8EE3-6C44-85F1-53C9D3CD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87EC08-101E-B645-A185-FDD26F1C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FC6DC-0228-1A47-8BF7-995221C6BAE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0585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357593-95DD-E14F-BE13-466D65E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3E93-CE73-994F-9C1D-2D37EE4ACC70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09B1CB-CA32-8A47-B2E9-078CD287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7472F1-5776-BF46-BE0E-A2DE0CBB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1C012-E212-984E-B9BB-2C9DD837752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2449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0B629-E89E-FD46-8807-642F1C38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6AA0-2637-8B4D-BAB2-D08EBA3A23AF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AC4BCB-F398-F24F-968C-E587CD44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E36234-2A67-F148-BAEC-C681AF9E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6AADB-4F9B-3B43-B7F6-906DA431F94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943141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EAA1D-F339-8648-B8F1-58E004F0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0170-A4D3-E34C-AFF3-494E8FFB58DF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37851C-9B0C-B44D-9CBF-BF550F85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1A1305-5625-F946-9FF6-D43BD161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2C4DF-5B2D-6249-A9EB-F885B1DFC04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43374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683E-6D45-684F-A8B2-40E68744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EA1D5-866A-3A4B-ABDB-990C966BC345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FB52-57D9-F842-9773-407A44AD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693B8-4386-1441-880B-16D72873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1B455-23DF-DA49-8C5E-78023F37656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18572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1E610-C93F-234A-BC70-4CE3C3F9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F53C-612C-BE44-A530-9EB54F99A8D3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B3308-EF2A-6746-BB75-C8516EAB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88A47-A163-DD45-9646-0E56CD05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DBF4C-946E-D546-9B51-89CA7682BB2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852710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D13BBD-A370-E14F-A92A-F6B0030D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ECFA4-1153-6B41-87EB-14F5FDDED0CB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61B42-5096-084C-8773-4AAF1864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0D4242-D24D-8B44-BF78-83970AF6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3C4A9-5235-BF41-B43B-3FC6CE40E7C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0705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9181923" y="-124839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009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3742800" y="4600057"/>
            <a:ext cx="4706400" cy="47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52400" y="1498533"/>
            <a:ext cx="7087200" cy="2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1994400" y="3623333"/>
            <a:ext cx="82032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3000"/>
              <a:buFont typeface="Merienda One"/>
              <a:buNone/>
              <a:defRPr sz="4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76830">
            <a:off x="10752875" y="2294008"/>
            <a:ext cx="306375" cy="41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129">
            <a:off x="11357295" y="2175216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9033" y="3123247"/>
            <a:ext cx="2633499" cy="458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23170">
            <a:off x="1244950" y="5374028"/>
            <a:ext cx="306375" cy="41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6871">
            <a:off x="166171" y="5117048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500734" y="-899153"/>
            <a:ext cx="2633499" cy="458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734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89200" y="41515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503200" y="1517233"/>
            <a:ext cx="1185600" cy="2556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333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 rot="473">
            <a:off x="3212900" y="5217067"/>
            <a:ext cx="5813600" cy="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839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95682" flipH="1">
            <a:off x="10598434" y="4113700"/>
            <a:ext cx="1957468" cy="340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03733" flipH="1">
            <a:off x="-729001" y="-787900"/>
            <a:ext cx="1957468" cy="3405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245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83000" y="3075751"/>
            <a:ext cx="20936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667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8346600" y="3075751"/>
            <a:ext cx="20936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667">
                <a:solidFill>
                  <a:schemeClr val="l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Jua"/>
              <a:buNone/>
              <a:defRPr sz="2667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092267" y="3516551"/>
            <a:ext cx="3475200" cy="9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7624633" y="3516551"/>
            <a:ext cx="3475200" cy="9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1846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55337">
            <a:off x="10614689" y="5640769"/>
            <a:ext cx="1547616" cy="99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84776">
            <a:off x="21992" y="187837"/>
            <a:ext cx="1547613" cy="99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126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6397">
            <a:off x="11171802" y="5481903"/>
            <a:ext cx="1070497" cy="189282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 rot="-191">
            <a:off x="2488033" y="1878443"/>
            <a:ext cx="7216000" cy="3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2003" y="4484141"/>
            <a:ext cx="936831" cy="103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32834" y="5213534"/>
            <a:ext cx="673033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5401" y="4088767"/>
            <a:ext cx="567900" cy="6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41990" y="1366496"/>
            <a:ext cx="936831" cy="103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304957" y="989898"/>
            <a:ext cx="673033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357525" y="2170263"/>
            <a:ext cx="567900" cy="6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96455">
            <a:off x="-138843" y="-711998"/>
            <a:ext cx="1235388" cy="2184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048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328500" y="1863600"/>
            <a:ext cx="7534800" cy="3130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76830">
            <a:off x="10752875" y="2294008"/>
            <a:ext cx="306375" cy="41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129">
            <a:off x="11357295" y="2175216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07443">
            <a:off x="11337995" y="3278178"/>
            <a:ext cx="515919" cy="57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59033" y="3123247"/>
            <a:ext cx="2633499" cy="458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23170">
            <a:off x="1132550" y="4093861"/>
            <a:ext cx="306375" cy="41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6871">
            <a:off x="53771" y="3836881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92557">
            <a:off x="337886" y="2956602"/>
            <a:ext cx="515919" cy="57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500734" y="-899153"/>
            <a:ext cx="2633499" cy="458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997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221151" y="1908167"/>
            <a:ext cx="55504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221033" y="3020256"/>
            <a:ext cx="5550400" cy="1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7676">
            <a:off x="10293143" y="191167"/>
            <a:ext cx="31477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90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960000" y="2811984"/>
            <a:ext cx="5743600" cy="179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77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7465" y="1148288"/>
            <a:ext cx="4258889" cy="4316616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520333" y="-249767"/>
            <a:ext cx="5250956" cy="574968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8876400" y="1834767"/>
            <a:ext cx="3633824" cy="3984005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387473" y="3716683"/>
            <a:ext cx="7559256" cy="2506071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54633" y="5215033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53767" y="970333"/>
            <a:ext cx="45932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93000" y="3297700"/>
            <a:ext cx="395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5211200" y="2347700"/>
            <a:ext cx="5535600" cy="9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4499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 rot="303">
            <a:off x="1562533" y="2343800"/>
            <a:ext cx="9067200" cy="2246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4328033" y="4590200"/>
            <a:ext cx="3536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07309" flipH="1">
            <a:off x="10773489" y="-993928"/>
            <a:ext cx="2635159" cy="317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92691" flipH="1">
            <a:off x="-1043012" y="4707906"/>
            <a:ext cx="2635159" cy="3178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623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93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80098">
            <a:off x="15801" y="-261416"/>
            <a:ext cx="976563" cy="2311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2670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14"/>
          <p:cNvGrpSpPr/>
          <p:nvPr/>
        </p:nvGrpSpPr>
        <p:grpSpPr>
          <a:xfrm rot="-1203961">
            <a:off x="10887080" y="4003438"/>
            <a:ext cx="1431731" cy="2823780"/>
            <a:chOff x="3863200" y="1776983"/>
            <a:chExt cx="1732125" cy="3416243"/>
          </a:xfrm>
        </p:grpSpPr>
        <p:pic>
          <p:nvPicPr>
            <p:cNvPr id="78" name="Google Shape;78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05575" y="1776983"/>
              <a:ext cx="1589750" cy="3416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63200" y="3635275"/>
              <a:ext cx="881050" cy="15579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4"/>
          <p:cNvGrpSpPr/>
          <p:nvPr/>
        </p:nvGrpSpPr>
        <p:grpSpPr>
          <a:xfrm rot="-1546888">
            <a:off x="-402917" y="4720666"/>
            <a:ext cx="1470496" cy="3198452"/>
            <a:chOff x="7893675" y="3028750"/>
            <a:chExt cx="1343649" cy="2922551"/>
          </a:xfrm>
        </p:grpSpPr>
        <p:pic>
          <p:nvPicPr>
            <p:cNvPr id="81" name="Google Shape;81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71691" y="3028750"/>
              <a:ext cx="995708" cy="2396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32350">
              <a:off x="8056337" y="3697603"/>
              <a:ext cx="1018326" cy="218825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102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595681" flipH="1">
            <a:off x="10980302" y="4519033"/>
            <a:ext cx="1686533" cy="29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58346" flipH="1">
            <a:off x="-437787" y="-444951"/>
            <a:ext cx="1625216" cy="2827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18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80621">
            <a:off x="-97203" y="-305399"/>
            <a:ext cx="960000" cy="16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78591">
            <a:off x="10831026" y="4454097"/>
            <a:ext cx="1539284" cy="345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0239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223983">
            <a:off x="-35571" y="-481633"/>
            <a:ext cx="1080533" cy="191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45393" y="3171303"/>
            <a:ext cx="306375" cy="4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63694">
            <a:off x="66373" y="2055397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30621">
            <a:off x="674549" y="1283578"/>
            <a:ext cx="515920" cy="57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76017">
            <a:off x="11219434" y="5251800"/>
            <a:ext cx="1080533" cy="191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9795" y="3219967"/>
            <a:ext cx="306375" cy="4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6306">
            <a:off x="11252622" y="4066205"/>
            <a:ext cx="780733" cy="79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9379">
            <a:off x="10444927" y="6111974"/>
            <a:ext cx="515920" cy="571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2276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33445" flipH="1">
            <a:off x="-1301935" y="4390136"/>
            <a:ext cx="2993000" cy="36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054008" flipH="1">
            <a:off x="10749101" y="-769179"/>
            <a:ext cx="2992999" cy="3610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6631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48538">
            <a:off x="10692344" y="3794850"/>
            <a:ext cx="2664185" cy="321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6455">
            <a:off x="9691140" y="6016527"/>
            <a:ext cx="1147693" cy="73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57547">
            <a:off x="-1357701" y="-1085132"/>
            <a:ext cx="2993000" cy="361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6180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341867" y="3225333"/>
            <a:ext cx="539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63418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63418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312021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9430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5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5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47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159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527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047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17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81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73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5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657299" y="-3124233"/>
            <a:ext cx="12849285" cy="11474671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237433" y="2152733"/>
            <a:ext cx="6258000" cy="33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3109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2546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90173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766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22954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573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671E-BFD6-AA16-31BB-243BCC5CD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3113C-F925-5028-F646-09B69EC68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59DBF-99D6-4913-E7BE-645ACFAE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B99F-4396-DC2A-88C9-8205B4DA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7FDF3-F707-EF14-F2A2-26B6E864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95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7CBE-94A8-886D-2390-DD12AFB9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136CE-DB0E-4EF9-011C-47B56DEC1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0B92C-641B-0408-FF8E-BCF35FB8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29D0E-734F-DFD8-D8B6-FCFEED41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6BC9F-0EF8-96C7-39C9-DBDD7A11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093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4F35-D0B3-5C12-407D-ECC1F913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00489-44D2-8E0D-DCFD-44C3416B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4A0F0-E949-A0DC-51F7-453F3601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B3201-9CD4-CDA9-76D1-1AD05670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C3699-CD17-15D0-29EC-38F268EE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4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BD49-CEBD-A438-B516-7DCDA761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0FC4-837E-8A37-C5A3-D889BC895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4D320-7155-386E-1837-EDC1F1F08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72FFA-961E-0424-6910-07A9BB49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87169-18CA-0AF8-DFC2-8E994541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DD06C-7E08-17DA-F10F-02628868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954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A03F6-7D89-7711-61BF-9FACCD5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FB084-3EDD-C1C9-40BF-6B56EB94F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C299B-4D23-53C9-A627-25C33DFB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60085-4A69-712C-966A-B15C5D181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B20DD-9D9D-359B-348C-67BB72323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AA61E-38DA-DC90-22E4-27075878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EF322-34BC-10C1-E4C2-71CFFB23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F97BC2-5757-2304-405A-21DA1C1D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4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506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3998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043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8A5EE93-5CA8-DB45-92FE-C6118AB611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0BC9E4-B2B4-6F48-888C-3AD8C2E146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36900-893A-124A-839E-98472817A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2985FF-1C59-D84A-9494-3743D5116E12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5DDC-4EFC-DB46-8D00-9EFA0682A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ECBF-93DF-DC43-8DFF-E51C21502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020550A-176A-4242-B6C0-821828A92A7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4584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36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664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216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AE7F8-58BF-E319-97D6-B2B7DFB9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30D12-A34C-CB7E-591D-B3992718D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7968-AEAD-5B0B-C80E-755345208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7E597-3CBE-4BE9-AEBD-8D994E153C1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36C5B-EECD-D45D-3C63-570376A07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BEF64-904B-ABC7-A837-2D01DD187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86A3-CCA4-466E-B28B-5AA9EAA7E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6830291" y="2340864"/>
            <a:ext cx="331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5F2FB-CE25-F404-73E0-BFEC2A1B3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86A">
            <a:alpha val="5321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toons about Communism and Fascism from Punch | PUNCH Magazine Cartoon  Archive">
            <a:extLst>
              <a:ext uri="{FF2B5EF4-FFF2-40B4-BE49-F238E27FC236}">
                <a16:creationId xmlns:a16="http://schemas.microsoft.com/office/drawing/2014/main" id="{63333F52-F554-4E4D-843E-0375087D3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1" y="1"/>
            <a:ext cx="6254751" cy="58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F197D-20F1-974D-9016-F9C3D9DBDE6D}"/>
              </a:ext>
            </a:extLst>
          </p:cNvPr>
          <p:cNvSpPr/>
          <p:nvPr/>
        </p:nvSpPr>
        <p:spPr>
          <a:xfrm>
            <a:off x="90255" y="6004361"/>
            <a:ext cx="5266185" cy="666786"/>
          </a:xfrm>
          <a:prstGeom prst="rect">
            <a:avLst/>
          </a:prstGeom>
          <a:solidFill>
            <a:srgbClr val="F9C86A">
              <a:alpha val="33000"/>
            </a:srgbClr>
          </a:solidFill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Giấc mộng bá chủ thế giới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E460A0-9EAE-7B43-9781-F2E26EF54A89}"/>
              </a:ext>
            </a:extLst>
          </p:cNvPr>
          <p:cNvSpPr/>
          <p:nvPr/>
        </p:nvSpPr>
        <p:spPr>
          <a:xfrm>
            <a:off x="6405795" y="5295423"/>
            <a:ext cx="5786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Mỹ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8A876-A32A-8948-B28D-54144740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52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7D275B-6D40-1C61-AF7F-35B046F1CCA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2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600">
                  <a:extLst>
                    <a:ext uri="{9D8B030D-6E8A-4147-A177-3AD203B41FA5}">
                      <a16:colId xmlns:a16="http://schemas.microsoft.com/office/drawing/2014/main" val="3171069909"/>
                    </a:ext>
                  </a:extLst>
                </a:gridCol>
                <a:gridCol w="8966400">
                  <a:extLst>
                    <a:ext uri="{9D8B030D-6E8A-4147-A177-3AD203B41FA5}">
                      <a16:colId xmlns:a16="http://schemas.microsoft.com/office/drawing/2014/main" val="16978108"/>
                    </a:ext>
                  </a:extLst>
                </a:gridCol>
              </a:tblGrid>
              <a:tr h="31680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72595"/>
                  </a:ext>
                </a:extLst>
              </a:tr>
              <a:tr h="2441753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sâu 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019010"/>
                  </a:ext>
                </a:extLst>
              </a:tr>
              <a:tr h="3800841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trực tiếp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840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5F7F4C-37F5-A0AF-6D1D-BC4E5A9D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43" y="-1274856"/>
            <a:ext cx="10114141" cy="1511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D40F5-9157-3299-3B8E-C457946BB592}"/>
              </a:ext>
            </a:extLst>
          </p:cNvPr>
          <p:cNvSpPr txBox="1"/>
          <p:nvPr/>
        </p:nvSpPr>
        <p:spPr>
          <a:xfrm>
            <a:off x="3486384" y="645918"/>
            <a:ext cx="8705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mâu thuẫn về thị trường, thuộc địa vẫn tiếp tục nảy sinh giữa các nước đế quốc.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C8F0F-9E07-B20D-B958-DFEBEF6C059A}"/>
              </a:ext>
            </a:extLst>
          </p:cNvPr>
          <p:cNvSpPr txBox="1"/>
          <p:nvPr/>
        </p:nvSpPr>
        <p:spPr>
          <a:xfrm>
            <a:off x="3377527" y="1768889"/>
            <a:ext cx="8705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Cuộc đại suy thoái kinh tế (1929 - 1933) làm cho những mâu thuẫn này thêm sâu sắc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8B8B0-500F-C573-58E7-B22932A88A22}"/>
              </a:ext>
            </a:extLst>
          </p:cNvPr>
          <p:cNvSpPr txBox="1"/>
          <p:nvPr/>
        </p:nvSpPr>
        <p:spPr>
          <a:xfrm>
            <a:off x="3377527" y="3254942"/>
            <a:ext cx="8705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đối ngoại mang tính thoả hiệp của các nước châu Âu và Mỹ trong vấn để đối phó với Đức. 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4D1FF-5C07-71A5-6BEE-8024235E65E2}"/>
              </a:ext>
            </a:extLst>
          </p:cNvPr>
          <p:cNvSpPr txBox="1"/>
          <p:nvPr/>
        </p:nvSpPr>
        <p:spPr>
          <a:xfrm>
            <a:off x="3377527" y="4740995"/>
            <a:ext cx="8705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thành 2 khối đế quốc đối địch nhau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các nước 4 bản dân chủ gồm Anh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khối phạt xít gồm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Bản. 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7"/>
          <p:cNvSpPr/>
          <p:nvPr/>
        </p:nvSpPr>
        <p:spPr>
          <a:xfrm flipH="1">
            <a:off x="-54633" y="5823867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05" name="Google Shape;505;p47"/>
          <p:cNvGrpSpPr/>
          <p:nvPr/>
        </p:nvGrpSpPr>
        <p:grpSpPr>
          <a:xfrm>
            <a:off x="0" y="5641875"/>
            <a:ext cx="1166448" cy="808592"/>
            <a:chOff x="239675" y="1066175"/>
            <a:chExt cx="535625" cy="371300"/>
          </a:xfrm>
        </p:grpSpPr>
        <p:sp>
          <p:nvSpPr>
            <p:cNvPr id="506" name="Google Shape;506;p47"/>
            <p:cNvSpPr/>
            <p:nvPr/>
          </p:nvSpPr>
          <p:spPr>
            <a:xfrm>
              <a:off x="369025" y="1066175"/>
              <a:ext cx="31375" cy="39925"/>
            </a:xfrm>
            <a:custGeom>
              <a:avLst/>
              <a:gdLst/>
              <a:ahLst/>
              <a:cxnLst/>
              <a:rect l="l" t="t" r="r" b="b"/>
              <a:pathLst>
                <a:path w="1255" h="1597" extrusionOk="0">
                  <a:moveTo>
                    <a:pt x="0" y="1"/>
                  </a:moveTo>
                  <a:lnTo>
                    <a:pt x="0" y="1597"/>
                  </a:lnTo>
                  <a:lnTo>
                    <a:pt x="1254" y="1597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7"/>
            <p:cNvSpPr/>
            <p:nvPr/>
          </p:nvSpPr>
          <p:spPr>
            <a:xfrm>
              <a:off x="601175" y="1066175"/>
              <a:ext cx="31425" cy="39925"/>
            </a:xfrm>
            <a:custGeom>
              <a:avLst/>
              <a:gdLst/>
              <a:ahLst/>
              <a:cxnLst/>
              <a:rect l="l" t="t" r="r" b="b"/>
              <a:pathLst>
                <a:path w="1257" h="1597" extrusionOk="0">
                  <a:moveTo>
                    <a:pt x="1" y="1"/>
                  </a:moveTo>
                  <a:lnTo>
                    <a:pt x="1" y="1597"/>
                  </a:lnTo>
                  <a:lnTo>
                    <a:pt x="1256" y="1597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239675" y="1092900"/>
              <a:ext cx="535625" cy="344575"/>
            </a:xfrm>
            <a:custGeom>
              <a:avLst/>
              <a:gdLst/>
              <a:ahLst/>
              <a:cxnLst/>
              <a:rect l="l" t="t" r="r" b="b"/>
              <a:pathLst>
                <a:path w="21425" h="13783" extrusionOk="0">
                  <a:moveTo>
                    <a:pt x="5174" y="1"/>
                  </a:moveTo>
                  <a:lnTo>
                    <a:pt x="1" y="9375"/>
                  </a:lnTo>
                  <a:lnTo>
                    <a:pt x="1" y="13783"/>
                  </a:lnTo>
                  <a:lnTo>
                    <a:pt x="21424" y="13783"/>
                  </a:lnTo>
                  <a:lnTo>
                    <a:pt x="21424" y="9360"/>
                  </a:lnTo>
                  <a:lnTo>
                    <a:pt x="157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7"/>
            <p:cNvSpPr/>
            <p:nvPr/>
          </p:nvSpPr>
          <p:spPr>
            <a:xfrm>
              <a:off x="239675" y="1092875"/>
              <a:ext cx="258700" cy="344600"/>
            </a:xfrm>
            <a:custGeom>
              <a:avLst/>
              <a:gdLst/>
              <a:ahLst/>
              <a:cxnLst/>
              <a:rect l="l" t="t" r="r" b="b"/>
              <a:pathLst>
                <a:path w="10348" h="13784" extrusionOk="0">
                  <a:moveTo>
                    <a:pt x="5174" y="0"/>
                  </a:moveTo>
                  <a:lnTo>
                    <a:pt x="4545" y="1139"/>
                  </a:lnTo>
                  <a:lnTo>
                    <a:pt x="1" y="9376"/>
                  </a:lnTo>
                  <a:lnTo>
                    <a:pt x="1" y="13784"/>
                  </a:lnTo>
                  <a:lnTo>
                    <a:pt x="10347" y="13784"/>
                  </a:lnTo>
                  <a:lnTo>
                    <a:pt x="10347" y="9376"/>
                  </a:lnTo>
                  <a:lnTo>
                    <a:pt x="5801" y="1139"/>
                  </a:lnTo>
                  <a:lnTo>
                    <a:pt x="5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7"/>
            <p:cNvSpPr/>
            <p:nvPr/>
          </p:nvSpPr>
          <p:spPr>
            <a:xfrm>
              <a:off x="498300" y="1327275"/>
              <a:ext cx="277000" cy="110200"/>
            </a:xfrm>
            <a:custGeom>
              <a:avLst/>
              <a:gdLst/>
              <a:ahLst/>
              <a:cxnLst/>
              <a:rect l="l" t="t" r="r" b="b"/>
              <a:pathLst>
                <a:path w="11080" h="4408" extrusionOk="0">
                  <a:moveTo>
                    <a:pt x="1" y="0"/>
                  </a:moveTo>
                  <a:lnTo>
                    <a:pt x="1" y="4408"/>
                  </a:lnTo>
                  <a:lnTo>
                    <a:pt x="11079" y="4408"/>
                  </a:lnTo>
                  <a:lnTo>
                    <a:pt x="110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7"/>
            <p:cNvSpPr/>
            <p:nvPr/>
          </p:nvSpPr>
          <p:spPr>
            <a:xfrm>
              <a:off x="353300" y="1092875"/>
              <a:ext cx="31425" cy="344600"/>
            </a:xfrm>
            <a:custGeom>
              <a:avLst/>
              <a:gdLst/>
              <a:ahLst/>
              <a:cxnLst/>
              <a:rect l="l" t="t" r="r" b="b"/>
              <a:pathLst>
                <a:path w="1257" h="13784" extrusionOk="0">
                  <a:moveTo>
                    <a:pt x="629" y="0"/>
                  </a:moveTo>
                  <a:lnTo>
                    <a:pt x="0" y="1139"/>
                  </a:lnTo>
                  <a:lnTo>
                    <a:pt x="0" y="13784"/>
                  </a:lnTo>
                  <a:lnTo>
                    <a:pt x="1256" y="13784"/>
                  </a:lnTo>
                  <a:lnTo>
                    <a:pt x="1256" y="1139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A3ABB-4AB7-124E-8FE4-A9DFAE80E1D9}"/>
              </a:ext>
            </a:extLst>
          </p:cNvPr>
          <p:cNvSpPr/>
          <p:nvPr/>
        </p:nvSpPr>
        <p:spPr>
          <a:xfrm>
            <a:off x="1033759" y="1"/>
            <a:ext cx="1038842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ln w="0"/>
                <a:solidFill>
                  <a:srgbClr val="0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 ĐỘ CỦA CÁC NƯỚC LỚN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E2F2F-14EE-0F45-8E61-118C8FD0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948" y="1373398"/>
            <a:ext cx="2180224" cy="1578293"/>
          </a:xfrm>
          <a:prstGeom prst="rect">
            <a:avLst/>
          </a:prstGeom>
        </p:spPr>
      </p:pic>
      <p:pic>
        <p:nvPicPr>
          <p:cNvPr id="7176" name="Picture 8" descr="Quốc kỳ Hoa Kỳ – Wikipedia tiếng Việt">
            <a:extLst>
              <a:ext uri="{FF2B5EF4-FFF2-40B4-BE49-F238E27FC236}">
                <a16:creationId xmlns:a16="http://schemas.microsoft.com/office/drawing/2014/main" id="{387A4294-CEE4-0043-8FF5-3D74D469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92" y="1365877"/>
            <a:ext cx="2180224" cy="15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18F70-7A61-634F-B68C-AB0E2A2FF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00"/>
          <a:stretch/>
        </p:blipFill>
        <p:spPr>
          <a:xfrm>
            <a:off x="433779" y="1161261"/>
            <a:ext cx="3336397" cy="1790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EA88D5-7852-2549-A9ED-CC5F77A568CD}"/>
              </a:ext>
            </a:extLst>
          </p:cNvPr>
          <p:cNvSpPr/>
          <p:nvPr/>
        </p:nvSpPr>
        <p:spPr>
          <a:xfrm>
            <a:off x="0" y="2980661"/>
            <a:ext cx="4308493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 Xô: Kiên quyết chống chủ nghĩa phát xít, chủ trương liên kết với Anh, Pháp. </a:t>
            </a:r>
            <a:endParaRPr lang="en-VN" sz="37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A463B-9351-6E41-8A0F-6B8AACACC99A}"/>
              </a:ext>
            </a:extLst>
          </p:cNvPr>
          <p:cNvSpPr/>
          <p:nvPr/>
        </p:nvSpPr>
        <p:spPr>
          <a:xfrm>
            <a:off x="5005881" y="2980661"/>
            <a:ext cx="7106920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Mĩ, Anh, Pháp: Khước từ đề nghị của Liên Xô, thực hiện chính sách nhượng bộ phát xít nhằm đẩy chiến tranh về phía Liên Xô.</a:t>
            </a:r>
            <a:endParaRPr lang="en-VN" sz="373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Quốc kỳ Vương quốc Liên hiệp Anh và Bắc Ireland – Wikipedia tiếng Việt">
            <a:extLst>
              <a:ext uri="{FF2B5EF4-FFF2-40B4-BE49-F238E27FC236}">
                <a16:creationId xmlns:a16="http://schemas.microsoft.com/office/drawing/2014/main" id="{759F5020-A282-004C-8443-932F67F6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38" y="1373398"/>
            <a:ext cx="2251588" cy="15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oogle Shape;219;p39">
            <a:extLst>
              <a:ext uri="{FF2B5EF4-FFF2-40B4-BE49-F238E27FC236}">
                <a16:creationId xmlns:a16="http://schemas.microsoft.com/office/drawing/2014/main" id="{5C35E93C-09BA-5847-89F2-C07FED0731C0}"/>
              </a:ext>
            </a:extLst>
          </p:cNvPr>
          <p:cNvGrpSpPr/>
          <p:nvPr/>
        </p:nvGrpSpPr>
        <p:grpSpPr>
          <a:xfrm rot="924532">
            <a:off x="6811390" y="5896416"/>
            <a:ext cx="1618655" cy="1037472"/>
            <a:chOff x="2757225" y="2797050"/>
            <a:chExt cx="1449550" cy="971450"/>
          </a:xfrm>
        </p:grpSpPr>
        <p:sp>
          <p:nvSpPr>
            <p:cNvPr id="104" name="Google Shape;220;p39">
              <a:extLst>
                <a:ext uri="{FF2B5EF4-FFF2-40B4-BE49-F238E27FC236}">
                  <a16:creationId xmlns:a16="http://schemas.microsoft.com/office/drawing/2014/main" id="{6BFA8994-E822-8644-B5E5-8F0D50B993BB}"/>
                </a:ext>
              </a:extLst>
            </p:cNvPr>
            <p:cNvSpPr/>
            <p:nvPr/>
          </p:nvSpPr>
          <p:spPr>
            <a:xfrm>
              <a:off x="2757225" y="3289050"/>
              <a:ext cx="1067175" cy="469375"/>
            </a:xfrm>
            <a:custGeom>
              <a:avLst/>
              <a:gdLst/>
              <a:ahLst/>
              <a:cxnLst/>
              <a:rect l="l" t="t" r="r" b="b"/>
              <a:pathLst>
                <a:path w="42687" h="18775" extrusionOk="0">
                  <a:moveTo>
                    <a:pt x="36670" y="0"/>
                  </a:moveTo>
                  <a:cubicBezTo>
                    <a:pt x="30016" y="0"/>
                    <a:pt x="19122" y="4254"/>
                    <a:pt x="16330" y="5233"/>
                  </a:cubicBezTo>
                  <a:cubicBezTo>
                    <a:pt x="13010" y="6395"/>
                    <a:pt x="3000" y="8012"/>
                    <a:pt x="1471" y="12289"/>
                  </a:cubicBezTo>
                  <a:cubicBezTo>
                    <a:pt x="0" y="16401"/>
                    <a:pt x="3387" y="18775"/>
                    <a:pt x="5167" y="18775"/>
                  </a:cubicBezTo>
                  <a:cubicBezTo>
                    <a:pt x="5238" y="18775"/>
                    <a:pt x="5307" y="18771"/>
                    <a:pt x="5372" y="18763"/>
                  </a:cubicBezTo>
                  <a:cubicBezTo>
                    <a:pt x="7081" y="18567"/>
                    <a:pt x="31480" y="12164"/>
                    <a:pt x="37083" y="10213"/>
                  </a:cubicBezTo>
                  <a:cubicBezTo>
                    <a:pt x="42687" y="8262"/>
                    <a:pt x="42686" y="4969"/>
                    <a:pt x="42272" y="3449"/>
                  </a:cubicBezTo>
                  <a:cubicBezTo>
                    <a:pt x="41607" y="1007"/>
                    <a:pt x="39906" y="508"/>
                    <a:pt x="39906" y="508"/>
                  </a:cubicBezTo>
                  <a:cubicBezTo>
                    <a:pt x="39035" y="152"/>
                    <a:pt x="37928" y="0"/>
                    <a:pt x="36670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21;p39">
              <a:extLst>
                <a:ext uri="{FF2B5EF4-FFF2-40B4-BE49-F238E27FC236}">
                  <a16:creationId xmlns:a16="http://schemas.microsoft.com/office/drawing/2014/main" id="{7820402F-A2BC-2A43-92AA-66D15513DE96}"/>
                </a:ext>
              </a:extLst>
            </p:cNvPr>
            <p:cNvSpPr/>
            <p:nvPr/>
          </p:nvSpPr>
          <p:spPr>
            <a:xfrm>
              <a:off x="3786425" y="3334875"/>
              <a:ext cx="27600" cy="26450"/>
            </a:xfrm>
            <a:custGeom>
              <a:avLst/>
              <a:gdLst/>
              <a:ahLst/>
              <a:cxnLst/>
              <a:rect l="l" t="t" r="r" b="b"/>
              <a:pathLst>
                <a:path w="1104" h="1058" extrusionOk="0">
                  <a:moveTo>
                    <a:pt x="874" y="0"/>
                  </a:moveTo>
                  <a:lnTo>
                    <a:pt x="1" y="217"/>
                  </a:lnTo>
                  <a:lnTo>
                    <a:pt x="687" y="1058"/>
                  </a:lnTo>
                  <a:lnTo>
                    <a:pt x="1103" y="716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22;p39">
              <a:extLst>
                <a:ext uri="{FF2B5EF4-FFF2-40B4-BE49-F238E27FC236}">
                  <a16:creationId xmlns:a16="http://schemas.microsoft.com/office/drawing/2014/main" id="{4C3DCEF1-EF81-7246-AE8C-CD40B212DE23}"/>
                </a:ext>
              </a:extLst>
            </p:cNvPr>
            <p:cNvSpPr/>
            <p:nvPr/>
          </p:nvSpPr>
          <p:spPr>
            <a:xfrm>
              <a:off x="3807475" y="3377650"/>
              <a:ext cx="15575" cy="20275"/>
            </a:xfrm>
            <a:custGeom>
              <a:avLst/>
              <a:gdLst/>
              <a:ahLst/>
              <a:cxnLst/>
              <a:rect l="l" t="t" r="r" b="b"/>
              <a:pathLst>
                <a:path w="623" h="811" extrusionOk="0">
                  <a:moveTo>
                    <a:pt x="1" y="0"/>
                  </a:moveTo>
                  <a:lnTo>
                    <a:pt x="1" y="810"/>
                  </a:lnTo>
                  <a:lnTo>
                    <a:pt x="623" y="655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23;p39">
              <a:extLst>
                <a:ext uri="{FF2B5EF4-FFF2-40B4-BE49-F238E27FC236}">
                  <a16:creationId xmlns:a16="http://schemas.microsoft.com/office/drawing/2014/main" id="{46F463D5-D8A0-8444-89E0-B1C28CF933EE}"/>
                </a:ext>
              </a:extLst>
            </p:cNvPr>
            <p:cNvSpPr/>
            <p:nvPr/>
          </p:nvSpPr>
          <p:spPr>
            <a:xfrm>
              <a:off x="3424025" y="3606125"/>
              <a:ext cx="25425" cy="19750"/>
            </a:xfrm>
            <a:custGeom>
              <a:avLst/>
              <a:gdLst/>
              <a:ahLst/>
              <a:cxnLst/>
              <a:rect l="l" t="t" r="r" b="b"/>
              <a:pathLst>
                <a:path w="1017" h="790" extrusionOk="0">
                  <a:moveTo>
                    <a:pt x="773" y="0"/>
                  </a:moveTo>
                  <a:lnTo>
                    <a:pt x="0" y="241"/>
                  </a:lnTo>
                  <a:lnTo>
                    <a:pt x="333" y="789"/>
                  </a:lnTo>
                  <a:lnTo>
                    <a:pt x="1017" y="572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24;p39">
              <a:extLst>
                <a:ext uri="{FF2B5EF4-FFF2-40B4-BE49-F238E27FC236}">
                  <a16:creationId xmlns:a16="http://schemas.microsoft.com/office/drawing/2014/main" id="{98BD2282-5249-D84F-99D0-99C9E29785B4}"/>
                </a:ext>
              </a:extLst>
            </p:cNvPr>
            <p:cNvSpPr/>
            <p:nvPr/>
          </p:nvSpPr>
          <p:spPr>
            <a:xfrm>
              <a:off x="3807475" y="3410350"/>
              <a:ext cx="15575" cy="21400"/>
            </a:xfrm>
            <a:custGeom>
              <a:avLst/>
              <a:gdLst/>
              <a:ahLst/>
              <a:cxnLst/>
              <a:rect l="l" t="t" r="r" b="b"/>
              <a:pathLst>
                <a:path w="623" h="856" extrusionOk="0">
                  <a:moveTo>
                    <a:pt x="1" y="1"/>
                  </a:moveTo>
                  <a:lnTo>
                    <a:pt x="1" y="778"/>
                  </a:lnTo>
                  <a:lnTo>
                    <a:pt x="623" y="855"/>
                  </a:lnTo>
                  <a:lnTo>
                    <a:pt x="623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25;p39">
              <a:extLst>
                <a:ext uri="{FF2B5EF4-FFF2-40B4-BE49-F238E27FC236}">
                  <a16:creationId xmlns:a16="http://schemas.microsoft.com/office/drawing/2014/main" id="{70D8BD6A-3FAF-C840-B199-65DA1B6E4213}"/>
                </a:ext>
              </a:extLst>
            </p:cNvPr>
            <p:cNvSpPr/>
            <p:nvPr/>
          </p:nvSpPr>
          <p:spPr>
            <a:xfrm>
              <a:off x="3796600" y="3440700"/>
              <a:ext cx="17425" cy="24925"/>
            </a:xfrm>
            <a:custGeom>
              <a:avLst/>
              <a:gdLst/>
              <a:ahLst/>
              <a:cxnLst/>
              <a:rect l="l" t="t" r="r" b="b"/>
              <a:pathLst>
                <a:path w="697" h="997" extrusionOk="0">
                  <a:moveTo>
                    <a:pt x="348" y="1"/>
                  </a:moveTo>
                  <a:lnTo>
                    <a:pt x="0" y="691"/>
                  </a:lnTo>
                  <a:lnTo>
                    <a:pt x="436" y="996"/>
                  </a:lnTo>
                  <a:lnTo>
                    <a:pt x="696" y="436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26;p39">
              <a:extLst>
                <a:ext uri="{FF2B5EF4-FFF2-40B4-BE49-F238E27FC236}">
                  <a16:creationId xmlns:a16="http://schemas.microsoft.com/office/drawing/2014/main" id="{E0CC3064-75AA-4B4C-84E0-F5E6DE245929}"/>
                </a:ext>
              </a:extLst>
            </p:cNvPr>
            <p:cNvSpPr/>
            <p:nvPr/>
          </p:nvSpPr>
          <p:spPr>
            <a:xfrm>
              <a:off x="2771600" y="3616625"/>
              <a:ext cx="22200" cy="20075"/>
            </a:xfrm>
            <a:custGeom>
              <a:avLst/>
              <a:gdLst/>
              <a:ahLst/>
              <a:cxnLst/>
              <a:rect l="l" t="t" r="r" b="b"/>
              <a:pathLst>
                <a:path w="888" h="803" extrusionOk="0">
                  <a:moveTo>
                    <a:pt x="887" y="0"/>
                  </a:moveTo>
                  <a:lnTo>
                    <a:pt x="1" y="152"/>
                  </a:lnTo>
                  <a:lnTo>
                    <a:pt x="104" y="802"/>
                  </a:lnTo>
                  <a:lnTo>
                    <a:pt x="704" y="802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27;p39">
              <a:extLst>
                <a:ext uri="{FF2B5EF4-FFF2-40B4-BE49-F238E27FC236}">
                  <a16:creationId xmlns:a16="http://schemas.microsoft.com/office/drawing/2014/main" id="{182BC627-CBBA-3347-B0F2-A40FF2575FA5}"/>
                </a:ext>
              </a:extLst>
            </p:cNvPr>
            <p:cNvSpPr/>
            <p:nvPr/>
          </p:nvSpPr>
          <p:spPr>
            <a:xfrm>
              <a:off x="2774200" y="3649000"/>
              <a:ext cx="20350" cy="19900"/>
            </a:xfrm>
            <a:custGeom>
              <a:avLst/>
              <a:gdLst/>
              <a:ahLst/>
              <a:cxnLst/>
              <a:rect l="l" t="t" r="r" b="b"/>
              <a:pathLst>
                <a:path w="814" h="796" extrusionOk="0">
                  <a:moveTo>
                    <a:pt x="600" y="1"/>
                  </a:moveTo>
                  <a:lnTo>
                    <a:pt x="0" y="165"/>
                  </a:lnTo>
                  <a:lnTo>
                    <a:pt x="172" y="796"/>
                  </a:lnTo>
                  <a:lnTo>
                    <a:pt x="813" y="781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28;p39">
              <a:extLst>
                <a:ext uri="{FF2B5EF4-FFF2-40B4-BE49-F238E27FC236}">
                  <a16:creationId xmlns:a16="http://schemas.microsoft.com/office/drawing/2014/main" id="{88BB365E-2ADB-224A-8971-1C29F1DE36C3}"/>
                </a:ext>
              </a:extLst>
            </p:cNvPr>
            <p:cNvSpPr/>
            <p:nvPr/>
          </p:nvSpPr>
          <p:spPr>
            <a:xfrm>
              <a:off x="2783875" y="3680550"/>
              <a:ext cx="19100" cy="24725"/>
            </a:xfrm>
            <a:custGeom>
              <a:avLst/>
              <a:gdLst/>
              <a:ahLst/>
              <a:cxnLst/>
              <a:rect l="l" t="t" r="r" b="b"/>
              <a:pathLst>
                <a:path w="764" h="989" extrusionOk="0">
                  <a:moveTo>
                    <a:pt x="558" y="0"/>
                  </a:moveTo>
                  <a:lnTo>
                    <a:pt x="0" y="320"/>
                  </a:lnTo>
                  <a:lnTo>
                    <a:pt x="184" y="989"/>
                  </a:lnTo>
                  <a:lnTo>
                    <a:pt x="764" y="75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29;p39">
              <a:extLst>
                <a:ext uri="{FF2B5EF4-FFF2-40B4-BE49-F238E27FC236}">
                  <a16:creationId xmlns:a16="http://schemas.microsoft.com/office/drawing/2014/main" id="{1453FF53-F131-2947-8F0B-66FEF86BEB70}"/>
                </a:ext>
              </a:extLst>
            </p:cNvPr>
            <p:cNvSpPr/>
            <p:nvPr/>
          </p:nvSpPr>
          <p:spPr>
            <a:xfrm>
              <a:off x="2802425" y="3709225"/>
              <a:ext cx="18500" cy="24625"/>
            </a:xfrm>
            <a:custGeom>
              <a:avLst/>
              <a:gdLst/>
              <a:ahLst/>
              <a:cxnLst/>
              <a:rect l="l" t="t" r="r" b="b"/>
              <a:pathLst>
                <a:path w="740" h="985" extrusionOk="0">
                  <a:moveTo>
                    <a:pt x="221" y="0"/>
                  </a:moveTo>
                  <a:lnTo>
                    <a:pt x="0" y="514"/>
                  </a:lnTo>
                  <a:lnTo>
                    <a:pt x="400" y="985"/>
                  </a:lnTo>
                  <a:lnTo>
                    <a:pt x="740" y="575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0;p39">
              <a:extLst>
                <a:ext uri="{FF2B5EF4-FFF2-40B4-BE49-F238E27FC236}">
                  <a16:creationId xmlns:a16="http://schemas.microsoft.com/office/drawing/2014/main" id="{F1B1B132-E4AA-C54A-8C2F-AA09575C0FCD}"/>
                </a:ext>
              </a:extLst>
            </p:cNvPr>
            <p:cNvSpPr/>
            <p:nvPr/>
          </p:nvSpPr>
          <p:spPr>
            <a:xfrm>
              <a:off x="2828575" y="3733075"/>
              <a:ext cx="18550" cy="23650"/>
            </a:xfrm>
            <a:custGeom>
              <a:avLst/>
              <a:gdLst/>
              <a:ahLst/>
              <a:cxnLst/>
              <a:rect l="l" t="t" r="r" b="b"/>
              <a:pathLst>
                <a:path w="742" h="946" extrusionOk="0">
                  <a:moveTo>
                    <a:pt x="141" y="1"/>
                  </a:moveTo>
                  <a:lnTo>
                    <a:pt x="0" y="541"/>
                  </a:lnTo>
                  <a:lnTo>
                    <a:pt x="468" y="946"/>
                  </a:lnTo>
                  <a:lnTo>
                    <a:pt x="741" y="489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31;p39">
              <a:extLst>
                <a:ext uri="{FF2B5EF4-FFF2-40B4-BE49-F238E27FC236}">
                  <a16:creationId xmlns:a16="http://schemas.microsoft.com/office/drawing/2014/main" id="{3BEF49CF-E10A-2E46-BC18-4972D908EC31}"/>
                </a:ext>
              </a:extLst>
            </p:cNvPr>
            <p:cNvSpPr/>
            <p:nvPr/>
          </p:nvSpPr>
          <p:spPr>
            <a:xfrm>
              <a:off x="3731750" y="3509775"/>
              <a:ext cx="18250" cy="20025"/>
            </a:xfrm>
            <a:custGeom>
              <a:avLst/>
              <a:gdLst/>
              <a:ahLst/>
              <a:cxnLst/>
              <a:rect l="l" t="t" r="r" b="b"/>
              <a:pathLst>
                <a:path w="730" h="801" extrusionOk="0">
                  <a:moveTo>
                    <a:pt x="518" y="1"/>
                  </a:moveTo>
                  <a:lnTo>
                    <a:pt x="1" y="313"/>
                  </a:lnTo>
                  <a:lnTo>
                    <a:pt x="216" y="800"/>
                  </a:lnTo>
                  <a:lnTo>
                    <a:pt x="729" y="45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32;p39">
              <a:extLst>
                <a:ext uri="{FF2B5EF4-FFF2-40B4-BE49-F238E27FC236}">
                  <a16:creationId xmlns:a16="http://schemas.microsoft.com/office/drawing/2014/main" id="{5938EBA6-E45E-7D48-826C-6F93162A9681}"/>
                </a:ext>
              </a:extLst>
            </p:cNvPr>
            <p:cNvSpPr/>
            <p:nvPr/>
          </p:nvSpPr>
          <p:spPr>
            <a:xfrm>
              <a:off x="3459150" y="360202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4"/>
                  </a:lnTo>
                  <a:lnTo>
                    <a:pt x="52" y="665"/>
                  </a:lnTo>
                  <a:lnTo>
                    <a:pt x="648" y="49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3;p39">
              <a:extLst>
                <a:ext uri="{FF2B5EF4-FFF2-40B4-BE49-F238E27FC236}">
                  <a16:creationId xmlns:a16="http://schemas.microsoft.com/office/drawing/2014/main" id="{840D5C4E-C617-4B43-BD58-E7376E2A01F1}"/>
                </a:ext>
              </a:extLst>
            </p:cNvPr>
            <p:cNvSpPr/>
            <p:nvPr/>
          </p:nvSpPr>
          <p:spPr>
            <a:xfrm>
              <a:off x="3648275" y="3545325"/>
              <a:ext cx="16175" cy="16050"/>
            </a:xfrm>
            <a:custGeom>
              <a:avLst/>
              <a:gdLst/>
              <a:ahLst/>
              <a:cxnLst/>
              <a:rect l="l" t="t" r="r" b="b"/>
              <a:pathLst>
                <a:path w="647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7" y="49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4;p39">
              <a:extLst>
                <a:ext uri="{FF2B5EF4-FFF2-40B4-BE49-F238E27FC236}">
                  <a16:creationId xmlns:a16="http://schemas.microsoft.com/office/drawing/2014/main" id="{9AF4D861-09FB-EF47-9FFD-6CD56A7EFA87}"/>
                </a:ext>
              </a:extLst>
            </p:cNvPr>
            <p:cNvSpPr/>
            <p:nvPr/>
          </p:nvSpPr>
          <p:spPr>
            <a:xfrm>
              <a:off x="3565075" y="3570775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5"/>
                  </a:lnTo>
                  <a:lnTo>
                    <a:pt x="137" y="640"/>
                  </a:lnTo>
                  <a:lnTo>
                    <a:pt x="647" y="49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5;p39">
              <a:extLst>
                <a:ext uri="{FF2B5EF4-FFF2-40B4-BE49-F238E27FC236}">
                  <a16:creationId xmlns:a16="http://schemas.microsoft.com/office/drawing/2014/main" id="{4899513C-722B-2947-8D56-0662E9005630}"/>
                </a:ext>
              </a:extLst>
            </p:cNvPr>
            <p:cNvSpPr/>
            <p:nvPr/>
          </p:nvSpPr>
          <p:spPr>
            <a:xfrm>
              <a:off x="3621175" y="3553350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4"/>
                  </a:lnTo>
                  <a:lnTo>
                    <a:pt x="138" y="640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;p39">
              <a:extLst>
                <a:ext uri="{FF2B5EF4-FFF2-40B4-BE49-F238E27FC236}">
                  <a16:creationId xmlns:a16="http://schemas.microsoft.com/office/drawing/2014/main" id="{335F8729-354E-934F-8485-0E4A7E945CB2}"/>
                </a:ext>
              </a:extLst>
            </p:cNvPr>
            <p:cNvSpPr/>
            <p:nvPr/>
          </p:nvSpPr>
          <p:spPr>
            <a:xfrm>
              <a:off x="3509900" y="358632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4"/>
                  </a:lnTo>
                  <a:lnTo>
                    <a:pt x="137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7;p39">
              <a:extLst>
                <a:ext uri="{FF2B5EF4-FFF2-40B4-BE49-F238E27FC236}">
                  <a16:creationId xmlns:a16="http://schemas.microsoft.com/office/drawing/2014/main" id="{717033C2-5E99-F843-BAD5-B65D5832D067}"/>
                </a:ext>
              </a:extLst>
            </p:cNvPr>
            <p:cNvSpPr/>
            <p:nvPr/>
          </p:nvSpPr>
          <p:spPr>
            <a:xfrm>
              <a:off x="3486150" y="3594325"/>
              <a:ext cx="16200" cy="16025"/>
            </a:xfrm>
            <a:custGeom>
              <a:avLst/>
              <a:gdLst/>
              <a:ahLst/>
              <a:cxnLst/>
              <a:rect l="l" t="t" r="r" b="b"/>
              <a:pathLst>
                <a:path w="648" h="641" extrusionOk="0">
                  <a:moveTo>
                    <a:pt x="589" y="0"/>
                  </a:moveTo>
                  <a:lnTo>
                    <a:pt x="1" y="134"/>
                  </a:lnTo>
                  <a:lnTo>
                    <a:pt x="137" y="641"/>
                  </a:lnTo>
                  <a:lnTo>
                    <a:pt x="647" y="498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8;p39">
              <a:extLst>
                <a:ext uri="{FF2B5EF4-FFF2-40B4-BE49-F238E27FC236}">
                  <a16:creationId xmlns:a16="http://schemas.microsoft.com/office/drawing/2014/main" id="{D6AF88BF-6C39-3B47-A059-DC644FC710C7}"/>
                </a:ext>
              </a:extLst>
            </p:cNvPr>
            <p:cNvSpPr/>
            <p:nvPr/>
          </p:nvSpPr>
          <p:spPr>
            <a:xfrm>
              <a:off x="3776425" y="3470275"/>
              <a:ext cx="20025" cy="24925"/>
            </a:xfrm>
            <a:custGeom>
              <a:avLst/>
              <a:gdLst/>
              <a:ahLst/>
              <a:cxnLst/>
              <a:rect l="l" t="t" r="r" b="b"/>
              <a:pathLst>
                <a:path w="801" h="997" extrusionOk="0">
                  <a:moveTo>
                    <a:pt x="375" y="0"/>
                  </a:moveTo>
                  <a:lnTo>
                    <a:pt x="1" y="499"/>
                  </a:lnTo>
                  <a:lnTo>
                    <a:pt x="375" y="996"/>
                  </a:lnTo>
                  <a:lnTo>
                    <a:pt x="800" y="40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39;p39">
              <a:extLst>
                <a:ext uri="{FF2B5EF4-FFF2-40B4-BE49-F238E27FC236}">
                  <a16:creationId xmlns:a16="http://schemas.microsoft.com/office/drawing/2014/main" id="{7CBB4F22-9B98-C44B-9D98-6EC398C095AA}"/>
                </a:ext>
              </a:extLst>
            </p:cNvPr>
            <p:cNvSpPr/>
            <p:nvPr/>
          </p:nvSpPr>
          <p:spPr>
            <a:xfrm>
              <a:off x="3755675" y="3491750"/>
              <a:ext cx="17925" cy="22575"/>
            </a:xfrm>
            <a:custGeom>
              <a:avLst/>
              <a:gdLst/>
              <a:ahLst/>
              <a:cxnLst/>
              <a:rect l="l" t="t" r="r" b="b"/>
              <a:pathLst>
                <a:path w="717" h="903" extrusionOk="0">
                  <a:moveTo>
                    <a:pt x="436" y="1"/>
                  </a:moveTo>
                  <a:lnTo>
                    <a:pt x="1" y="451"/>
                  </a:lnTo>
                  <a:lnTo>
                    <a:pt x="304" y="902"/>
                  </a:lnTo>
                  <a:lnTo>
                    <a:pt x="716" y="48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0;p39">
              <a:extLst>
                <a:ext uri="{FF2B5EF4-FFF2-40B4-BE49-F238E27FC236}">
                  <a16:creationId xmlns:a16="http://schemas.microsoft.com/office/drawing/2014/main" id="{A6D49EA0-FBB2-7445-8D7A-108CBC651158}"/>
                </a:ext>
              </a:extLst>
            </p:cNvPr>
            <p:cNvSpPr/>
            <p:nvPr/>
          </p:nvSpPr>
          <p:spPr>
            <a:xfrm>
              <a:off x="3539125" y="3576300"/>
              <a:ext cx="15225" cy="18050"/>
            </a:xfrm>
            <a:custGeom>
              <a:avLst/>
              <a:gdLst/>
              <a:ahLst/>
              <a:cxnLst/>
              <a:rect l="l" t="t" r="r" b="b"/>
              <a:pathLst>
                <a:path w="609" h="722" extrusionOk="0">
                  <a:moveTo>
                    <a:pt x="601" y="1"/>
                  </a:moveTo>
                  <a:lnTo>
                    <a:pt x="1" y="180"/>
                  </a:lnTo>
                  <a:lnTo>
                    <a:pt x="44" y="721"/>
                  </a:lnTo>
                  <a:lnTo>
                    <a:pt x="608" y="560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1;p39">
              <a:extLst>
                <a:ext uri="{FF2B5EF4-FFF2-40B4-BE49-F238E27FC236}">
                  <a16:creationId xmlns:a16="http://schemas.microsoft.com/office/drawing/2014/main" id="{138D3434-CF5B-5B4A-ABE2-581D71A5C21D}"/>
                </a:ext>
              </a:extLst>
            </p:cNvPr>
            <p:cNvSpPr/>
            <p:nvPr/>
          </p:nvSpPr>
          <p:spPr>
            <a:xfrm>
              <a:off x="3702550" y="3523475"/>
              <a:ext cx="18850" cy="19275"/>
            </a:xfrm>
            <a:custGeom>
              <a:avLst/>
              <a:gdLst/>
              <a:ahLst/>
              <a:cxnLst/>
              <a:rect l="l" t="t" r="r" b="b"/>
              <a:pathLst>
                <a:path w="754" h="771" extrusionOk="0">
                  <a:moveTo>
                    <a:pt x="695" y="1"/>
                  </a:moveTo>
                  <a:lnTo>
                    <a:pt x="1" y="225"/>
                  </a:lnTo>
                  <a:lnTo>
                    <a:pt x="206" y="770"/>
                  </a:lnTo>
                  <a:lnTo>
                    <a:pt x="753" y="558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2;p39">
              <a:extLst>
                <a:ext uri="{FF2B5EF4-FFF2-40B4-BE49-F238E27FC236}">
                  <a16:creationId xmlns:a16="http://schemas.microsoft.com/office/drawing/2014/main" id="{AB5EF7B4-380E-3947-AF5E-CC07E5A8DC12}"/>
                </a:ext>
              </a:extLst>
            </p:cNvPr>
            <p:cNvSpPr/>
            <p:nvPr/>
          </p:nvSpPr>
          <p:spPr>
            <a:xfrm>
              <a:off x="3593025" y="3559925"/>
              <a:ext cx="18550" cy="18850"/>
            </a:xfrm>
            <a:custGeom>
              <a:avLst/>
              <a:gdLst/>
              <a:ahLst/>
              <a:cxnLst/>
              <a:rect l="l" t="t" r="r" b="b"/>
              <a:pathLst>
                <a:path w="742" h="754" extrusionOk="0">
                  <a:moveTo>
                    <a:pt x="700" y="0"/>
                  </a:moveTo>
                  <a:lnTo>
                    <a:pt x="0" y="202"/>
                  </a:lnTo>
                  <a:lnTo>
                    <a:pt x="189" y="754"/>
                  </a:lnTo>
                  <a:lnTo>
                    <a:pt x="741" y="558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3;p39">
              <a:extLst>
                <a:ext uri="{FF2B5EF4-FFF2-40B4-BE49-F238E27FC236}">
                  <a16:creationId xmlns:a16="http://schemas.microsoft.com/office/drawing/2014/main" id="{D0075AE9-475E-7445-81B6-1A931727C33C}"/>
                </a:ext>
              </a:extLst>
            </p:cNvPr>
            <p:cNvSpPr/>
            <p:nvPr/>
          </p:nvSpPr>
          <p:spPr>
            <a:xfrm>
              <a:off x="3230575" y="3660375"/>
              <a:ext cx="25450" cy="19750"/>
            </a:xfrm>
            <a:custGeom>
              <a:avLst/>
              <a:gdLst/>
              <a:ahLst/>
              <a:cxnLst/>
              <a:rect l="l" t="t" r="r" b="b"/>
              <a:pathLst>
                <a:path w="1018" h="790" extrusionOk="0">
                  <a:moveTo>
                    <a:pt x="774" y="1"/>
                  </a:moveTo>
                  <a:lnTo>
                    <a:pt x="1" y="241"/>
                  </a:lnTo>
                  <a:lnTo>
                    <a:pt x="335" y="790"/>
                  </a:lnTo>
                  <a:lnTo>
                    <a:pt x="1017" y="573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4;p39">
              <a:extLst>
                <a:ext uri="{FF2B5EF4-FFF2-40B4-BE49-F238E27FC236}">
                  <a16:creationId xmlns:a16="http://schemas.microsoft.com/office/drawing/2014/main" id="{C6EF5883-110E-9048-894C-3C45796694EC}"/>
                </a:ext>
              </a:extLst>
            </p:cNvPr>
            <p:cNvSpPr/>
            <p:nvPr/>
          </p:nvSpPr>
          <p:spPr>
            <a:xfrm>
              <a:off x="3265750" y="365627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5"/>
                  </a:lnTo>
                  <a:lnTo>
                    <a:pt x="51" y="664"/>
                  </a:lnTo>
                  <a:lnTo>
                    <a:pt x="647" y="499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5;p39">
              <a:extLst>
                <a:ext uri="{FF2B5EF4-FFF2-40B4-BE49-F238E27FC236}">
                  <a16:creationId xmlns:a16="http://schemas.microsoft.com/office/drawing/2014/main" id="{E674B184-FEE8-4644-A5CD-D3A7DD95B278}"/>
                </a:ext>
              </a:extLst>
            </p:cNvPr>
            <p:cNvSpPr/>
            <p:nvPr/>
          </p:nvSpPr>
          <p:spPr>
            <a:xfrm>
              <a:off x="3371675" y="3625000"/>
              <a:ext cx="16150" cy="16050"/>
            </a:xfrm>
            <a:custGeom>
              <a:avLst/>
              <a:gdLst/>
              <a:ahLst/>
              <a:cxnLst/>
              <a:rect l="l" t="t" r="r" b="b"/>
              <a:pathLst>
                <a:path w="646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6" y="49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6;p39">
              <a:extLst>
                <a:ext uri="{FF2B5EF4-FFF2-40B4-BE49-F238E27FC236}">
                  <a16:creationId xmlns:a16="http://schemas.microsoft.com/office/drawing/2014/main" id="{41BFF1EC-9867-DC48-9E96-351B7F432DB7}"/>
                </a:ext>
              </a:extLst>
            </p:cNvPr>
            <p:cNvSpPr/>
            <p:nvPr/>
          </p:nvSpPr>
          <p:spPr>
            <a:xfrm>
              <a:off x="3316450" y="3640575"/>
              <a:ext cx="16200" cy="16050"/>
            </a:xfrm>
            <a:custGeom>
              <a:avLst/>
              <a:gdLst/>
              <a:ahLst/>
              <a:cxnLst/>
              <a:rect l="l" t="t" r="r" b="b"/>
              <a:pathLst>
                <a:path w="648" h="642" extrusionOk="0">
                  <a:moveTo>
                    <a:pt x="590" y="0"/>
                  </a:moveTo>
                  <a:lnTo>
                    <a:pt x="1" y="135"/>
                  </a:lnTo>
                  <a:lnTo>
                    <a:pt x="138" y="641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7;p39">
              <a:extLst>
                <a:ext uri="{FF2B5EF4-FFF2-40B4-BE49-F238E27FC236}">
                  <a16:creationId xmlns:a16="http://schemas.microsoft.com/office/drawing/2014/main" id="{221FED78-9247-B945-8D68-D1516E411DED}"/>
                </a:ext>
              </a:extLst>
            </p:cNvPr>
            <p:cNvSpPr/>
            <p:nvPr/>
          </p:nvSpPr>
          <p:spPr>
            <a:xfrm>
              <a:off x="3292750" y="364857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5"/>
                  </a:lnTo>
                  <a:lnTo>
                    <a:pt x="136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;p39">
              <a:extLst>
                <a:ext uri="{FF2B5EF4-FFF2-40B4-BE49-F238E27FC236}">
                  <a16:creationId xmlns:a16="http://schemas.microsoft.com/office/drawing/2014/main" id="{9333DF22-8633-1F48-A92D-911A467093D1}"/>
                </a:ext>
              </a:extLst>
            </p:cNvPr>
            <p:cNvSpPr/>
            <p:nvPr/>
          </p:nvSpPr>
          <p:spPr>
            <a:xfrm>
              <a:off x="3345725" y="3630550"/>
              <a:ext cx="15200" cy="18050"/>
            </a:xfrm>
            <a:custGeom>
              <a:avLst/>
              <a:gdLst/>
              <a:ahLst/>
              <a:cxnLst/>
              <a:rect l="l" t="t" r="r" b="b"/>
              <a:pathLst>
                <a:path w="608" h="722" extrusionOk="0">
                  <a:moveTo>
                    <a:pt x="601" y="0"/>
                  </a:moveTo>
                  <a:lnTo>
                    <a:pt x="0" y="180"/>
                  </a:lnTo>
                  <a:lnTo>
                    <a:pt x="44" y="722"/>
                  </a:lnTo>
                  <a:lnTo>
                    <a:pt x="608" y="561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9;p39">
              <a:extLst>
                <a:ext uri="{FF2B5EF4-FFF2-40B4-BE49-F238E27FC236}">
                  <a16:creationId xmlns:a16="http://schemas.microsoft.com/office/drawing/2014/main" id="{CE694BCE-4726-F54F-9F13-09751DA6DCA5}"/>
                </a:ext>
              </a:extLst>
            </p:cNvPr>
            <p:cNvSpPr/>
            <p:nvPr/>
          </p:nvSpPr>
          <p:spPr>
            <a:xfrm>
              <a:off x="3399575" y="3614175"/>
              <a:ext cx="18575" cy="18875"/>
            </a:xfrm>
            <a:custGeom>
              <a:avLst/>
              <a:gdLst/>
              <a:ahLst/>
              <a:cxnLst/>
              <a:rect l="l" t="t" r="r" b="b"/>
              <a:pathLst>
                <a:path w="743" h="755" extrusionOk="0">
                  <a:moveTo>
                    <a:pt x="701" y="1"/>
                  </a:moveTo>
                  <a:lnTo>
                    <a:pt x="1" y="202"/>
                  </a:lnTo>
                  <a:lnTo>
                    <a:pt x="189" y="754"/>
                  </a:lnTo>
                  <a:lnTo>
                    <a:pt x="743" y="559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0;p39">
              <a:extLst>
                <a:ext uri="{FF2B5EF4-FFF2-40B4-BE49-F238E27FC236}">
                  <a16:creationId xmlns:a16="http://schemas.microsoft.com/office/drawing/2014/main" id="{0CA06B92-DF80-6A4A-8E87-6D03C5C34ED0}"/>
                </a:ext>
              </a:extLst>
            </p:cNvPr>
            <p:cNvSpPr/>
            <p:nvPr/>
          </p:nvSpPr>
          <p:spPr>
            <a:xfrm>
              <a:off x="3066600" y="3709100"/>
              <a:ext cx="15925" cy="16250"/>
            </a:xfrm>
            <a:custGeom>
              <a:avLst/>
              <a:gdLst/>
              <a:ahLst/>
              <a:cxnLst/>
              <a:rect l="l" t="t" r="r" b="b"/>
              <a:pathLst>
                <a:path w="637" h="650" extrusionOk="0">
                  <a:moveTo>
                    <a:pt x="593" y="1"/>
                  </a:moveTo>
                  <a:lnTo>
                    <a:pt x="1" y="119"/>
                  </a:lnTo>
                  <a:lnTo>
                    <a:pt x="37" y="650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1;p39">
              <a:extLst>
                <a:ext uri="{FF2B5EF4-FFF2-40B4-BE49-F238E27FC236}">
                  <a16:creationId xmlns:a16="http://schemas.microsoft.com/office/drawing/2014/main" id="{8933F6DB-97A9-1C48-A532-C91CA5D636E8}"/>
                </a:ext>
              </a:extLst>
            </p:cNvPr>
            <p:cNvSpPr/>
            <p:nvPr/>
          </p:nvSpPr>
          <p:spPr>
            <a:xfrm>
              <a:off x="3173300" y="368065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19"/>
                  </a:lnTo>
                  <a:lnTo>
                    <a:pt x="123" y="629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2;p39">
              <a:extLst>
                <a:ext uri="{FF2B5EF4-FFF2-40B4-BE49-F238E27FC236}">
                  <a16:creationId xmlns:a16="http://schemas.microsoft.com/office/drawing/2014/main" id="{B6C86F31-A051-5F45-85B5-A05DB701FD49}"/>
                </a:ext>
              </a:extLst>
            </p:cNvPr>
            <p:cNvSpPr/>
            <p:nvPr/>
          </p:nvSpPr>
          <p:spPr>
            <a:xfrm>
              <a:off x="3117700" y="3694750"/>
              <a:ext cx="15950" cy="15700"/>
            </a:xfrm>
            <a:custGeom>
              <a:avLst/>
              <a:gdLst/>
              <a:ahLst/>
              <a:cxnLst/>
              <a:rect l="l" t="t" r="r" b="b"/>
              <a:pathLst>
                <a:path w="638" h="628" extrusionOk="0">
                  <a:moveTo>
                    <a:pt x="594" y="1"/>
                  </a:moveTo>
                  <a:lnTo>
                    <a:pt x="1" y="119"/>
                  </a:lnTo>
                  <a:lnTo>
                    <a:pt x="124" y="628"/>
                  </a:lnTo>
                  <a:lnTo>
                    <a:pt x="637" y="500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3;p39">
              <a:extLst>
                <a:ext uri="{FF2B5EF4-FFF2-40B4-BE49-F238E27FC236}">
                  <a16:creationId xmlns:a16="http://schemas.microsoft.com/office/drawing/2014/main" id="{CA38F179-F339-A24D-865D-F762E05C499C}"/>
                </a:ext>
              </a:extLst>
            </p:cNvPr>
            <p:cNvSpPr/>
            <p:nvPr/>
          </p:nvSpPr>
          <p:spPr>
            <a:xfrm>
              <a:off x="3093775" y="370210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20"/>
                  </a:lnTo>
                  <a:lnTo>
                    <a:pt x="124" y="629"/>
                  </a:lnTo>
                  <a:lnTo>
                    <a:pt x="636" y="501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4;p39">
              <a:extLst>
                <a:ext uri="{FF2B5EF4-FFF2-40B4-BE49-F238E27FC236}">
                  <a16:creationId xmlns:a16="http://schemas.microsoft.com/office/drawing/2014/main" id="{2DF0B75D-10D7-814E-978D-22225B5ACB5C}"/>
                </a:ext>
              </a:extLst>
            </p:cNvPr>
            <p:cNvSpPr/>
            <p:nvPr/>
          </p:nvSpPr>
          <p:spPr>
            <a:xfrm>
              <a:off x="3147200" y="3685500"/>
              <a:ext cx="15150" cy="17700"/>
            </a:xfrm>
            <a:custGeom>
              <a:avLst/>
              <a:gdLst/>
              <a:ahLst/>
              <a:cxnLst/>
              <a:rect l="l" t="t" r="r" b="b"/>
              <a:pathLst>
                <a:path w="606" h="708" extrusionOk="0">
                  <a:moveTo>
                    <a:pt x="606" y="1"/>
                  </a:moveTo>
                  <a:lnTo>
                    <a:pt x="0" y="164"/>
                  </a:lnTo>
                  <a:lnTo>
                    <a:pt x="29" y="707"/>
                  </a:lnTo>
                  <a:lnTo>
                    <a:pt x="597" y="561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5;p39">
              <a:extLst>
                <a:ext uri="{FF2B5EF4-FFF2-40B4-BE49-F238E27FC236}">
                  <a16:creationId xmlns:a16="http://schemas.microsoft.com/office/drawing/2014/main" id="{5E6CDC88-0172-364E-912E-EE86785419F2}"/>
                </a:ext>
              </a:extLst>
            </p:cNvPr>
            <p:cNvSpPr/>
            <p:nvPr/>
          </p:nvSpPr>
          <p:spPr>
            <a:xfrm>
              <a:off x="3201475" y="3670625"/>
              <a:ext cx="18300" cy="18525"/>
            </a:xfrm>
            <a:custGeom>
              <a:avLst/>
              <a:gdLst/>
              <a:ahLst/>
              <a:cxnLst/>
              <a:rect l="l" t="t" r="r" b="b"/>
              <a:pathLst>
                <a:path w="732" h="741" extrusionOk="0">
                  <a:moveTo>
                    <a:pt x="705" y="1"/>
                  </a:moveTo>
                  <a:lnTo>
                    <a:pt x="0" y="183"/>
                  </a:lnTo>
                  <a:lnTo>
                    <a:pt x="174" y="740"/>
                  </a:lnTo>
                  <a:lnTo>
                    <a:pt x="732" y="560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6;p39">
              <a:extLst>
                <a:ext uri="{FF2B5EF4-FFF2-40B4-BE49-F238E27FC236}">
                  <a16:creationId xmlns:a16="http://schemas.microsoft.com/office/drawing/2014/main" id="{7C45E66B-3431-B84F-AAF2-C9E0DF9FC430}"/>
                </a:ext>
              </a:extLst>
            </p:cNvPr>
            <p:cNvSpPr/>
            <p:nvPr/>
          </p:nvSpPr>
          <p:spPr>
            <a:xfrm>
              <a:off x="2890950" y="3752400"/>
              <a:ext cx="15800" cy="16100"/>
            </a:xfrm>
            <a:custGeom>
              <a:avLst/>
              <a:gdLst/>
              <a:ahLst/>
              <a:cxnLst/>
              <a:rect l="l" t="t" r="r" b="b"/>
              <a:pathLst>
                <a:path w="632" h="644" extrusionOk="0">
                  <a:moveTo>
                    <a:pt x="594" y="1"/>
                  </a:moveTo>
                  <a:lnTo>
                    <a:pt x="0" y="112"/>
                  </a:lnTo>
                  <a:lnTo>
                    <a:pt x="30" y="644"/>
                  </a:lnTo>
                  <a:lnTo>
                    <a:pt x="632" y="50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;p39">
              <a:extLst>
                <a:ext uri="{FF2B5EF4-FFF2-40B4-BE49-F238E27FC236}">
                  <a16:creationId xmlns:a16="http://schemas.microsoft.com/office/drawing/2014/main" id="{D6824B66-093B-DB45-B0E3-A20684CF2815}"/>
                </a:ext>
              </a:extLst>
            </p:cNvPr>
            <p:cNvSpPr/>
            <p:nvPr/>
          </p:nvSpPr>
          <p:spPr>
            <a:xfrm>
              <a:off x="2858900" y="3751125"/>
              <a:ext cx="18700" cy="17375"/>
            </a:xfrm>
            <a:custGeom>
              <a:avLst/>
              <a:gdLst/>
              <a:ahLst/>
              <a:cxnLst/>
              <a:rect l="l" t="t" r="r" b="b"/>
              <a:pathLst>
                <a:path w="748" h="695" extrusionOk="0">
                  <a:moveTo>
                    <a:pt x="152" y="0"/>
                  </a:moveTo>
                  <a:lnTo>
                    <a:pt x="0" y="510"/>
                  </a:lnTo>
                  <a:lnTo>
                    <a:pt x="556" y="695"/>
                  </a:lnTo>
                  <a:lnTo>
                    <a:pt x="748" y="9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8;p39">
              <a:extLst>
                <a:ext uri="{FF2B5EF4-FFF2-40B4-BE49-F238E27FC236}">
                  <a16:creationId xmlns:a16="http://schemas.microsoft.com/office/drawing/2014/main" id="{7309B416-DF8D-4446-B50D-9378769AAF05}"/>
                </a:ext>
              </a:extLst>
            </p:cNvPr>
            <p:cNvSpPr/>
            <p:nvPr/>
          </p:nvSpPr>
          <p:spPr>
            <a:xfrm>
              <a:off x="3005875" y="3724450"/>
              <a:ext cx="15825" cy="15550"/>
            </a:xfrm>
            <a:custGeom>
              <a:avLst/>
              <a:gdLst/>
              <a:ahLst/>
              <a:cxnLst/>
              <a:rect l="l" t="t" r="r" b="b"/>
              <a:pathLst>
                <a:path w="633" h="622" extrusionOk="0">
                  <a:moveTo>
                    <a:pt x="594" y="0"/>
                  </a:moveTo>
                  <a:lnTo>
                    <a:pt x="0" y="110"/>
                  </a:lnTo>
                  <a:lnTo>
                    <a:pt x="118" y="621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9;p39">
              <a:extLst>
                <a:ext uri="{FF2B5EF4-FFF2-40B4-BE49-F238E27FC236}">
                  <a16:creationId xmlns:a16="http://schemas.microsoft.com/office/drawing/2014/main" id="{1E0B59A3-47D6-CF47-A428-1CD3A6D5B9C5}"/>
                </a:ext>
              </a:extLst>
            </p:cNvPr>
            <p:cNvSpPr/>
            <p:nvPr/>
          </p:nvSpPr>
          <p:spPr>
            <a:xfrm>
              <a:off x="2950125" y="3737825"/>
              <a:ext cx="15800" cy="15575"/>
            </a:xfrm>
            <a:custGeom>
              <a:avLst/>
              <a:gdLst/>
              <a:ahLst/>
              <a:cxnLst/>
              <a:rect l="l" t="t" r="r" b="b"/>
              <a:pathLst>
                <a:path w="632" h="623" extrusionOk="0">
                  <a:moveTo>
                    <a:pt x="594" y="0"/>
                  </a:moveTo>
                  <a:lnTo>
                    <a:pt x="0" y="112"/>
                  </a:lnTo>
                  <a:lnTo>
                    <a:pt x="117" y="623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0;p39">
              <a:extLst>
                <a:ext uri="{FF2B5EF4-FFF2-40B4-BE49-F238E27FC236}">
                  <a16:creationId xmlns:a16="http://schemas.microsoft.com/office/drawing/2014/main" id="{FF198B3B-309F-AC49-B989-D24D1CC472AF}"/>
                </a:ext>
              </a:extLst>
            </p:cNvPr>
            <p:cNvSpPr/>
            <p:nvPr/>
          </p:nvSpPr>
          <p:spPr>
            <a:xfrm>
              <a:off x="2921950" y="3745600"/>
              <a:ext cx="15775" cy="15550"/>
            </a:xfrm>
            <a:custGeom>
              <a:avLst/>
              <a:gdLst/>
              <a:ahLst/>
              <a:cxnLst/>
              <a:rect l="l" t="t" r="r" b="b"/>
              <a:pathLst>
                <a:path w="631" h="622" extrusionOk="0">
                  <a:moveTo>
                    <a:pt x="593" y="1"/>
                  </a:moveTo>
                  <a:lnTo>
                    <a:pt x="0" y="112"/>
                  </a:lnTo>
                  <a:lnTo>
                    <a:pt x="116" y="622"/>
                  </a:lnTo>
                  <a:lnTo>
                    <a:pt x="631" y="501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1;p39">
              <a:extLst>
                <a:ext uri="{FF2B5EF4-FFF2-40B4-BE49-F238E27FC236}">
                  <a16:creationId xmlns:a16="http://schemas.microsoft.com/office/drawing/2014/main" id="{74E0549E-5563-664C-AEAF-7FF69218650A}"/>
                </a:ext>
              </a:extLst>
            </p:cNvPr>
            <p:cNvSpPr/>
            <p:nvPr/>
          </p:nvSpPr>
          <p:spPr>
            <a:xfrm>
              <a:off x="2979700" y="3728975"/>
              <a:ext cx="15200" cy="17475"/>
            </a:xfrm>
            <a:custGeom>
              <a:avLst/>
              <a:gdLst/>
              <a:ahLst/>
              <a:cxnLst/>
              <a:rect l="l" t="t" r="r" b="b"/>
              <a:pathLst>
                <a:path w="608" h="699" extrusionOk="0">
                  <a:moveTo>
                    <a:pt x="608" y="1"/>
                  </a:moveTo>
                  <a:lnTo>
                    <a:pt x="0" y="156"/>
                  </a:lnTo>
                  <a:lnTo>
                    <a:pt x="22" y="699"/>
                  </a:lnTo>
                  <a:lnTo>
                    <a:pt x="592" y="56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2;p39">
              <a:extLst>
                <a:ext uri="{FF2B5EF4-FFF2-40B4-BE49-F238E27FC236}">
                  <a16:creationId xmlns:a16="http://schemas.microsoft.com/office/drawing/2014/main" id="{E9C47E5B-5F78-C644-882A-4997E5C6A64E}"/>
                </a:ext>
              </a:extLst>
            </p:cNvPr>
            <p:cNvSpPr/>
            <p:nvPr/>
          </p:nvSpPr>
          <p:spPr>
            <a:xfrm>
              <a:off x="3034125" y="3714800"/>
              <a:ext cx="18200" cy="18375"/>
            </a:xfrm>
            <a:custGeom>
              <a:avLst/>
              <a:gdLst/>
              <a:ahLst/>
              <a:cxnLst/>
              <a:rect l="l" t="t" r="r" b="b"/>
              <a:pathLst>
                <a:path w="728" h="735" extrusionOk="0">
                  <a:moveTo>
                    <a:pt x="709" y="0"/>
                  </a:moveTo>
                  <a:lnTo>
                    <a:pt x="1" y="175"/>
                  </a:lnTo>
                  <a:lnTo>
                    <a:pt x="168" y="734"/>
                  </a:lnTo>
                  <a:lnTo>
                    <a:pt x="728" y="560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3;p39">
              <a:extLst>
                <a:ext uri="{FF2B5EF4-FFF2-40B4-BE49-F238E27FC236}">
                  <a16:creationId xmlns:a16="http://schemas.microsoft.com/office/drawing/2014/main" id="{C3A5C57B-54CD-874D-9B1C-DB7F4925B3E6}"/>
                </a:ext>
              </a:extLst>
            </p:cNvPr>
            <p:cNvSpPr/>
            <p:nvPr/>
          </p:nvSpPr>
          <p:spPr>
            <a:xfrm>
              <a:off x="3673825" y="3533300"/>
              <a:ext cx="18525" cy="18850"/>
            </a:xfrm>
            <a:custGeom>
              <a:avLst/>
              <a:gdLst/>
              <a:ahLst/>
              <a:cxnLst/>
              <a:rect l="l" t="t" r="r" b="b"/>
              <a:pathLst>
                <a:path w="741" h="754" extrusionOk="0">
                  <a:moveTo>
                    <a:pt x="700" y="0"/>
                  </a:moveTo>
                  <a:lnTo>
                    <a:pt x="0" y="203"/>
                  </a:lnTo>
                  <a:lnTo>
                    <a:pt x="189" y="754"/>
                  </a:lnTo>
                  <a:lnTo>
                    <a:pt x="741" y="559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4;p39">
              <a:extLst>
                <a:ext uri="{FF2B5EF4-FFF2-40B4-BE49-F238E27FC236}">
                  <a16:creationId xmlns:a16="http://schemas.microsoft.com/office/drawing/2014/main" id="{E4D99E99-F80C-A646-A3FF-B1D816A497A1}"/>
                </a:ext>
              </a:extLst>
            </p:cNvPr>
            <p:cNvSpPr/>
            <p:nvPr/>
          </p:nvSpPr>
          <p:spPr>
            <a:xfrm>
              <a:off x="2792000" y="3301725"/>
              <a:ext cx="1005400" cy="436175"/>
            </a:xfrm>
            <a:custGeom>
              <a:avLst/>
              <a:gdLst/>
              <a:ahLst/>
              <a:cxnLst/>
              <a:rect l="l" t="t" r="r" b="b"/>
              <a:pathLst>
                <a:path w="40216" h="17447" extrusionOk="0">
                  <a:moveTo>
                    <a:pt x="34196" y="0"/>
                  </a:moveTo>
                  <a:cubicBezTo>
                    <a:pt x="28134" y="0"/>
                    <a:pt x="17989" y="4193"/>
                    <a:pt x="15420" y="5093"/>
                  </a:cubicBezTo>
                  <a:cubicBezTo>
                    <a:pt x="12394" y="6152"/>
                    <a:pt x="2219" y="7731"/>
                    <a:pt x="1142" y="11343"/>
                  </a:cubicBezTo>
                  <a:cubicBezTo>
                    <a:pt x="1" y="15167"/>
                    <a:pt x="2594" y="17446"/>
                    <a:pt x="4178" y="17446"/>
                  </a:cubicBezTo>
                  <a:cubicBezTo>
                    <a:pt x="4238" y="17446"/>
                    <a:pt x="4296" y="17443"/>
                    <a:pt x="4353" y="17436"/>
                  </a:cubicBezTo>
                  <a:cubicBezTo>
                    <a:pt x="5909" y="17257"/>
                    <a:pt x="29430" y="10840"/>
                    <a:pt x="34574" y="9173"/>
                  </a:cubicBezTo>
                  <a:cubicBezTo>
                    <a:pt x="39445" y="7595"/>
                    <a:pt x="40215" y="5809"/>
                    <a:pt x="39593" y="3235"/>
                  </a:cubicBezTo>
                  <a:cubicBezTo>
                    <a:pt x="39050" y="993"/>
                    <a:pt x="36978" y="441"/>
                    <a:pt x="36978" y="441"/>
                  </a:cubicBezTo>
                  <a:cubicBezTo>
                    <a:pt x="36223" y="133"/>
                    <a:pt x="35274" y="0"/>
                    <a:pt x="34196" y="0"/>
                  </a:cubicBezTo>
                  <a:close/>
                </a:path>
              </a:pathLst>
            </a:custGeom>
            <a:solidFill>
              <a:srgbClr val="04AE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5;p39">
              <a:extLst>
                <a:ext uri="{FF2B5EF4-FFF2-40B4-BE49-F238E27FC236}">
                  <a16:creationId xmlns:a16="http://schemas.microsoft.com/office/drawing/2014/main" id="{3004A189-A03C-0D43-92DA-C62E346FDC0E}"/>
                </a:ext>
              </a:extLst>
            </p:cNvPr>
            <p:cNvSpPr/>
            <p:nvPr/>
          </p:nvSpPr>
          <p:spPr>
            <a:xfrm>
              <a:off x="2790850" y="3323575"/>
              <a:ext cx="988425" cy="398150"/>
            </a:xfrm>
            <a:custGeom>
              <a:avLst/>
              <a:gdLst/>
              <a:ahLst/>
              <a:cxnLst/>
              <a:rect l="l" t="t" r="r" b="b"/>
              <a:pathLst>
                <a:path w="39537" h="15926" extrusionOk="0">
                  <a:moveTo>
                    <a:pt x="35677" y="1"/>
                  </a:moveTo>
                  <a:cubicBezTo>
                    <a:pt x="32022" y="1"/>
                    <a:pt x="20886" y="3753"/>
                    <a:pt x="15936" y="5432"/>
                  </a:cubicBezTo>
                  <a:cubicBezTo>
                    <a:pt x="12118" y="6728"/>
                    <a:pt x="2858" y="9362"/>
                    <a:pt x="2421" y="9909"/>
                  </a:cubicBezTo>
                  <a:cubicBezTo>
                    <a:pt x="1" y="12936"/>
                    <a:pt x="3007" y="15926"/>
                    <a:pt x="4516" y="15926"/>
                  </a:cubicBezTo>
                  <a:cubicBezTo>
                    <a:pt x="4557" y="15926"/>
                    <a:pt x="4597" y="15924"/>
                    <a:pt x="4636" y="15919"/>
                  </a:cubicBezTo>
                  <a:cubicBezTo>
                    <a:pt x="6098" y="15750"/>
                    <a:pt x="28978" y="9436"/>
                    <a:pt x="33808" y="7870"/>
                  </a:cubicBezTo>
                  <a:cubicBezTo>
                    <a:pt x="38380" y="6389"/>
                    <a:pt x="39537" y="4984"/>
                    <a:pt x="38952" y="2569"/>
                  </a:cubicBezTo>
                  <a:cubicBezTo>
                    <a:pt x="38443" y="464"/>
                    <a:pt x="36588" y="3"/>
                    <a:pt x="35690" y="1"/>
                  </a:cubicBezTo>
                  <a:cubicBezTo>
                    <a:pt x="35686" y="1"/>
                    <a:pt x="35681" y="1"/>
                    <a:pt x="35677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6;p39">
              <a:extLst>
                <a:ext uri="{FF2B5EF4-FFF2-40B4-BE49-F238E27FC236}">
                  <a16:creationId xmlns:a16="http://schemas.microsoft.com/office/drawing/2014/main" id="{93190FA9-724C-1B48-96CD-0E81008F804C}"/>
                </a:ext>
              </a:extLst>
            </p:cNvPr>
            <p:cNvSpPr/>
            <p:nvPr/>
          </p:nvSpPr>
          <p:spPr>
            <a:xfrm>
              <a:off x="2856600" y="3567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4" y="0"/>
                  </a:moveTo>
                  <a:cubicBezTo>
                    <a:pt x="1171" y="0"/>
                    <a:pt x="0" y="1171"/>
                    <a:pt x="0" y="2614"/>
                  </a:cubicBezTo>
                  <a:cubicBezTo>
                    <a:pt x="0" y="4058"/>
                    <a:pt x="1171" y="5228"/>
                    <a:pt x="2614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1"/>
                    <a:pt x="4057" y="0"/>
                    <a:pt x="2614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7;p39">
              <a:extLst>
                <a:ext uri="{FF2B5EF4-FFF2-40B4-BE49-F238E27FC236}">
                  <a16:creationId xmlns:a16="http://schemas.microsoft.com/office/drawing/2014/main" id="{AF8A7C58-FFB4-3942-B724-4335EBF86CAF}"/>
                </a:ext>
              </a:extLst>
            </p:cNvPr>
            <p:cNvSpPr/>
            <p:nvPr/>
          </p:nvSpPr>
          <p:spPr>
            <a:xfrm>
              <a:off x="3001250" y="3528975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5" y="0"/>
                  </a:moveTo>
                  <a:cubicBezTo>
                    <a:pt x="1171" y="0"/>
                    <a:pt x="1" y="1170"/>
                    <a:pt x="1" y="2614"/>
                  </a:cubicBezTo>
                  <a:cubicBezTo>
                    <a:pt x="1" y="4058"/>
                    <a:pt x="1171" y="5228"/>
                    <a:pt x="2615" y="5228"/>
                  </a:cubicBezTo>
                  <a:cubicBezTo>
                    <a:pt x="4058" y="5228"/>
                    <a:pt x="5229" y="4058"/>
                    <a:pt x="5229" y="2614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8;p39">
              <a:extLst>
                <a:ext uri="{FF2B5EF4-FFF2-40B4-BE49-F238E27FC236}">
                  <a16:creationId xmlns:a16="http://schemas.microsoft.com/office/drawing/2014/main" id="{F637070C-3C39-6F4C-8707-61DA85613FB0}"/>
                </a:ext>
              </a:extLst>
            </p:cNvPr>
            <p:cNvSpPr/>
            <p:nvPr/>
          </p:nvSpPr>
          <p:spPr>
            <a:xfrm>
              <a:off x="3154400" y="3486825"/>
              <a:ext cx="130725" cy="130675"/>
            </a:xfrm>
            <a:custGeom>
              <a:avLst/>
              <a:gdLst/>
              <a:ahLst/>
              <a:cxnLst/>
              <a:rect l="l" t="t" r="r" b="b"/>
              <a:pathLst>
                <a:path w="5229" h="5227" extrusionOk="0">
                  <a:moveTo>
                    <a:pt x="2615" y="0"/>
                  </a:moveTo>
                  <a:cubicBezTo>
                    <a:pt x="1171" y="0"/>
                    <a:pt x="1" y="1170"/>
                    <a:pt x="1" y="2613"/>
                  </a:cubicBezTo>
                  <a:cubicBezTo>
                    <a:pt x="1" y="4057"/>
                    <a:pt x="1171" y="5227"/>
                    <a:pt x="2615" y="5227"/>
                  </a:cubicBezTo>
                  <a:cubicBezTo>
                    <a:pt x="4058" y="5227"/>
                    <a:pt x="5229" y="4057"/>
                    <a:pt x="5229" y="2613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9;p39">
              <a:extLst>
                <a:ext uri="{FF2B5EF4-FFF2-40B4-BE49-F238E27FC236}">
                  <a16:creationId xmlns:a16="http://schemas.microsoft.com/office/drawing/2014/main" id="{8CFEA7AD-5CE3-8A4F-9111-A6F0469CF1AE}"/>
                </a:ext>
              </a:extLst>
            </p:cNvPr>
            <p:cNvSpPr/>
            <p:nvPr/>
          </p:nvSpPr>
          <p:spPr>
            <a:xfrm>
              <a:off x="3306325" y="3441800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3" y="0"/>
                  </a:moveTo>
                  <a:cubicBezTo>
                    <a:pt x="1171" y="0"/>
                    <a:pt x="0" y="1170"/>
                    <a:pt x="0" y="2614"/>
                  </a:cubicBezTo>
                  <a:cubicBezTo>
                    <a:pt x="0" y="4058"/>
                    <a:pt x="1171" y="5228"/>
                    <a:pt x="2613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0"/>
                    <a:pt x="4057" y="0"/>
                    <a:pt x="2613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70;p39">
              <a:extLst>
                <a:ext uri="{FF2B5EF4-FFF2-40B4-BE49-F238E27FC236}">
                  <a16:creationId xmlns:a16="http://schemas.microsoft.com/office/drawing/2014/main" id="{69C52000-3BF7-4D42-B625-C66DA216296D}"/>
                </a:ext>
              </a:extLst>
            </p:cNvPr>
            <p:cNvSpPr/>
            <p:nvPr/>
          </p:nvSpPr>
          <p:spPr>
            <a:xfrm>
              <a:off x="3452625" y="3400250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4" y="0"/>
                  </a:moveTo>
                  <a:cubicBezTo>
                    <a:pt x="1170" y="0"/>
                    <a:pt x="0" y="1171"/>
                    <a:pt x="0" y="2614"/>
                  </a:cubicBezTo>
                  <a:cubicBezTo>
                    <a:pt x="0" y="4058"/>
                    <a:pt x="1170" y="5228"/>
                    <a:pt x="2614" y="5228"/>
                  </a:cubicBezTo>
                  <a:cubicBezTo>
                    <a:pt x="4058" y="5228"/>
                    <a:pt x="5228" y="4058"/>
                    <a:pt x="5228" y="2614"/>
                  </a:cubicBezTo>
                  <a:cubicBezTo>
                    <a:pt x="5228" y="1171"/>
                    <a:pt x="4058" y="0"/>
                    <a:pt x="2614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71;p39">
              <a:extLst>
                <a:ext uri="{FF2B5EF4-FFF2-40B4-BE49-F238E27FC236}">
                  <a16:creationId xmlns:a16="http://schemas.microsoft.com/office/drawing/2014/main" id="{156C4E71-6A2F-A34E-830E-1D84B4B9B559}"/>
                </a:ext>
              </a:extLst>
            </p:cNvPr>
            <p:cNvSpPr/>
            <p:nvPr/>
          </p:nvSpPr>
          <p:spPr>
            <a:xfrm>
              <a:off x="3599075" y="3355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5" y="1"/>
                  </a:moveTo>
                  <a:cubicBezTo>
                    <a:pt x="1171" y="1"/>
                    <a:pt x="1" y="1171"/>
                    <a:pt x="1" y="2615"/>
                  </a:cubicBezTo>
                  <a:cubicBezTo>
                    <a:pt x="1" y="4058"/>
                    <a:pt x="1171" y="5229"/>
                    <a:pt x="2615" y="5229"/>
                  </a:cubicBezTo>
                  <a:cubicBezTo>
                    <a:pt x="4057" y="5229"/>
                    <a:pt x="5228" y="4058"/>
                    <a:pt x="5228" y="2615"/>
                  </a:cubicBezTo>
                  <a:cubicBezTo>
                    <a:pt x="5228" y="1171"/>
                    <a:pt x="4057" y="1"/>
                    <a:pt x="2615" y="1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72;p39">
              <a:extLst>
                <a:ext uri="{FF2B5EF4-FFF2-40B4-BE49-F238E27FC236}">
                  <a16:creationId xmlns:a16="http://schemas.microsoft.com/office/drawing/2014/main" id="{1AFD5F9D-01A1-6D43-ABEA-6542F06140D6}"/>
                </a:ext>
              </a:extLst>
            </p:cNvPr>
            <p:cNvSpPr/>
            <p:nvPr/>
          </p:nvSpPr>
          <p:spPr>
            <a:xfrm>
              <a:off x="2889375" y="3181800"/>
              <a:ext cx="709825" cy="325400"/>
            </a:xfrm>
            <a:custGeom>
              <a:avLst/>
              <a:gdLst/>
              <a:ahLst/>
              <a:cxnLst/>
              <a:rect l="l" t="t" r="r" b="b"/>
              <a:pathLst>
                <a:path w="28393" h="13016" extrusionOk="0">
                  <a:moveTo>
                    <a:pt x="24241" y="0"/>
                  </a:moveTo>
                  <a:cubicBezTo>
                    <a:pt x="21086" y="831"/>
                    <a:pt x="333" y="7140"/>
                    <a:pt x="333" y="7140"/>
                  </a:cubicBezTo>
                  <a:lnTo>
                    <a:pt x="1" y="13015"/>
                  </a:lnTo>
                  <a:cubicBezTo>
                    <a:pt x="5230" y="11418"/>
                    <a:pt x="28392" y="3985"/>
                    <a:pt x="28392" y="3985"/>
                  </a:cubicBezTo>
                  <a:cubicBezTo>
                    <a:pt x="27811" y="3321"/>
                    <a:pt x="24241" y="0"/>
                    <a:pt x="24241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73;p39">
              <a:extLst>
                <a:ext uri="{FF2B5EF4-FFF2-40B4-BE49-F238E27FC236}">
                  <a16:creationId xmlns:a16="http://schemas.microsoft.com/office/drawing/2014/main" id="{5DA84FBD-1CBF-7546-A8EA-CEE9A84B8151}"/>
                </a:ext>
              </a:extLst>
            </p:cNvPr>
            <p:cNvSpPr/>
            <p:nvPr/>
          </p:nvSpPr>
          <p:spPr>
            <a:xfrm>
              <a:off x="2763025" y="3255900"/>
              <a:ext cx="1051025" cy="360075"/>
            </a:xfrm>
            <a:custGeom>
              <a:avLst/>
              <a:gdLst/>
              <a:ahLst/>
              <a:cxnLst/>
              <a:rect l="l" t="t" r="r" b="b"/>
              <a:pathLst>
                <a:path w="42041" h="14403" extrusionOk="0">
                  <a:moveTo>
                    <a:pt x="35654" y="0"/>
                  </a:moveTo>
                  <a:cubicBezTo>
                    <a:pt x="35623" y="0"/>
                    <a:pt x="35606" y="1"/>
                    <a:pt x="35606" y="1"/>
                  </a:cubicBezTo>
                  <a:cubicBezTo>
                    <a:pt x="31040" y="665"/>
                    <a:pt x="2650" y="10460"/>
                    <a:pt x="2650" y="10460"/>
                  </a:cubicBezTo>
                  <a:cubicBezTo>
                    <a:pt x="160" y="11314"/>
                    <a:pt x="0" y="14403"/>
                    <a:pt x="0" y="14403"/>
                  </a:cubicBezTo>
                  <a:lnTo>
                    <a:pt x="1736" y="14029"/>
                  </a:lnTo>
                  <a:cubicBezTo>
                    <a:pt x="1736" y="14029"/>
                    <a:pt x="2412" y="12192"/>
                    <a:pt x="2993" y="12027"/>
                  </a:cubicBezTo>
                  <a:cubicBezTo>
                    <a:pt x="3575" y="11861"/>
                    <a:pt x="33199" y="2241"/>
                    <a:pt x="35606" y="1834"/>
                  </a:cubicBezTo>
                  <a:cubicBezTo>
                    <a:pt x="35867" y="1790"/>
                    <a:pt x="36124" y="1770"/>
                    <a:pt x="36375" y="1770"/>
                  </a:cubicBezTo>
                  <a:cubicBezTo>
                    <a:pt x="38439" y="1770"/>
                    <a:pt x="40089" y="3104"/>
                    <a:pt x="40089" y="3104"/>
                  </a:cubicBezTo>
                  <a:lnTo>
                    <a:pt x="42040" y="2491"/>
                  </a:lnTo>
                  <a:cubicBezTo>
                    <a:pt x="40131" y="74"/>
                    <a:pt x="36136" y="0"/>
                    <a:pt x="35654" y="0"/>
                  </a:cubicBez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74;p39">
              <a:extLst>
                <a:ext uri="{FF2B5EF4-FFF2-40B4-BE49-F238E27FC236}">
                  <a16:creationId xmlns:a16="http://schemas.microsoft.com/office/drawing/2014/main" id="{2A77B25F-235C-944E-8FCE-DFB176E4AD66}"/>
                </a:ext>
              </a:extLst>
            </p:cNvPr>
            <p:cNvSpPr/>
            <p:nvPr/>
          </p:nvSpPr>
          <p:spPr>
            <a:xfrm>
              <a:off x="3037800" y="3085400"/>
              <a:ext cx="386050" cy="220425"/>
            </a:xfrm>
            <a:custGeom>
              <a:avLst/>
              <a:gdLst/>
              <a:ahLst/>
              <a:cxnLst/>
              <a:rect l="l" t="t" r="r" b="b"/>
              <a:pathLst>
                <a:path w="15442" h="8817" extrusionOk="0">
                  <a:moveTo>
                    <a:pt x="11320" y="1"/>
                  </a:moveTo>
                  <a:cubicBezTo>
                    <a:pt x="9214" y="1"/>
                    <a:pt x="415" y="3410"/>
                    <a:pt x="415" y="3410"/>
                  </a:cubicBezTo>
                  <a:cubicBezTo>
                    <a:pt x="415" y="3410"/>
                    <a:pt x="1" y="8224"/>
                    <a:pt x="415" y="8556"/>
                  </a:cubicBezTo>
                  <a:cubicBezTo>
                    <a:pt x="598" y="8703"/>
                    <a:pt x="1072" y="8817"/>
                    <a:pt x="1943" y="8817"/>
                  </a:cubicBezTo>
                  <a:cubicBezTo>
                    <a:pt x="3046" y="8817"/>
                    <a:pt x="4785" y="8633"/>
                    <a:pt x="7376" y="8100"/>
                  </a:cubicBezTo>
                  <a:cubicBezTo>
                    <a:pt x="12013" y="7146"/>
                    <a:pt x="15441" y="4572"/>
                    <a:pt x="15441" y="4572"/>
                  </a:cubicBezTo>
                  <a:cubicBezTo>
                    <a:pt x="14958" y="3593"/>
                    <a:pt x="11456" y="7"/>
                    <a:pt x="11456" y="7"/>
                  </a:cubicBezTo>
                  <a:cubicBezTo>
                    <a:pt x="11414" y="3"/>
                    <a:pt x="11369" y="1"/>
                    <a:pt x="11320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75;p39">
              <a:extLst>
                <a:ext uri="{FF2B5EF4-FFF2-40B4-BE49-F238E27FC236}">
                  <a16:creationId xmlns:a16="http://schemas.microsoft.com/office/drawing/2014/main" id="{ECE95720-BE28-EF4D-9E4F-B949414B8DD5}"/>
                </a:ext>
              </a:extLst>
            </p:cNvPr>
            <p:cNvSpPr/>
            <p:nvPr/>
          </p:nvSpPr>
          <p:spPr>
            <a:xfrm>
              <a:off x="3338700" y="2973475"/>
              <a:ext cx="431250" cy="190950"/>
            </a:xfrm>
            <a:custGeom>
              <a:avLst/>
              <a:gdLst/>
              <a:ahLst/>
              <a:cxnLst/>
              <a:rect l="l" t="t" r="r" b="b"/>
              <a:pathLst>
                <a:path w="17250" h="7638" extrusionOk="0">
                  <a:moveTo>
                    <a:pt x="16769" y="1"/>
                  </a:moveTo>
                  <a:lnTo>
                    <a:pt x="1" y="6559"/>
                  </a:lnTo>
                  <a:lnTo>
                    <a:pt x="831" y="7637"/>
                  </a:lnTo>
                  <a:lnTo>
                    <a:pt x="17249" y="1329"/>
                  </a:lnTo>
                  <a:lnTo>
                    <a:pt x="16769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76;p39">
              <a:extLst>
                <a:ext uri="{FF2B5EF4-FFF2-40B4-BE49-F238E27FC236}">
                  <a16:creationId xmlns:a16="http://schemas.microsoft.com/office/drawing/2014/main" id="{3FCB6AFD-AC7F-7E46-B978-B5FEF1E50775}"/>
                </a:ext>
              </a:extLst>
            </p:cNvPr>
            <p:cNvSpPr/>
            <p:nvPr/>
          </p:nvSpPr>
          <p:spPr>
            <a:xfrm>
              <a:off x="3749275" y="2892850"/>
              <a:ext cx="191500" cy="127925"/>
            </a:xfrm>
            <a:custGeom>
              <a:avLst/>
              <a:gdLst/>
              <a:ahLst/>
              <a:cxnLst/>
              <a:rect l="l" t="t" r="r" b="b"/>
              <a:pathLst>
                <a:path w="7660" h="5117" extrusionOk="0">
                  <a:moveTo>
                    <a:pt x="6464" y="1"/>
                  </a:moveTo>
                  <a:lnTo>
                    <a:pt x="0" y="2700"/>
                  </a:lnTo>
                  <a:lnTo>
                    <a:pt x="1109" y="5116"/>
                  </a:lnTo>
                  <a:lnTo>
                    <a:pt x="7660" y="3311"/>
                  </a:lnTo>
                  <a:lnTo>
                    <a:pt x="6464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77;p39">
              <a:extLst>
                <a:ext uri="{FF2B5EF4-FFF2-40B4-BE49-F238E27FC236}">
                  <a16:creationId xmlns:a16="http://schemas.microsoft.com/office/drawing/2014/main" id="{2A5058E8-213C-9843-AF1A-1BB24EE762B2}"/>
                </a:ext>
              </a:extLst>
            </p:cNvPr>
            <p:cNvSpPr/>
            <p:nvPr/>
          </p:nvSpPr>
          <p:spPr>
            <a:xfrm>
              <a:off x="3226950" y="3055525"/>
              <a:ext cx="81950" cy="49875"/>
            </a:xfrm>
            <a:custGeom>
              <a:avLst/>
              <a:gdLst/>
              <a:ahLst/>
              <a:cxnLst/>
              <a:rect l="l" t="t" r="r" b="b"/>
              <a:pathLst>
                <a:path w="3278" h="1995" extrusionOk="0">
                  <a:moveTo>
                    <a:pt x="1727" y="1"/>
                  </a:moveTo>
                  <a:cubicBezTo>
                    <a:pt x="1529" y="1"/>
                    <a:pt x="1310" y="37"/>
                    <a:pt x="1067" y="122"/>
                  </a:cubicBezTo>
                  <a:cubicBezTo>
                    <a:pt x="1" y="495"/>
                    <a:pt x="270" y="1994"/>
                    <a:pt x="270" y="1994"/>
                  </a:cubicBezTo>
                  <a:lnTo>
                    <a:pt x="3278" y="1235"/>
                  </a:lnTo>
                  <a:cubicBezTo>
                    <a:pt x="3278" y="1235"/>
                    <a:pt x="2877" y="1"/>
                    <a:pt x="1727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78;p39">
              <a:extLst>
                <a:ext uri="{FF2B5EF4-FFF2-40B4-BE49-F238E27FC236}">
                  <a16:creationId xmlns:a16="http://schemas.microsoft.com/office/drawing/2014/main" id="{59E030D4-B5D5-244C-AEAE-7F6CFF9A7170}"/>
                </a:ext>
              </a:extLst>
            </p:cNvPr>
            <p:cNvSpPr/>
            <p:nvPr/>
          </p:nvSpPr>
          <p:spPr>
            <a:xfrm>
              <a:off x="2954775" y="3085400"/>
              <a:ext cx="155525" cy="74325"/>
            </a:xfrm>
            <a:custGeom>
              <a:avLst/>
              <a:gdLst/>
              <a:ahLst/>
              <a:cxnLst/>
              <a:rect l="l" t="t" r="r" b="b"/>
              <a:pathLst>
                <a:path w="6221" h="2973" extrusionOk="0">
                  <a:moveTo>
                    <a:pt x="0" y="1"/>
                  </a:moveTo>
                  <a:lnTo>
                    <a:pt x="0" y="421"/>
                  </a:lnTo>
                  <a:lnTo>
                    <a:pt x="4889" y="2972"/>
                  </a:lnTo>
                  <a:lnTo>
                    <a:pt x="6220" y="2480"/>
                  </a:lnTo>
                  <a:cubicBezTo>
                    <a:pt x="6220" y="2480"/>
                    <a:pt x="665" y="78"/>
                    <a:pt x="0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79;p39">
              <a:extLst>
                <a:ext uri="{FF2B5EF4-FFF2-40B4-BE49-F238E27FC236}">
                  <a16:creationId xmlns:a16="http://schemas.microsoft.com/office/drawing/2014/main" id="{4D53705F-7DE7-A945-841C-ACB31D3A8B6E}"/>
                </a:ext>
              </a:extLst>
            </p:cNvPr>
            <p:cNvSpPr/>
            <p:nvPr/>
          </p:nvSpPr>
          <p:spPr>
            <a:xfrm>
              <a:off x="3248450" y="3122525"/>
              <a:ext cx="97675" cy="97950"/>
            </a:xfrm>
            <a:custGeom>
              <a:avLst/>
              <a:gdLst/>
              <a:ahLst/>
              <a:cxnLst/>
              <a:rect l="l" t="t" r="r" b="b"/>
              <a:pathLst>
                <a:path w="3907" h="3918" extrusionOk="0">
                  <a:moveTo>
                    <a:pt x="1494" y="1"/>
                  </a:moveTo>
                  <a:lnTo>
                    <a:pt x="1286" y="1487"/>
                  </a:lnTo>
                  <a:lnTo>
                    <a:pt x="0" y="1883"/>
                  </a:lnTo>
                  <a:lnTo>
                    <a:pt x="1328" y="2630"/>
                  </a:lnTo>
                  <a:lnTo>
                    <a:pt x="898" y="3917"/>
                  </a:lnTo>
                  <a:lnTo>
                    <a:pt x="2282" y="2924"/>
                  </a:lnTo>
                  <a:lnTo>
                    <a:pt x="3906" y="2924"/>
                  </a:lnTo>
                  <a:lnTo>
                    <a:pt x="2698" y="2174"/>
                  </a:lnTo>
                  <a:lnTo>
                    <a:pt x="3490" y="1137"/>
                  </a:lnTo>
                  <a:lnTo>
                    <a:pt x="2199" y="1219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rgbClr val="EEE4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80;p39">
              <a:extLst>
                <a:ext uri="{FF2B5EF4-FFF2-40B4-BE49-F238E27FC236}">
                  <a16:creationId xmlns:a16="http://schemas.microsoft.com/office/drawing/2014/main" id="{2185D999-D34D-9E48-8D59-23B7EBC6889E}"/>
                </a:ext>
              </a:extLst>
            </p:cNvPr>
            <p:cNvSpPr/>
            <p:nvPr/>
          </p:nvSpPr>
          <p:spPr>
            <a:xfrm>
              <a:off x="3910875" y="2797050"/>
              <a:ext cx="295900" cy="215850"/>
            </a:xfrm>
            <a:custGeom>
              <a:avLst/>
              <a:gdLst/>
              <a:ahLst/>
              <a:cxnLst/>
              <a:rect l="l" t="t" r="r" b="b"/>
              <a:pathLst>
                <a:path w="11836" h="8634" extrusionOk="0">
                  <a:moveTo>
                    <a:pt x="210" y="949"/>
                  </a:moveTo>
                  <a:lnTo>
                    <a:pt x="210" y="949"/>
                  </a:lnTo>
                  <a:lnTo>
                    <a:pt x="210" y="949"/>
                  </a:lnTo>
                  <a:close/>
                  <a:moveTo>
                    <a:pt x="3342" y="0"/>
                  </a:moveTo>
                  <a:lnTo>
                    <a:pt x="679" y="3487"/>
                  </a:lnTo>
                  <a:lnTo>
                    <a:pt x="210" y="949"/>
                  </a:lnTo>
                  <a:lnTo>
                    <a:pt x="0" y="3833"/>
                  </a:lnTo>
                  <a:lnTo>
                    <a:pt x="1196" y="7143"/>
                  </a:lnTo>
                  <a:lnTo>
                    <a:pt x="4200" y="8634"/>
                  </a:lnTo>
                  <a:lnTo>
                    <a:pt x="3263" y="6391"/>
                  </a:lnTo>
                  <a:lnTo>
                    <a:pt x="3263" y="6391"/>
                  </a:lnTo>
                  <a:lnTo>
                    <a:pt x="6482" y="7555"/>
                  </a:lnTo>
                  <a:lnTo>
                    <a:pt x="6482" y="7555"/>
                  </a:lnTo>
                  <a:lnTo>
                    <a:pt x="3783" y="5231"/>
                  </a:lnTo>
                  <a:lnTo>
                    <a:pt x="11836" y="949"/>
                  </a:lnTo>
                  <a:lnTo>
                    <a:pt x="11836" y="949"/>
                  </a:lnTo>
                  <a:lnTo>
                    <a:pt x="2312" y="3073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397;p50">
            <a:extLst>
              <a:ext uri="{FF2B5EF4-FFF2-40B4-BE49-F238E27FC236}">
                <a16:creationId xmlns:a16="http://schemas.microsoft.com/office/drawing/2014/main" id="{6AFE28A7-724F-2046-8EC1-94FECFBDFAF5}"/>
              </a:ext>
            </a:extLst>
          </p:cNvPr>
          <p:cNvGrpSpPr/>
          <p:nvPr/>
        </p:nvGrpSpPr>
        <p:grpSpPr>
          <a:xfrm rot="205714">
            <a:off x="11394748" y="5216472"/>
            <a:ext cx="597752" cy="736243"/>
            <a:chOff x="7234335" y="539692"/>
            <a:chExt cx="1103331" cy="1358958"/>
          </a:xfrm>
        </p:grpSpPr>
        <p:sp>
          <p:nvSpPr>
            <p:cNvPr id="166" name="Google Shape;1398;p50">
              <a:extLst>
                <a:ext uri="{FF2B5EF4-FFF2-40B4-BE49-F238E27FC236}">
                  <a16:creationId xmlns:a16="http://schemas.microsoft.com/office/drawing/2014/main" id="{F33C2426-B626-8B43-BBF1-3C376DE1F22E}"/>
                </a:ext>
              </a:extLst>
            </p:cNvPr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399;p50">
              <a:extLst>
                <a:ext uri="{FF2B5EF4-FFF2-40B4-BE49-F238E27FC236}">
                  <a16:creationId xmlns:a16="http://schemas.microsoft.com/office/drawing/2014/main" id="{DB99D14B-F15F-CD4B-96C6-110AE25AE197}"/>
                </a:ext>
              </a:extLst>
            </p:cNvPr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00;p50">
              <a:extLst>
                <a:ext uri="{FF2B5EF4-FFF2-40B4-BE49-F238E27FC236}">
                  <a16:creationId xmlns:a16="http://schemas.microsoft.com/office/drawing/2014/main" id="{DDD83B4F-E9E7-A64D-96B3-D32218AA954A}"/>
                </a:ext>
              </a:extLst>
            </p:cNvPr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01;p50">
              <a:extLst>
                <a:ext uri="{FF2B5EF4-FFF2-40B4-BE49-F238E27FC236}">
                  <a16:creationId xmlns:a16="http://schemas.microsoft.com/office/drawing/2014/main" id="{C367A668-8413-D540-8F04-8D2FE86AE0AC}"/>
                </a:ext>
              </a:extLst>
            </p:cNvPr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02;p50">
              <a:extLst>
                <a:ext uri="{FF2B5EF4-FFF2-40B4-BE49-F238E27FC236}">
                  <a16:creationId xmlns:a16="http://schemas.microsoft.com/office/drawing/2014/main" id="{2A6FA644-FD55-AE44-9180-6799595D10D2}"/>
                </a:ext>
              </a:extLst>
            </p:cNvPr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03;p50">
              <a:extLst>
                <a:ext uri="{FF2B5EF4-FFF2-40B4-BE49-F238E27FC236}">
                  <a16:creationId xmlns:a16="http://schemas.microsoft.com/office/drawing/2014/main" id="{D0990534-7DF6-DF4E-AEE1-14B2E318AF20}"/>
                </a:ext>
              </a:extLst>
            </p:cNvPr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04;p50">
              <a:extLst>
                <a:ext uri="{FF2B5EF4-FFF2-40B4-BE49-F238E27FC236}">
                  <a16:creationId xmlns:a16="http://schemas.microsoft.com/office/drawing/2014/main" id="{2967DA6A-A527-4F4F-8720-5DA9B6CF292E}"/>
                </a:ext>
              </a:extLst>
            </p:cNvPr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05;p50">
              <a:extLst>
                <a:ext uri="{FF2B5EF4-FFF2-40B4-BE49-F238E27FC236}">
                  <a16:creationId xmlns:a16="http://schemas.microsoft.com/office/drawing/2014/main" id="{552E2911-C615-1B47-BFBC-FCB3BAB98B39}"/>
                </a:ext>
              </a:extLst>
            </p:cNvPr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06;p50">
              <a:extLst>
                <a:ext uri="{FF2B5EF4-FFF2-40B4-BE49-F238E27FC236}">
                  <a16:creationId xmlns:a16="http://schemas.microsoft.com/office/drawing/2014/main" id="{806A9B74-9128-1443-8320-9B4E40791CDC}"/>
                </a:ext>
              </a:extLst>
            </p:cNvPr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07;p50">
              <a:extLst>
                <a:ext uri="{FF2B5EF4-FFF2-40B4-BE49-F238E27FC236}">
                  <a16:creationId xmlns:a16="http://schemas.microsoft.com/office/drawing/2014/main" id="{F34E1F84-29E8-4845-AC60-AED4A268D581}"/>
                </a:ext>
              </a:extLst>
            </p:cNvPr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08;p50">
              <a:extLst>
                <a:ext uri="{FF2B5EF4-FFF2-40B4-BE49-F238E27FC236}">
                  <a16:creationId xmlns:a16="http://schemas.microsoft.com/office/drawing/2014/main" id="{CE546B32-C3EC-C941-8C87-CDA3E2E4F420}"/>
                </a:ext>
              </a:extLst>
            </p:cNvPr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397;p50">
            <a:extLst>
              <a:ext uri="{FF2B5EF4-FFF2-40B4-BE49-F238E27FC236}">
                <a16:creationId xmlns:a16="http://schemas.microsoft.com/office/drawing/2014/main" id="{4CC65111-5219-A645-94A0-8FED4E232B5F}"/>
              </a:ext>
            </a:extLst>
          </p:cNvPr>
          <p:cNvGrpSpPr/>
          <p:nvPr/>
        </p:nvGrpSpPr>
        <p:grpSpPr>
          <a:xfrm rot="205714">
            <a:off x="9764180" y="5375987"/>
            <a:ext cx="597752" cy="736243"/>
            <a:chOff x="7234335" y="539692"/>
            <a:chExt cx="1103331" cy="1358958"/>
          </a:xfrm>
        </p:grpSpPr>
        <p:sp>
          <p:nvSpPr>
            <p:cNvPr id="178" name="Google Shape;1398;p50">
              <a:extLst>
                <a:ext uri="{FF2B5EF4-FFF2-40B4-BE49-F238E27FC236}">
                  <a16:creationId xmlns:a16="http://schemas.microsoft.com/office/drawing/2014/main" id="{4A4A297F-E648-364F-8CF8-51E058067FEC}"/>
                </a:ext>
              </a:extLst>
            </p:cNvPr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399;p50">
              <a:extLst>
                <a:ext uri="{FF2B5EF4-FFF2-40B4-BE49-F238E27FC236}">
                  <a16:creationId xmlns:a16="http://schemas.microsoft.com/office/drawing/2014/main" id="{E9E0889B-C43B-4844-8252-146CD79E93E4}"/>
                </a:ext>
              </a:extLst>
            </p:cNvPr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00;p50">
              <a:extLst>
                <a:ext uri="{FF2B5EF4-FFF2-40B4-BE49-F238E27FC236}">
                  <a16:creationId xmlns:a16="http://schemas.microsoft.com/office/drawing/2014/main" id="{9D8C79CC-400B-3A4C-96E6-6C14B4566966}"/>
                </a:ext>
              </a:extLst>
            </p:cNvPr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01;p50">
              <a:extLst>
                <a:ext uri="{FF2B5EF4-FFF2-40B4-BE49-F238E27FC236}">
                  <a16:creationId xmlns:a16="http://schemas.microsoft.com/office/drawing/2014/main" id="{8A667D88-17B2-0B41-AF3C-4F592C07CE2C}"/>
                </a:ext>
              </a:extLst>
            </p:cNvPr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402;p50">
              <a:extLst>
                <a:ext uri="{FF2B5EF4-FFF2-40B4-BE49-F238E27FC236}">
                  <a16:creationId xmlns:a16="http://schemas.microsoft.com/office/drawing/2014/main" id="{50A0DFEE-5ADC-594D-9530-724C4EA21551}"/>
                </a:ext>
              </a:extLst>
            </p:cNvPr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403;p50">
              <a:extLst>
                <a:ext uri="{FF2B5EF4-FFF2-40B4-BE49-F238E27FC236}">
                  <a16:creationId xmlns:a16="http://schemas.microsoft.com/office/drawing/2014/main" id="{3C9047EA-14DA-6045-A26B-79092CB3F2E0}"/>
                </a:ext>
              </a:extLst>
            </p:cNvPr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404;p50">
              <a:extLst>
                <a:ext uri="{FF2B5EF4-FFF2-40B4-BE49-F238E27FC236}">
                  <a16:creationId xmlns:a16="http://schemas.microsoft.com/office/drawing/2014/main" id="{11A9F318-0AC1-2045-8D3F-10B8B290F886}"/>
                </a:ext>
              </a:extLst>
            </p:cNvPr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405;p50">
              <a:extLst>
                <a:ext uri="{FF2B5EF4-FFF2-40B4-BE49-F238E27FC236}">
                  <a16:creationId xmlns:a16="http://schemas.microsoft.com/office/drawing/2014/main" id="{C23EB03D-5ABB-A64F-A2A4-5B421278011D}"/>
                </a:ext>
              </a:extLst>
            </p:cNvPr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406;p50">
              <a:extLst>
                <a:ext uri="{FF2B5EF4-FFF2-40B4-BE49-F238E27FC236}">
                  <a16:creationId xmlns:a16="http://schemas.microsoft.com/office/drawing/2014/main" id="{B2FEBE40-887C-C642-B8FB-7C0381F42130}"/>
                </a:ext>
              </a:extLst>
            </p:cNvPr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407;p50">
              <a:extLst>
                <a:ext uri="{FF2B5EF4-FFF2-40B4-BE49-F238E27FC236}">
                  <a16:creationId xmlns:a16="http://schemas.microsoft.com/office/drawing/2014/main" id="{FD7181A3-FA00-C841-9056-AAC228D98552}"/>
                </a:ext>
              </a:extLst>
            </p:cNvPr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408;p50">
              <a:extLst>
                <a:ext uri="{FF2B5EF4-FFF2-40B4-BE49-F238E27FC236}">
                  <a16:creationId xmlns:a16="http://schemas.microsoft.com/office/drawing/2014/main" id="{F9A7F82A-4C41-6D40-BB06-53E268518020}"/>
                </a:ext>
              </a:extLst>
            </p:cNvPr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219;p39">
            <a:extLst>
              <a:ext uri="{FF2B5EF4-FFF2-40B4-BE49-F238E27FC236}">
                <a16:creationId xmlns:a16="http://schemas.microsoft.com/office/drawing/2014/main" id="{CC478F9F-E5A6-4B49-8EFD-BEAF0E5980E6}"/>
              </a:ext>
            </a:extLst>
          </p:cNvPr>
          <p:cNvGrpSpPr/>
          <p:nvPr/>
        </p:nvGrpSpPr>
        <p:grpSpPr>
          <a:xfrm rot="935357">
            <a:off x="1827083" y="6057561"/>
            <a:ext cx="1527223" cy="1019412"/>
            <a:chOff x="2757225" y="2892850"/>
            <a:chExt cx="1183550" cy="875650"/>
          </a:xfrm>
          <a:solidFill>
            <a:schemeClr val="accent2"/>
          </a:solidFill>
        </p:grpSpPr>
        <p:sp>
          <p:nvSpPr>
            <p:cNvPr id="190" name="Google Shape;220;p39">
              <a:extLst>
                <a:ext uri="{FF2B5EF4-FFF2-40B4-BE49-F238E27FC236}">
                  <a16:creationId xmlns:a16="http://schemas.microsoft.com/office/drawing/2014/main" id="{6250819C-B47D-5646-99B6-6837A7D1C290}"/>
                </a:ext>
              </a:extLst>
            </p:cNvPr>
            <p:cNvSpPr/>
            <p:nvPr/>
          </p:nvSpPr>
          <p:spPr>
            <a:xfrm>
              <a:off x="2757225" y="3289050"/>
              <a:ext cx="1067175" cy="469375"/>
            </a:xfrm>
            <a:custGeom>
              <a:avLst/>
              <a:gdLst/>
              <a:ahLst/>
              <a:cxnLst/>
              <a:rect l="l" t="t" r="r" b="b"/>
              <a:pathLst>
                <a:path w="42687" h="18775" extrusionOk="0">
                  <a:moveTo>
                    <a:pt x="36670" y="0"/>
                  </a:moveTo>
                  <a:cubicBezTo>
                    <a:pt x="30016" y="0"/>
                    <a:pt x="19122" y="4254"/>
                    <a:pt x="16330" y="5233"/>
                  </a:cubicBezTo>
                  <a:cubicBezTo>
                    <a:pt x="13010" y="6395"/>
                    <a:pt x="3000" y="8012"/>
                    <a:pt x="1471" y="12289"/>
                  </a:cubicBezTo>
                  <a:cubicBezTo>
                    <a:pt x="0" y="16401"/>
                    <a:pt x="3387" y="18775"/>
                    <a:pt x="5167" y="18775"/>
                  </a:cubicBezTo>
                  <a:cubicBezTo>
                    <a:pt x="5238" y="18775"/>
                    <a:pt x="5307" y="18771"/>
                    <a:pt x="5372" y="18763"/>
                  </a:cubicBezTo>
                  <a:cubicBezTo>
                    <a:pt x="7081" y="18567"/>
                    <a:pt x="31480" y="12164"/>
                    <a:pt x="37083" y="10213"/>
                  </a:cubicBezTo>
                  <a:cubicBezTo>
                    <a:pt x="42687" y="8262"/>
                    <a:pt x="42686" y="4969"/>
                    <a:pt x="42272" y="3449"/>
                  </a:cubicBezTo>
                  <a:cubicBezTo>
                    <a:pt x="41607" y="1007"/>
                    <a:pt x="39906" y="508"/>
                    <a:pt x="39906" y="508"/>
                  </a:cubicBezTo>
                  <a:cubicBezTo>
                    <a:pt x="39035" y="152"/>
                    <a:pt x="37928" y="0"/>
                    <a:pt x="36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1;p39">
              <a:extLst>
                <a:ext uri="{FF2B5EF4-FFF2-40B4-BE49-F238E27FC236}">
                  <a16:creationId xmlns:a16="http://schemas.microsoft.com/office/drawing/2014/main" id="{0346F798-D406-0F40-891B-A7A055929E89}"/>
                </a:ext>
              </a:extLst>
            </p:cNvPr>
            <p:cNvSpPr/>
            <p:nvPr/>
          </p:nvSpPr>
          <p:spPr>
            <a:xfrm>
              <a:off x="3786425" y="3334875"/>
              <a:ext cx="27600" cy="26450"/>
            </a:xfrm>
            <a:custGeom>
              <a:avLst/>
              <a:gdLst/>
              <a:ahLst/>
              <a:cxnLst/>
              <a:rect l="l" t="t" r="r" b="b"/>
              <a:pathLst>
                <a:path w="1104" h="1058" extrusionOk="0">
                  <a:moveTo>
                    <a:pt x="874" y="0"/>
                  </a:moveTo>
                  <a:lnTo>
                    <a:pt x="1" y="217"/>
                  </a:lnTo>
                  <a:lnTo>
                    <a:pt x="687" y="1058"/>
                  </a:lnTo>
                  <a:lnTo>
                    <a:pt x="1103" y="716"/>
                  </a:lnTo>
                  <a:lnTo>
                    <a:pt x="8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22;p39">
              <a:extLst>
                <a:ext uri="{FF2B5EF4-FFF2-40B4-BE49-F238E27FC236}">
                  <a16:creationId xmlns:a16="http://schemas.microsoft.com/office/drawing/2014/main" id="{3F33CC77-A764-894C-907E-CDF56ECCFBE8}"/>
                </a:ext>
              </a:extLst>
            </p:cNvPr>
            <p:cNvSpPr/>
            <p:nvPr/>
          </p:nvSpPr>
          <p:spPr>
            <a:xfrm>
              <a:off x="3807475" y="3377650"/>
              <a:ext cx="15575" cy="20275"/>
            </a:xfrm>
            <a:custGeom>
              <a:avLst/>
              <a:gdLst/>
              <a:ahLst/>
              <a:cxnLst/>
              <a:rect l="l" t="t" r="r" b="b"/>
              <a:pathLst>
                <a:path w="623" h="811" extrusionOk="0">
                  <a:moveTo>
                    <a:pt x="1" y="0"/>
                  </a:moveTo>
                  <a:lnTo>
                    <a:pt x="1" y="810"/>
                  </a:lnTo>
                  <a:lnTo>
                    <a:pt x="623" y="655"/>
                  </a:lnTo>
                  <a:lnTo>
                    <a:pt x="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3;p39">
              <a:extLst>
                <a:ext uri="{FF2B5EF4-FFF2-40B4-BE49-F238E27FC236}">
                  <a16:creationId xmlns:a16="http://schemas.microsoft.com/office/drawing/2014/main" id="{F28D1074-41DB-8B4C-84CF-361019BDD461}"/>
                </a:ext>
              </a:extLst>
            </p:cNvPr>
            <p:cNvSpPr/>
            <p:nvPr/>
          </p:nvSpPr>
          <p:spPr>
            <a:xfrm>
              <a:off x="3424025" y="3606125"/>
              <a:ext cx="25425" cy="19750"/>
            </a:xfrm>
            <a:custGeom>
              <a:avLst/>
              <a:gdLst/>
              <a:ahLst/>
              <a:cxnLst/>
              <a:rect l="l" t="t" r="r" b="b"/>
              <a:pathLst>
                <a:path w="1017" h="790" extrusionOk="0">
                  <a:moveTo>
                    <a:pt x="773" y="0"/>
                  </a:moveTo>
                  <a:lnTo>
                    <a:pt x="0" y="241"/>
                  </a:lnTo>
                  <a:lnTo>
                    <a:pt x="333" y="789"/>
                  </a:lnTo>
                  <a:lnTo>
                    <a:pt x="1017" y="572"/>
                  </a:lnTo>
                  <a:lnTo>
                    <a:pt x="7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24;p39">
              <a:extLst>
                <a:ext uri="{FF2B5EF4-FFF2-40B4-BE49-F238E27FC236}">
                  <a16:creationId xmlns:a16="http://schemas.microsoft.com/office/drawing/2014/main" id="{F09AF744-C17A-2B4A-A4E9-E14B0A6531C8}"/>
                </a:ext>
              </a:extLst>
            </p:cNvPr>
            <p:cNvSpPr/>
            <p:nvPr/>
          </p:nvSpPr>
          <p:spPr>
            <a:xfrm>
              <a:off x="3807475" y="3410350"/>
              <a:ext cx="15575" cy="21400"/>
            </a:xfrm>
            <a:custGeom>
              <a:avLst/>
              <a:gdLst/>
              <a:ahLst/>
              <a:cxnLst/>
              <a:rect l="l" t="t" r="r" b="b"/>
              <a:pathLst>
                <a:path w="623" h="856" extrusionOk="0">
                  <a:moveTo>
                    <a:pt x="1" y="1"/>
                  </a:moveTo>
                  <a:lnTo>
                    <a:pt x="1" y="778"/>
                  </a:lnTo>
                  <a:lnTo>
                    <a:pt x="623" y="855"/>
                  </a:lnTo>
                  <a:lnTo>
                    <a:pt x="623" y="16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25;p39">
              <a:extLst>
                <a:ext uri="{FF2B5EF4-FFF2-40B4-BE49-F238E27FC236}">
                  <a16:creationId xmlns:a16="http://schemas.microsoft.com/office/drawing/2014/main" id="{A3321BF7-40F7-0549-B357-6927A5D0699C}"/>
                </a:ext>
              </a:extLst>
            </p:cNvPr>
            <p:cNvSpPr/>
            <p:nvPr/>
          </p:nvSpPr>
          <p:spPr>
            <a:xfrm>
              <a:off x="3796600" y="3440700"/>
              <a:ext cx="17425" cy="24925"/>
            </a:xfrm>
            <a:custGeom>
              <a:avLst/>
              <a:gdLst/>
              <a:ahLst/>
              <a:cxnLst/>
              <a:rect l="l" t="t" r="r" b="b"/>
              <a:pathLst>
                <a:path w="697" h="997" extrusionOk="0">
                  <a:moveTo>
                    <a:pt x="348" y="1"/>
                  </a:moveTo>
                  <a:lnTo>
                    <a:pt x="0" y="691"/>
                  </a:lnTo>
                  <a:lnTo>
                    <a:pt x="436" y="996"/>
                  </a:lnTo>
                  <a:lnTo>
                    <a:pt x="696" y="436"/>
                  </a:lnTo>
                  <a:lnTo>
                    <a:pt x="3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26;p39">
              <a:extLst>
                <a:ext uri="{FF2B5EF4-FFF2-40B4-BE49-F238E27FC236}">
                  <a16:creationId xmlns:a16="http://schemas.microsoft.com/office/drawing/2014/main" id="{390A0411-4280-3549-9D41-97CE7726E63A}"/>
                </a:ext>
              </a:extLst>
            </p:cNvPr>
            <p:cNvSpPr/>
            <p:nvPr/>
          </p:nvSpPr>
          <p:spPr>
            <a:xfrm>
              <a:off x="2771600" y="3616625"/>
              <a:ext cx="22200" cy="20075"/>
            </a:xfrm>
            <a:custGeom>
              <a:avLst/>
              <a:gdLst/>
              <a:ahLst/>
              <a:cxnLst/>
              <a:rect l="l" t="t" r="r" b="b"/>
              <a:pathLst>
                <a:path w="888" h="803" extrusionOk="0">
                  <a:moveTo>
                    <a:pt x="887" y="0"/>
                  </a:moveTo>
                  <a:lnTo>
                    <a:pt x="1" y="152"/>
                  </a:lnTo>
                  <a:lnTo>
                    <a:pt x="104" y="802"/>
                  </a:lnTo>
                  <a:lnTo>
                    <a:pt x="704" y="802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27;p39">
              <a:extLst>
                <a:ext uri="{FF2B5EF4-FFF2-40B4-BE49-F238E27FC236}">
                  <a16:creationId xmlns:a16="http://schemas.microsoft.com/office/drawing/2014/main" id="{29269C2C-8DFB-BE40-BB4B-B0C4E411898D}"/>
                </a:ext>
              </a:extLst>
            </p:cNvPr>
            <p:cNvSpPr/>
            <p:nvPr/>
          </p:nvSpPr>
          <p:spPr>
            <a:xfrm>
              <a:off x="2774200" y="3649000"/>
              <a:ext cx="20350" cy="19900"/>
            </a:xfrm>
            <a:custGeom>
              <a:avLst/>
              <a:gdLst/>
              <a:ahLst/>
              <a:cxnLst/>
              <a:rect l="l" t="t" r="r" b="b"/>
              <a:pathLst>
                <a:path w="814" h="796" extrusionOk="0">
                  <a:moveTo>
                    <a:pt x="600" y="1"/>
                  </a:moveTo>
                  <a:lnTo>
                    <a:pt x="0" y="165"/>
                  </a:lnTo>
                  <a:lnTo>
                    <a:pt x="172" y="796"/>
                  </a:lnTo>
                  <a:lnTo>
                    <a:pt x="813" y="781"/>
                  </a:lnTo>
                  <a:lnTo>
                    <a:pt x="6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28;p39">
              <a:extLst>
                <a:ext uri="{FF2B5EF4-FFF2-40B4-BE49-F238E27FC236}">
                  <a16:creationId xmlns:a16="http://schemas.microsoft.com/office/drawing/2014/main" id="{239D82F0-527D-724A-9948-365877C933D9}"/>
                </a:ext>
              </a:extLst>
            </p:cNvPr>
            <p:cNvSpPr/>
            <p:nvPr/>
          </p:nvSpPr>
          <p:spPr>
            <a:xfrm>
              <a:off x="2783875" y="3680550"/>
              <a:ext cx="19100" cy="24725"/>
            </a:xfrm>
            <a:custGeom>
              <a:avLst/>
              <a:gdLst/>
              <a:ahLst/>
              <a:cxnLst/>
              <a:rect l="l" t="t" r="r" b="b"/>
              <a:pathLst>
                <a:path w="764" h="989" extrusionOk="0">
                  <a:moveTo>
                    <a:pt x="558" y="0"/>
                  </a:moveTo>
                  <a:lnTo>
                    <a:pt x="0" y="320"/>
                  </a:lnTo>
                  <a:lnTo>
                    <a:pt x="184" y="989"/>
                  </a:lnTo>
                  <a:lnTo>
                    <a:pt x="764" y="750"/>
                  </a:lnTo>
                  <a:lnTo>
                    <a:pt x="5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29;p39">
              <a:extLst>
                <a:ext uri="{FF2B5EF4-FFF2-40B4-BE49-F238E27FC236}">
                  <a16:creationId xmlns:a16="http://schemas.microsoft.com/office/drawing/2014/main" id="{BA0D7295-B57E-F643-84AE-F161CDD4018B}"/>
                </a:ext>
              </a:extLst>
            </p:cNvPr>
            <p:cNvSpPr/>
            <p:nvPr/>
          </p:nvSpPr>
          <p:spPr>
            <a:xfrm>
              <a:off x="2802425" y="3709225"/>
              <a:ext cx="18500" cy="24625"/>
            </a:xfrm>
            <a:custGeom>
              <a:avLst/>
              <a:gdLst/>
              <a:ahLst/>
              <a:cxnLst/>
              <a:rect l="l" t="t" r="r" b="b"/>
              <a:pathLst>
                <a:path w="740" h="985" extrusionOk="0">
                  <a:moveTo>
                    <a:pt x="221" y="0"/>
                  </a:moveTo>
                  <a:lnTo>
                    <a:pt x="0" y="514"/>
                  </a:lnTo>
                  <a:lnTo>
                    <a:pt x="400" y="985"/>
                  </a:lnTo>
                  <a:lnTo>
                    <a:pt x="740" y="575"/>
                  </a:lnTo>
                  <a:lnTo>
                    <a:pt x="2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30;p39">
              <a:extLst>
                <a:ext uri="{FF2B5EF4-FFF2-40B4-BE49-F238E27FC236}">
                  <a16:creationId xmlns:a16="http://schemas.microsoft.com/office/drawing/2014/main" id="{E9F62AFE-4A27-4A4B-8ED2-FBCA4480FD6F}"/>
                </a:ext>
              </a:extLst>
            </p:cNvPr>
            <p:cNvSpPr/>
            <p:nvPr/>
          </p:nvSpPr>
          <p:spPr>
            <a:xfrm>
              <a:off x="2828575" y="3733075"/>
              <a:ext cx="18550" cy="23650"/>
            </a:xfrm>
            <a:custGeom>
              <a:avLst/>
              <a:gdLst/>
              <a:ahLst/>
              <a:cxnLst/>
              <a:rect l="l" t="t" r="r" b="b"/>
              <a:pathLst>
                <a:path w="742" h="946" extrusionOk="0">
                  <a:moveTo>
                    <a:pt x="141" y="1"/>
                  </a:moveTo>
                  <a:lnTo>
                    <a:pt x="0" y="541"/>
                  </a:lnTo>
                  <a:lnTo>
                    <a:pt x="468" y="946"/>
                  </a:lnTo>
                  <a:lnTo>
                    <a:pt x="741" y="489"/>
                  </a:lnTo>
                  <a:lnTo>
                    <a:pt x="1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31;p39">
              <a:extLst>
                <a:ext uri="{FF2B5EF4-FFF2-40B4-BE49-F238E27FC236}">
                  <a16:creationId xmlns:a16="http://schemas.microsoft.com/office/drawing/2014/main" id="{03CD0868-3460-7941-AA7C-BE8F1EDA4E87}"/>
                </a:ext>
              </a:extLst>
            </p:cNvPr>
            <p:cNvSpPr/>
            <p:nvPr/>
          </p:nvSpPr>
          <p:spPr>
            <a:xfrm>
              <a:off x="3731750" y="3509775"/>
              <a:ext cx="18250" cy="20025"/>
            </a:xfrm>
            <a:custGeom>
              <a:avLst/>
              <a:gdLst/>
              <a:ahLst/>
              <a:cxnLst/>
              <a:rect l="l" t="t" r="r" b="b"/>
              <a:pathLst>
                <a:path w="730" h="801" extrusionOk="0">
                  <a:moveTo>
                    <a:pt x="518" y="1"/>
                  </a:moveTo>
                  <a:lnTo>
                    <a:pt x="1" y="313"/>
                  </a:lnTo>
                  <a:lnTo>
                    <a:pt x="216" y="800"/>
                  </a:lnTo>
                  <a:lnTo>
                    <a:pt x="729" y="456"/>
                  </a:lnTo>
                  <a:lnTo>
                    <a:pt x="5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32;p39">
              <a:extLst>
                <a:ext uri="{FF2B5EF4-FFF2-40B4-BE49-F238E27FC236}">
                  <a16:creationId xmlns:a16="http://schemas.microsoft.com/office/drawing/2014/main" id="{FC74F7E9-7653-9544-A42E-884523BDB090}"/>
                </a:ext>
              </a:extLst>
            </p:cNvPr>
            <p:cNvSpPr/>
            <p:nvPr/>
          </p:nvSpPr>
          <p:spPr>
            <a:xfrm>
              <a:off x="3459150" y="360202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4"/>
                  </a:lnTo>
                  <a:lnTo>
                    <a:pt x="52" y="665"/>
                  </a:lnTo>
                  <a:lnTo>
                    <a:pt x="648" y="499"/>
                  </a:lnTo>
                  <a:lnTo>
                    <a:pt x="5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33;p39">
              <a:extLst>
                <a:ext uri="{FF2B5EF4-FFF2-40B4-BE49-F238E27FC236}">
                  <a16:creationId xmlns:a16="http://schemas.microsoft.com/office/drawing/2014/main" id="{0739B717-9EE5-0E40-B3E9-AD54C34F6798}"/>
                </a:ext>
              </a:extLst>
            </p:cNvPr>
            <p:cNvSpPr/>
            <p:nvPr/>
          </p:nvSpPr>
          <p:spPr>
            <a:xfrm>
              <a:off x="3648275" y="3545325"/>
              <a:ext cx="16175" cy="16050"/>
            </a:xfrm>
            <a:custGeom>
              <a:avLst/>
              <a:gdLst/>
              <a:ahLst/>
              <a:cxnLst/>
              <a:rect l="l" t="t" r="r" b="b"/>
              <a:pathLst>
                <a:path w="647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7" y="499"/>
                  </a:lnTo>
                  <a:lnTo>
                    <a:pt x="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34;p39">
              <a:extLst>
                <a:ext uri="{FF2B5EF4-FFF2-40B4-BE49-F238E27FC236}">
                  <a16:creationId xmlns:a16="http://schemas.microsoft.com/office/drawing/2014/main" id="{5047D05C-7C8B-C542-A0C8-57A5000A0B49}"/>
                </a:ext>
              </a:extLst>
            </p:cNvPr>
            <p:cNvSpPr/>
            <p:nvPr/>
          </p:nvSpPr>
          <p:spPr>
            <a:xfrm>
              <a:off x="3565075" y="3570775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5"/>
                  </a:lnTo>
                  <a:lnTo>
                    <a:pt x="137" y="640"/>
                  </a:lnTo>
                  <a:lnTo>
                    <a:pt x="647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35;p39">
              <a:extLst>
                <a:ext uri="{FF2B5EF4-FFF2-40B4-BE49-F238E27FC236}">
                  <a16:creationId xmlns:a16="http://schemas.microsoft.com/office/drawing/2014/main" id="{F2E8AC45-282D-AA4B-B533-7F1EF8B5C068}"/>
                </a:ext>
              </a:extLst>
            </p:cNvPr>
            <p:cNvSpPr/>
            <p:nvPr/>
          </p:nvSpPr>
          <p:spPr>
            <a:xfrm>
              <a:off x="3621175" y="3553350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4"/>
                  </a:lnTo>
                  <a:lnTo>
                    <a:pt x="138" y="640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36;p39">
              <a:extLst>
                <a:ext uri="{FF2B5EF4-FFF2-40B4-BE49-F238E27FC236}">
                  <a16:creationId xmlns:a16="http://schemas.microsoft.com/office/drawing/2014/main" id="{ABED34E0-841F-4F43-8183-4F5CE4C8C218}"/>
                </a:ext>
              </a:extLst>
            </p:cNvPr>
            <p:cNvSpPr/>
            <p:nvPr/>
          </p:nvSpPr>
          <p:spPr>
            <a:xfrm>
              <a:off x="3509900" y="358632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4"/>
                  </a:lnTo>
                  <a:lnTo>
                    <a:pt x="137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37;p39">
              <a:extLst>
                <a:ext uri="{FF2B5EF4-FFF2-40B4-BE49-F238E27FC236}">
                  <a16:creationId xmlns:a16="http://schemas.microsoft.com/office/drawing/2014/main" id="{E608D44D-4096-524C-8F1B-63559F141593}"/>
                </a:ext>
              </a:extLst>
            </p:cNvPr>
            <p:cNvSpPr/>
            <p:nvPr/>
          </p:nvSpPr>
          <p:spPr>
            <a:xfrm>
              <a:off x="3486150" y="3594325"/>
              <a:ext cx="16200" cy="16025"/>
            </a:xfrm>
            <a:custGeom>
              <a:avLst/>
              <a:gdLst/>
              <a:ahLst/>
              <a:cxnLst/>
              <a:rect l="l" t="t" r="r" b="b"/>
              <a:pathLst>
                <a:path w="648" h="641" extrusionOk="0">
                  <a:moveTo>
                    <a:pt x="589" y="0"/>
                  </a:moveTo>
                  <a:lnTo>
                    <a:pt x="1" y="134"/>
                  </a:lnTo>
                  <a:lnTo>
                    <a:pt x="137" y="641"/>
                  </a:lnTo>
                  <a:lnTo>
                    <a:pt x="647" y="498"/>
                  </a:lnTo>
                  <a:lnTo>
                    <a:pt x="5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38;p39">
              <a:extLst>
                <a:ext uri="{FF2B5EF4-FFF2-40B4-BE49-F238E27FC236}">
                  <a16:creationId xmlns:a16="http://schemas.microsoft.com/office/drawing/2014/main" id="{E03E9832-2649-AC4B-84C2-7898BEAD7CBC}"/>
                </a:ext>
              </a:extLst>
            </p:cNvPr>
            <p:cNvSpPr/>
            <p:nvPr/>
          </p:nvSpPr>
          <p:spPr>
            <a:xfrm>
              <a:off x="3776425" y="3470275"/>
              <a:ext cx="20025" cy="24925"/>
            </a:xfrm>
            <a:custGeom>
              <a:avLst/>
              <a:gdLst/>
              <a:ahLst/>
              <a:cxnLst/>
              <a:rect l="l" t="t" r="r" b="b"/>
              <a:pathLst>
                <a:path w="801" h="997" extrusionOk="0">
                  <a:moveTo>
                    <a:pt x="375" y="0"/>
                  </a:moveTo>
                  <a:lnTo>
                    <a:pt x="1" y="499"/>
                  </a:lnTo>
                  <a:lnTo>
                    <a:pt x="375" y="996"/>
                  </a:lnTo>
                  <a:lnTo>
                    <a:pt x="800" y="405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39;p39">
              <a:extLst>
                <a:ext uri="{FF2B5EF4-FFF2-40B4-BE49-F238E27FC236}">
                  <a16:creationId xmlns:a16="http://schemas.microsoft.com/office/drawing/2014/main" id="{28EABF4E-0DD8-F841-9415-DB83C1658E6D}"/>
                </a:ext>
              </a:extLst>
            </p:cNvPr>
            <p:cNvSpPr/>
            <p:nvPr/>
          </p:nvSpPr>
          <p:spPr>
            <a:xfrm>
              <a:off x="3755675" y="3491750"/>
              <a:ext cx="17925" cy="22575"/>
            </a:xfrm>
            <a:custGeom>
              <a:avLst/>
              <a:gdLst/>
              <a:ahLst/>
              <a:cxnLst/>
              <a:rect l="l" t="t" r="r" b="b"/>
              <a:pathLst>
                <a:path w="717" h="903" extrusionOk="0">
                  <a:moveTo>
                    <a:pt x="436" y="1"/>
                  </a:moveTo>
                  <a:lnTo>
                    <a:pt x="1" y="451"/>
                  </a:lnTo>
                  <a:lnTo>
                    <a:pt x="304" y="902"/>
                  </a:lnTo>
                  <a:lnTo>
                    <a:pt x="716" y="485"/>
                  </a:lnTo>
                  <a:lnTo>
                    <a:pt x="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0;p39">
              <a:extLst>
                <a:ext uri="{FF2B5EF4-FFF2-40B4-BE49-F238E27FC236}">
                  <a16:creationId xmlns:a16="http://schemas.microsoft.com/office/drawing/2014/main" id="{994A1BAA-B2EA-4F4E-9C36-452F11553AE1}"/>
                </a:ext>
              </a:extLst>
            </p:cNvPr>
            <p:cNvSpPr/>
            <p:nvPr/>
          </p:nvSpPr>
          <p:spPr>
            <a:xfrm>
              <a:off x="3539125" y="3576300"/>
              <a:ext cx="15225" cy="18050"/>
            </a:xfrm>
            <a:custGeom>
              <a:avLst/>
              <a:gdLst/>
              <a:ahLst/>
              <a:cxnLst/>
              <a:rect l="l" t="t" r="r" b="b"/>
              <a:pathLst>
                <a:path w="609" h="722" extrusionOk="0">
                  <a:moveTo>
                    <a:pt x="601" y="1"/>
                  </a:moveTo>
                  <a:lnTo>
                    <a:pt x="1" y="180"/>
                  </a:lnTo>
                  <a:lnTo>
                    <a:pt x="44" y="721"/>
                  </a:lnTo>
                  <a:lnTo>
                    <a:pt x="608" y="560"/>
                  </a:lnTo>
                  <a:lnTo>
                    <a:pt x="6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1;p39">
              <a:extLst>
                <a:ext uri="{FF2B5EF4-FFF2-40B4-BE49-F238E27FC236}">
                  <a16:creationId xmlns:a16="http://schemas.microsoft.com/office/drawing/2014/main" id="{DD6D94C6-1BAE-8B49-90EF-F46BD2DD3D93}"/>
                </a:ext>
              </a:extLst>
            </p:cNvPr>
            <p:cNvSpPr/>
            <p:nvPr/>
          </p:nvSpPr>
          <p:spPr>
            <a:xfrm>
              <a:off x="3702550" y="3523475"/>
              <a:ext cx="18850" cy="19275"/>
            </a:xfrm>
            <a:custGeom>
              <a:avLst/>
              <a:gdLst/>
              <a:ahLst/>
              <a:cxnLst/>
              <a:rect l="l" t="t" r="r" b="b"/>
              <a:pathLst>
                <a:path w="754" h="771" extrusionOk="0">
                  <a:moveTo>
                    <a:pt x="695" y="1"/>
                  </a:moveTo>
                  <a:lnTo>
                    <a:pt x="1" y="225"/>
                  </a:lnTo>
                  <a:lnTo>
                    <a:pt x="206" y="770"/>
                  </a:lnTo>
                  <a:lnTo>
                    <a:pt x="753" y="558"/>
                  </a:lnTo>
                  <a:lnTo>
                    <a:pt x="6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2;p39">
              <a:extLst>
                <a:ext uri="{FF2B5EF4-FFF2-40B4-BE49-F238E27FC236}">
                  <a16:creationId xmlns:a16="http://schemas.microsoft.com/office/drawing/2014/main" id="{824BE301-B3B0-1842-97B2-FDECAA9984C2}"/>
                </a:ext>
              </a:extLst>
            </p:cNvPr>
            <p:cNvSpPr/>
            <p:nvPr/>
          </p:nvSpPr>
          <p:spPr>
            <a:xfrm>
              <a:off x="3593025" y="3559925"/>
              <a:ext cx="18550" cy="18850"/>
            </a:xfrm>
            <a:custGeom>
              <a:avLst/>
              <a:gdLst/>
              <a:ahLst/>
              <a:cxnLst/>
              <a:rect l="l" t="t" r="r" b="b"/>
              <a:pathLst>
                <a:path w="742" h="754" extrusionOk="0">
                  <a:moveTo>
                    <a:pt x="700" y="0"/>
                  </a:moveTo>
                  <a:lnTo>
                    <a:pt x="0" y="202"/>
                  </a:lnTo>
                  <a:lnTo>
                    <a:pt x="189" y="754"/>
                  </a:lnTo>
                  <a:lnTo>
                    <a:pt x="741" y="558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3;p39">
              <a:extLst>
                <a:ext uri="{FF2B5EF4-FFF2-40B4-BE49-F238E27FC236}">
                  <a16:creationId xmlns:a16="http://schemas.microsoft.com/office/drawing/2014/main" id="{F5D6993B-E568-654F-A961-A2324A9BD806}"/>
                </a:ext>
              </a:extLst>
            </p:cNvPr>
            <p:cNvSpPr/>
            <p:nvPr/>
          </p:nvSpPr>
          <p:spPr>
            <a:xfrm>
              <a:off x="3230575" y="3660375"/>
              <a:ext cx="25450" cy="19750"/>
            </a:xfrm>
            <a:custGeom>
              <a:avLst/>
              <a:gdLst/>
              <a:ahLst/>
              <a:cxnLst/>
              <a:rect l="l" t="t" r="r" b="b"/>
              <a:pathLst>
                <a:path w="1018" h="790" extrusionOk="0">
                  <a:moveTo>
                    <a:pt x="774" y="1"/>
                  </a:moveTo>
                  <a:lnTo>
                    <a:pt x="1" y="241"/>
                  </a:lnTo>
                  <a:lnTo>
                    <a:pt x="335" y="790"/>
                  </a:lnTo>
                  <a:lnTo>
                    <a:pt x="1017" y="573"/>
                  </a:lnTo>
                  <a:lnTo>
                    <a:pt x="7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4;p39">
              <a:extLst>
                <a:ext uri="{FF2B5EF4-FFF2-40B4-BE49-F238E27FC236}">
                  <a16:creationId xmlns:a16="http://schemas.microsoft.com/office/drawing/2014/main" id="{9F11B88C-027E-A54F-9D10-7C1DFE54268D}"/>
                </a:ext>
              </a:extLst>
            </p:cNvPr>
            <p:cNvSpPr/>
            <p:nvPr/>
          </p:nvSpPr>
          <p:spPr>
            <a:xfrm>
              <a:off x="3265750" y="365627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5"/>
                  </a:lnTo>
                  <a:lnTo>
                    <a:pt x="51" y="664"/>
                  </a:lnTo>
                  <a:lnTo>
                    <a:pt x="647" y="499"/>
                  </a:lnTo>
                  <a:lnTo>
                    <a:pt x="5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5;p39">
              <a:extLst>
                <a:ext uri="{FF2B5EF4-FFF2-40B4-BE49-F238E27FC236}">
                  <a16:creationId xmlns:a16="http://schemas.microsoft.com/office/drawing/2014/main" id="{11941608-2F8E-2946-8007-98E900C9F128}"/>
                </a:ext>
              </a:extLst>
            </p:cNvPr>
            <p:cNvSpPr/>
            <p:nvPr/>
          </p:nvSpPr>
          <p:spPr>
            <a:xfrm>
              <a:off x="3371675" y="3625000"/>
              <a:ext cx="16150" cy="16050"/>
            </a:xfrm>
            <a:custGeom>
              <a:avLst/>
              <a:gdLst/>
              <a:ahLst/>
              <a:cxnLst/>
              <a:rect l="l" t="t" r="r" b="b"/>
              <a:pathLst>
                <a:path w="646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6" y="499"/>
                  </a:lnTo>
                  <a:lnTo>
                    <a:pt x="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;p39">
              <a:extLst>
                <a:ext uri="{FF2B5EF4-FFF2-40B4-BE49-F238E27FC236}">
                  <a16:creationId xmlns:a16="http://schemas.microsoft.com/office/drawing/2014/main" id="{BB229710-F6E6-054F-ABC0-5087A2856B26}"/>
                </a:ext>
              </a:extLst>
            </p:cNvPr>
            <p:cNvSpPr/>
            <p:nvPr/>
          </p:nvSpPr>
          <p:spPr>
            <a:xfrm>
              <a:off x="3316450" y="3640575"/>
              <a:ext cx="16200" cy="16050"/>
            </a:xfrm>
            <a:custGeom>
              <a:avLst/>
              <a:gdLst/>
              <a:ahLst/>
              <a:cxnLst/>
              <a:rect l="l" t="t" r="r" b="b"/>
              <a:pathLst>
                <a:path w="648" h="642" extrusionOk="0">
                  <a:moveTo>
                    <a:pt x="590" y="0"/>
                  </a:moveTo>
                  <a:lnTo>
                    <a:pt x="1" y="135"/>
                  </a:lnTo>
                  <a:lnTo>
                    <a:pt x="138" y="641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7;p39">
              <a:extLst>
                <a:ext uri="{FF2B5EF4-FFF2-40B4-BE49-F238E27FC236}">
                  <a16:creationId xmlns:a16="http://schemas.microsoft.com/office/drawing/2014/main" id="{98501303-DBC0-D643-BB9C-6DB21453A36F}"/>
                </a:ext>
              </a:extLst>
            </p:cNvPr>
            <p:cNvSpPr/>
            <p:nvPr/>
          </p:nvSpPr>
          <p:spPr>
            <a:xfrm>
              <a:off x="3292750" y="364857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5"/>
                  </a:lnTo>
                  <a:lnTo>
                    <a:pt x="136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8;p39">
              <a:extLst>
                <a:ext uri="{FF2B5EF4-FFF2-40B4-BE49-F238E27FC236}">
                  <a16:creationId xmlns:a16="http://schemas.microsoft.com/office/drawing/2014/main" id="{AE642931-4C70-774A-8090-4D49898E857C}"/>
                </a:ext>
              </a:extLst>
            </p:cNvPr>
            <p:cNvSpPr/>
            <p:nvPr/>
          </p:nvSpPr>
          <p:spPr>
            <a:xfrm>
              <a:off x="3345725" y="3630550"/>
              <a:ext cx="15200" cy="18050"/>
            </a:xfrm>
            <a:custGeom>
              <a:avLst/>
              <a:gdLst/>
              <a:ahLst/>
              <a:cxnLst/>
              <a:rect l="l" t="t" r="r" b="b"/>
              <a:pathLst>
                <a:path w="608" h="722" extrusionOk="0">
                  <a:moveTo>
                    <a:pt x="601" y="0"/>
                  </a:moveTo>
                  <a:lnTo>
                    <a:pt x="0" y="180"/>
                  </a:lnTo>
                  <a:lnTo>
                    <a:pt x="44" y="722"/>
                  </a:lnTo>
                  <a:lnTo>
                    <a:pt x="608" y="561"/>
                  </a:lnTo>
                  <a:lnTo>
                    <a:pt x="6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9;p39">
              <a:extLst>
                <a:ext uri="{FF2B5EF4-FFF2-40B4-BE49-F238E27FC236}">
                  <a16:creationId xmlns:a16="http://schemas.microsoft.com/office/drawing/2014/main" id="{F580A1AC-375F-0142-B8DA-89F49458F8F1}"/>
                </a:ext>
              </a:extLst>
            </p:cNvPr>
            <p:cNvSpPr/>
            <p:nvPr/>
          </p:nvSpPr>
          <p:spPr>
            <a:xfrm>
              <a:off x="3399575" y="3614175"/>
              <a:ext cx="18575" cy="18875"/>
            </a:xfrm>
            <a:custGeom>
              <a:avLst/>
              <a:gdLst/>
              <a:ahLst/>
              <a:cxnLst/>
              <a:rect l="l" t="t" r="r" b="b"/>
              <a:pathLst>
                <a:path w="743" h="755" extrusionOk="0">
                  <a:moveTo>
                    <a:pt x="701" y="1"/>
                  </a:moveTo>
                  <a:lnTo>
                    <a:pt x="1" y="202"/>
                  </a:lnTo>
                  <a:lnTo>
                    <a:pt x="189" y="754"/>
                  </a:lnTo>
                  <a:lnTo>
                    <a:pt x="743" y="559"/>
                  </a:lnTo>
                  <a:lnTo>
                    <a:pt x="7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50;p39">
              <a:extLst>
                <a:ext uri="{FF2B5EF4-FFF2-40B4-BE49-F238E27FC236}">
                  <a16:creationId xmlns:a16="http://schemas.microsoft.com/office/drawing/2014/main" id="{F27A7AE6-34A6-474C-AE89-0EF40BE3E99F}"/>
                </a:ext>
              </a:extLst>
            </p:cNvPr>
            <p:cNvSpPr/>
            <p:nvPr/>
          </p:nvSpPr>
          <p:spPr>
            <a:xfrm>
              <a:off x="3066600" y="3709100"/>
              <a:ext cx="15925" cy="16250"/>
            </a:xfrm>
            <a:custGeom>
              <a:avLst/>
              <a:gdLst/>
              <a:ahLst/>
              <a:cxnLst/>
              <a:rect l="l" t="t" r="r" b="b"/>
              <a:pathLst>
                <a:path w="637" h="650" extrusionOk="0">
                  <a:moveTo>
                    <a:pt x="593" y="1"/>
                  </a:moveTo>
                  <a:lnTo>
                    <a:pt x="1" y="119"/>
                  </a:lnTo>
                  <a:lnTo>
                    <a:pt x="37" y="650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51;p39">
              <a:extLst>
                <a:ext uri="{FF2B5EF4-FFF2-40B4-BE49-F238E27FC236}">
                  <a16:creationId xmlns:a16="http://schemas.microsoft.com/office/drawing/2014/main" id="{58CA6407-8BFA-B043-B0B1-C73B8F9FDBA3}"/>
                </a:ext>
              </a:extLst>
            </p:cNvPr>
            <p:cNvSpPr/>
            <p:nvPr/>
          </p:nvSpPr>
          <p:spPr>
            <a:xfrm>
              <a:off x="3173300" y="368065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19"/>
                  </a:lnTo>
                  <a:lnTo>
                    <a:pt x="123" y="629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52;p39">
              <a:extLst>
                <a:ext uri="{FF2B5EF4-FFF2-40B4-BE49-F238E27FC236}">
                  <a16:creationId xmlns:a16="http://schemas.microsoft.com/office/drawing/2014/main" id="{9D29684B-6732-7547-8E03-8833FD1B8FB9}"/>
                </a:ext>
              </a:extLst>
            </p:cNvPr>
            <p:cNvSpPr/>
            <p:nvPr/>
          </p:nvSpPr>
          <p:spPr>
            <a:xfrm>
              <a:off x="3117700" y="3694750"/>
              <a:ext cx="15950" cy="15700"/>
            </a:xfrm>
            <a:custGeom>
              <a:avLst/>
              <a:gdLst/>
              <a:ahLst/>
              <a:cxnLst/>
              <a:rect l="l" t="t" r="r" b="b"/>
              <a:pathLst>
                <a:path w="638" h="628" extrusionOk="0">
                  <a:moveTo>
                    <a:pt x="594" y="1"/>
                  </a:moveTo>
                  <a:lnTo>
                    <a:pt x="1" y="119"/>
                  </a:lnTo>
                  <a:lnTo>
                    <a:pt x="124" y="628"/>
                  </a:lnTo>
                  <a:lnTo>
                    <a:pt x="637" y="500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53;p39">
              <a:extLst>
                <a:ext uri="{FF2B5EF4-FFF2-40B4-BE49-F238E27FC236}">
                  <a16:creationId xmlns:a16="http://schemas.microsoft.com/office/drawing/2014/main" id="{9D6BC2E0-7C3A-1245-BCE5-D4432DE898EE}"/>
                </a:ext>
              </a:extLst>
            </p:cNvPr>
            <p:cNvSpPr/>
            <p:nvPr/>
          </p:nvSpPr>
          <p:spPr>
            <a:xfrm>
              <a:off x="3093775" y="370210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20"/>
                  </a:lnTo>
                  <a:lnTo>
                    <a:pt x="124" y="629"/>
                  </a:lnTo>
                  <a:lnTo>
                    <a:pt x="636" y="501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54;p39">
              <a:extLst>
                <a:ext uri="{FF2B5EF4-FFF2-40B4-BE49-F238E27FC236}">
                  <a16:creationId xmlns:a16="http://schemas.microsoft.com/office/drawing/2014/main" id="{B2733280-D455-1E4C-B2A3-3F4387BAE3BB}"/>
                </a:ext>
              </a:extLst>
            </p:cNvPr>
            <p:cNvSpPr/>
            <p:nvPr/>
          </p:nvSpPr>
          <p:spPr>
            <a:xfrm>
              <a:off x="3147200" y="3685500"/>
              <a:ext cx="15150" cy="17700"/>
            </a:xfrm>
            <a:custGeom>
              <a:avLst/>
              <a:gdLst/>
              <a:ahLst/>
              <a:cxnLst/>
              <a:rect l="l" t="t" r="r" b="b"/>
              <a:pathLst>
                <a:path w="606" h="708" extrusionOk="0">
                  <a:moveTo>
                    <a:pt x="606" y="1"/>
                  </a:moveTo>
                  <a:lnTo>
                    <a:pt x="0" y="164"/>
                  </a:lnTo>
                  <a:lnTo>
                    <a:pt x="29" y="707"/>
                  </a:lnTo>
                  <a:lnTo>
                    <a:pt x="597" y="561"/>
                  </a:lnTo>
                  <a:lnTo>
                    <a:pt x="6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55;p39">
              <a:extLst>
                <a:ext uri="{FF2B5EF4-FFF2-40B4-BE49-F238E27FC236}">
                  <a16:creationId xmlns:a16="http://schemas.microsoft.com/office/drawing/2014/main" id="{2582DB2E-7A2F-334B-9FD9-5567D795622B}"/>
                </a:ext>
              </a:extLst>
            </p:cNvPr>
            <p:cNvSpPr/>
            <p:nvPr/>
          </p:nvSpPr>
          <p:spPr>
            <a:xfrm>
              <a:off x="3201475" y="3670625"/>
              <a:ext cx="18300" cy="18525"/>
            </a:xfrm>
            <a:custGeom>
              <a:avLst/>
              <a:gdLst/>
              <a:ahLst/>
              <a:cxnLst/>
              <a:rect l="l" t="t" r="r" b="b"/>
              <a:pathLst>
                <a:path w="732" h="741" extrusionOk="0">
                  <a:moveTo>
                    <a:pt x="705" y="1"/>
                  </a:moveTo>
                  <a:lnTo>
                    <a:pt x="0" y="183"/>
                  </a:lnTo>
                  <a:lnTo>
                    <a:pt x="174" y="740"/>
                  </a:lnTo>
                  <a:lnTo>
                    <a:pt x="732" y="560"/>
                  </a:lnTo>
                  <a:lnTo>
                    <a:pt x="7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56;p39">
              <a:extLst>
                <a:ext uri="{FF2B5EF4-FFF2-40B4-BE49-F238E27FC236}">
                  <a16:creationId xmlns:a16="http://schemas.microsoft.com/office/drawing/2014/main" id="{DD12DD42-170D-3940-8D91-CEE62A4BDFD9}"/>
                </a:ext>
              </a:extLst>
            </p:cNvPr>
            <p:cNvSpPr/>
            <p:nvPr/>
          </p:nvSpPr>
          <p:spPr>
            <a:xfrm>
              <a:off x="2890950" y="3752400"/>
              <a:ext cx="15800" cy="16100"/>
            </a:xfrm>
            <a:custGeom>
              <a:avLst/>
              <a:gdLst/>
              <a:ahLst/>
              <a:cxnLst/>
              <a:rect l="l" t="t" r="r" b="b"/>
              <a:pathLst>
                <a:path w="632" h="644" extrusionOk="0">
                  <a:moveTo>
                    <a:pt x="594" y="1"/>
                  </a:moveTo>
                  <a:lnTo>
                    <a:pt x="0" y="112"/>
                  </a:lnTo>
                  <a:lnTo>
                    <a:pt x="30" y="644"/>
                  </a:lnTo>
                  <a:lnTo>
                    <a:pt x="632" y="50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57;p39">
              <a:extLst>
                <a:ext uri="{FF2B5EF4-FFF2-40B4-BE49-F238E27FC236}">
                  <a16:creationId xmlns:a16="http://schemas.microsoft.com/office/drawing/2014/main" id="{C4FE60E3-A552-3E4A-AF57-F508314D94A5}"/>
                </a:ext>
              </a:extLst>
            </p:cNvPr>
            <p:cNvSpPr/>
            <p:nvPr/>
          </p:nvSpPr>
          <p:spPr>
            <a:xfrm>
              <a:off x="2858900" y="3751125"/>
              <a:ext cx="18700" cy="17375"/>
            </a:xfrm>
            <a:custGeom>
              <a:avLst/>
              <a:gdLst/>
              <a:ahLst/>
              <a:cxnLst/>
              <a:rect l="l" t="t" r="r" b="b"/>
              <a:pathLst>
                <a:path w="748" h="695" extrusionOk="0">
                  <a:moveTo>
                    <a:pt x="152" y="0"/>
                  </a:moveTo>
                  <a:lnTo>
                    <a:pt x="0" y="510"/>
                  </a:lnTo>
                  <a:lnTo>
                    <a:pt x="556" y="695"/>
                  </a:lnTo>
                  <a:lnTo>
                    <a:pt x="748" y="95"/>
                  </a:lnTo>
                  <a:lnTo>
                    <a:pt x="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58;p39">
              <a:extLst>
                <a:ext uri="{FF2B5EF4-FFF2-40B4-BE49-F238E27FC236}">
                  <a16:creationId xmlns:a16="http://schemas.microsoft.com/office/drawing/2014/main" id="{7DFCED92-BD4D-914F-AA2D-C0D0836CF0F6}"/>
                </a:ext>
              </a:extLst>
            </p:cNvPr>
            <p:cNvSpPr/>
            <p:nvPr/>
          </p:nvSpPr>
          <p:spPr>
            <a:xfrm>
              <a:off x="3005875" y="3724450"/>
              <a:ext cx="15825" cy="15550"/>
            </a:xfrm>
            <a:custGeom>
              <a:avLst/>
              <a:gdLst/>
              <a:ahLst/>
              <a:cxnLst/>
              <a:rect l="l" t="t" r="r" b="b"/>
              <a:pathLst>
                <a:path w="633" h="622" extrusionOk="0">
                  <a:moveTo>
                    <a:pt x="594" y="0"/>
                  </a:moveTo>
                  <a:lnTo>
                    <a:pt x="0" y="110"/>
                  </a:lnTo>
                  <a:lnTo>
                    <a:pt x="118" y="621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59;p39">
              <a:extLst>
                <a:ext uri="{FF2B5EF4-FFF2-40B4-BE49-F238E27FC236}">
                  <a16:creationId xmlns:a16="http://schemas.microsoft.com/office/drawing/2014/main" id="{1CDD9E92-B522-684E-A09E-8C0627D1736C}"/>
                </a:ext>
              </a:extLst>
            </p:cNvPr>
            <p:cNvSpPr/>
            <p:nvPr/>
          </p:nvSpPr>
          <p:spPr>
            <a:xfrm>
              <a:off x="2950125" y="3737825"/>
              <a:ext cx="15800" cy="15575"/>
            </a:xfrm>
            <a:custGeom>
              <a:avLst/>
              <a:gdLst/>
              <a:ahLst/>
              <a:cxnLst/>
              <a:rect l="l" t="t" r="r" b="b"/>
              <a:pathLst>
                <a:path w="632" h="623" extrusionOk="0">
                  <a:moveTo>
                    <a:pt x="594" y="0"/>
                  </a:moveTo>
                  <a:lnTo>
                    <a:pt x="0" y="112"/>
                  </a:lnTo>
                  <a:lnTo>
                    <a:pt x="117" y="623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60;p39">
              <a:extLst>
                <a:ext uri="{FF2B5EF4-FFF2-40B4-BE49-F238E27FC236}">
                  <a16:creationId xmlns:a16="http://schemas.microsoft.com/office/drawing/2014/main" id="{5DC5F4F0-E319-2C43-9454-F21AED6EAB01}"/>
                </a:ext>
              </a:extLst>
            </p:cNvPr>
            <p:cNvSpPr/>
            <p:nvPr/>
          </p:nvSpPr>
          <p:spPr>
            <a:xfrm>
              <a:off x="2921950" y="3745600"/>
              <a:ext cx="15775" cy="15550"/>
            </a:xfrm>
            <a:custGeom>
              <a:avLst/>
              <a:gdLst/>
              <a:ahLst/>
              <a:cxnLst/>
              <a:rect l="l" t="t" r="r" b="b"/>
              <a:pathLst>
                <a:path w="631" h="622" extrusionOk="0">
                  <a:moveTo>
                    <a:pt x="593" y="1"/>
                  </a:moveTo>
                  <a:lnTo>
                    <a:pt x="0" y="112"/>
                  </a:lnTo>
                  <a:lnTo>
                    <a:pt x="116" y="622"/>
                  </a:lnTo>
                  <a:lnTo>
                    <a:pt x="631" y="501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61;p39">
              <a:extLst>
                <a:ext uri="{FF2B5EF4-FFF2-40B4-BE49-F238E27FC236}">
                  <a16:creationId xmlns:a16="http://schemas.microsoft.com/office/drawing/2014/main" id="{7C80B823-0B04-094F-A973-A79354F7C284}"/>
                </a:ext>
              </a:extLst>
            </p:cNvPr>
            <p:cNvSpPr/>
            <p:nvPr/>
          </p:nvSpPr>
          <p:spPr>
            <a:xfrm>
              <a:off x="2979700" y="3728975"/>
              <a:ext cx="15200" cy="17475"/>
            </a:xfrm>
            <a:custGeom>
              <a:avLst/>
              <a:gdLst/>
              <a:ahLst/>
              <a:cxnLst/>
              <a:rect l="l" t="t" r="r" b="b"/>
              <a:pathLst>
                <a:path w="608" h="699" extrusionOk="0">
                  <a:moveTo>
                    <a:pt x="608" y="1"/>
                  </a:moveTo>
                  <a:lnTo>
                    <a:pt x="0" y="156"/>
                  </a:lnTo>
                  <a:lnTo>
                    <a:pt x="22" y="699"/>
                  </a:lnTo>
                  <a:lnTo>
                    <a:pt x="592" y="560"/>
                  </a:lnTo>
                  <a:lnTo>
                    <a:pt x="6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62;p39">
              <a:extLst>
                <a:ext uri="{FF2B5EF4-FFF2-40B4-BE49-F238E27FC236}">
                  <a16:creationId xmlns:a16="http://schemas.microsoft.com/office/drawing/2014/main" id="{4B35FBC1-3DAF-DB4B-BFB5-6C81636F34D0}"/>
                </a:ext>
              </a:extLst>
            </p:cNvPr>
            <p:cNvSpPr/>
            <p:nvPr/>
          </p:nvSpPr>
          <p:spPr>
            <a:xfrm>
              <a:off x="3034125" y="3714800"/>
              <a:ext cx="18200" cy="18375"/>
            </a:xfrm>
            <a:custGeom>
              <a:avLst/>
              <a:gdLst/>
              <a:ahLst/>
              <a:cxnLst/>
              <a:rect l="l" t="t" r="r" b="b"/>
              <a:pathLst>
                <a:path w="728" h="735" extrusionOk="0">
                  <a:moveTo>
                    <a:pt x="709" y="0"/>
                  </a:moveTo>
                  <a:lnTo>
                    <a:pt x="1" y="175"/>
                  </a:lnTo>
                  <a:lnTo>
                    <a:pt x="168" y="734"/>
                  </a:lnTo>
                  <a:lnTo>
                    <a:pt x="728" y="560"/>
                  </a:lnTo>
                  <a:lnTo>
                    <a:pt x="7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63;p39">
              <a:extLst>
                <a:ext uri="{FF2B5EF4-FFF2-40B4-BE49-F238E27FC236}">
                  <a16:creationId xmlns:a16="http://schemas.microsoft.com/office/drawing/2014/main" id="{EEEFDE5E-2E19-504F-A8D6-0ABBEE3566EA}"/>
                </a:ext>
              </a:extLst>
            </p:cNvPr>
            <p:cNvSpPr/>
            <p:nvPr/>
          </p:nvSpPr>
          <p:spPr>
            <a:xfrm>
              <a:off x="3673825" y="3533300"/>
              <a:ext cx="18525" cy="18850"/>
            </a:xfrm>
            <a:custGeom>
              <a:avLst/>
              <a:gdLst/>
              <a:ahLst/>
              <a:cxnLst/>
              <a:rect l="l" t="t" r="r" b="b"/>
              <a:pathLst>
                <a:path w="741" h="754" extrusionOk="0">
                  <a:moveTo>
                    <a:pt x="700" y="0"/>
                  </a:moveTo>
                  <a:lnTo>
                    <a:pt x="0" y="203"/>
                  </a:lnTo>
                  <a:lnTo>
                    <a:pt x="189" y="754"/>
                  </a:lnTo>
                  <a:lnTo>
                    <a:pt x="741" y="559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64;p39">
              <a:extLst>
                <a:ext uri="{FF2B5EF4-FFF2-40B4-BE49-F238E27FC236}">
                  <a16:creationId xmlns:a16="http://schemas.microsoft.com/office/drawing/2014/main" id="{FABA1D94-FF38-F041-9FFE-B733850E326A}"/>
                </a:ext>
              </a:extLst>
            </p:cNvPr>
            <p:cNvSpPr/>
            <p:nvPr/>
          </p:nvSpPr>
          <p:spPr>
            <a:xfrm>
              <a:off x="2792000" y="3301725"/>
              <a:ext cx="1005400" cy="436175"/>
            </a:xfrm>
            <a:custGeom>
              <a:avLst/>
              <a:gdLst/>
              <a:ahLst/>
              <a:cxnLst/>
              <a:rect l="l" t="t" r="r" b="b"/>
              <a:pathLst>
                <a:path w="40216" h="17447" extrusionOk="0">
                  <a:moveTo>
                    <a:pt x="34196" y="0"/>
                  </a:moveTo>
                  <a:cubicBezTo>
                    <a:pt x="28134" y="0"/>
                    <a:pt x="17989" y="4193"/>
                    <a:pt x="15420" y="5093"/>
                  </a:cubicBezTo>
                  <a:cubicBezTo>
                    <a:pt x="12394" y="6152"/>
                    <a:pt x="2219" y="7731"/>
                    <a:pt x="1142" y="11343"/>
                  </a:cubicBezTo>
                  <a:cubicBezTo>
                    <a:pt x="1" y="15167"/>
                    <a:pt x="2594" y="17446"/>
                    <a:pt x="4178" y="17446"/>
                  </a:cubicBezTo>
                  <a:cubicBezTo>
                    <a:pt x="4238" y="17446"/>
                    <a:pt x="4296" y="17443"/>
                    <a:pt x="4353" y="17436"/>
                  </a:cubicBezTo>
                  <a:cubicBezTo>
                    <a:pt x="5909" y="17257"/>
                    <a:pt x="29430" y="10840"/>
                    <a:pt x="34574" y="9173"/>
                  </a:cubicBezTo>
                  <a:cubicBezTo>
                    <a:pt x="39445" y="7595"/>
                    <a:pt x="40215" y="5809"/>
                    <a:pt x="39593" y="3235"/>
                  </a:cubicBezTo>
                  <a:cubicBezTo>
                    <a:pt x="39050" y="993"/>
                    <a:pt x="36978" y="441"/>
                    <a:pt x="36978" y="441"/>
                  </a:cubicBezTo>
                  <a:cubicBezTo>
                    <a:pt x="36223" y="133"/>
                    <a:pt x="35274" y="0"/>
                    <a:pt x="34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65;p39">
              <a:extLst>
                <a:ext uri="{FF2B5EF4-FFF2-40B4-BE49-F238E27FC236}">
                  <a16:creationId xmlns:a16="http://schemas.microsoft.com/office/drawing/2014/main" id="{FE8BA348-03C6-1F42-84C3-424FE211ED99}"/>
                </a:ext>
              </a:extLst>
            </p:cNvPr>
            <p:cNvSpPr/>
            <p:nvPr/>
          </p:nvSpPr>
          <p:spPr>
            <a:xfrm>
              <a:off x="2790850" y="3323575"/>
              <a:ext cx="988425" cy="398150"/>
            </a:xfrm>
            <a:custGeom>
              <a:avLst/>
              <a:gdLst/>
              <a:ahLst/>
              <a:cxnLst/>
              <a:rect l="l" t="t" r="r" b="b"/>
              <a:pathLst>
                <a:path w="39537" h="15926" extrusionOk="0">
                  <a:moveTo>
                    <a:pt x="35677" y="1"/>
                  </a:moveTo>
                  <a:cubicBezTo>
                    <a:pt x="32022" y="1"/>
                    <a:pt x="20886" y="3753"/>
                    <a:pt x="15936" y="5432"/>
                  </a:cubicBezTo>
                  <a:cubicBezTo>
                    <a:pt x="12118" y="6728"/>
                    <a:pt x="2858" y="9362"/>
                    <a:pt x="2421" y="9909"/>
                  </a:cubicBezTo>
                  <a:cubicBezTo>
                    <a:pt x="1" y="12936"/>
                    <a:pt x="3007" y="15926"/>
                    <a:pt x="4516" y="15926"/>
                  </a:cubicBezTo>
                  <a:cubicBezTo>
                    <a:pt x="4557" y="15926"/>
                    <a:pt x="4597" y="15924"/>
                    <a:pt x="4636" y="15919"/>
                  </a:cubicBezTo>
                  <a:cubicBezTo>
                    <a:pt x="6098" y="15750"/>
                    <a:pt x="28978" y="9436"/>
                    <a:pt x="33808" y="7870"/>
                  </a:cubicBezTo>
                  <a:cubicBezTo>
                    <a:pt x="38380" y="6389"/>
                    <a:pt x="39537" y="4984"/>
                    <a:pt x="38952" y="2569"/>
                  </a:cubicBezTo>
                  <a:cubicBezTo>
                    <a:pt x="38443" y="464"/>
                    <a:pt x="36588" y="3"/>
                    <a:pt x="35690" y="1"/>
                  </a:cubicBezTo>
                  <a:cubicBezTo>
                    <a:pt x="35686" y="1"/>
                    <a:pt x="35681" y="1"/>
                    <a:pt x="356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66;p39">
              <a:extLst>
                <a:ext uri="{FF2B5EF4-FFF2-40B4-BE49-F238E27FC236}">
                  <a16:creationId xmlns:a16="http://schemas.microsoft.com/office/drawing/2014/main" id="{3BC54E9D-B75D-F844-99D0-871CEC8A00BA}"/>
                </a:ext>
              </a:extLst>
            </p:cNvPr>
            <p:cNvSpPr/>
            <p:nvPr/>
          </p:nvSpPr>
          <p:spPr>
            <a:xfrm>
              <a:off x="2856600" y="3567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4" y="0"/>
                  </a:moveTo>
                  <a:cubicBezTo>
                    <a:pt x="1171" y="0"/>
                    <a:pt x="0" y="1171"/>
                    <a:pt x="0" y="2614"/>
                  </a:cubicBezTo>
                  <a:cubicBezTo>
                    <a:pt x="0" y="4058"/>
                    <a:pt x="1171" y="5228"/>
                    <a:pt x="2614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1"/>
                    <a:pt x="4057" y="0"/>
                    <a:pt x="261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67;p39">
              <a:extLst>
                <a:ext uri="{FF2B5EF4-FFF2-40B4-BE49-F238E27FC236}">
                  <a16:creationId xmlns:a16="http://schemas.microsoft.com/office/drawing/2014/main" id="{92965B11-B563-4C49-9B3C-3BF3DB171C57}"/>
                </a:ext>
              </a:extLst>
            </p:cNvPr>
            <p:cNvSpPr/>
            <p:nvPr/>
          </p:nvSpPr>
          <p:spPr>
            <a:xfrm>
              <a:off x="3001250" y="3528975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5" y="0"/>
                  </a:moveTo>
                  <a:cubicBezTo>
                    <a:pt x="1171" y="0"/>
                    <a:pt x="1" y="1170"/>
                    <a:pt x="1" y="2614"/>
                  </a:cubicBezTo>
                  <a:cubicBezTo>
                    <a:pt x="1" y="4058"/>
                    <a:pt x="1171" y="5228"/>
                    <a:pt x="2615" y="5228"/>
                  </a:cubicBezTo>
                  <a:cubicBezTo>
                    <a:pt x="4058" y="5228"/>
                    <a:pt x="5229" y="4058"/>
                    <a:pt x="5229" y="2614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68;p39">
              <a:extLst>
                <a:ext uri="{FF2B5EF4-FFF2-40B4-BE49-F238E27FC236}">
                  <a16:creationId xmlns:a16="http://schemas.microsoft.com/office/drawing/2014/main" id="{62EB2823-DF6C-B04B-A211-DC31BF94CA3E}"/>
                </a:ext>
              </a:extLst>
            </p:cNvPr>
            <p:cNvSpPr/>
            <p:nvPr/>
          </p:nvSpPr>
          <p:spPr>
            <a:xfrm>
              <a:off x="3154400" y="3486825"/>
              <a:ext cx="130725" cy="130675"/>
            </a:xfrm>
            <a:custGeom>
              <a:avLst/>
              <a:gdLst/>
              <a:ahLst/>
              <a:cxnLst/>
              <a:rect l="l" t="t" r="r" b="b"/>
              <a:pathLst>
                <a:path w="5229" h="5227" extrusionOk="0">
                  <a:moveTo>
                    <a:pt x="2615" y="0"/>
                  </a:moveTo>
                  <a:cubicBezTo>
                    <a:pt x="1171" y="0"/>
                    <a:pt x="1" y="1170"/>
                    <a:pt x="1" y="2613"/>
                  </a:cubicBezTo>
                  <a:cubicBezTo>
                    <a:pt x="1" y="4057"/>
                    <a:pt x="1171" y="5227"/>
                    <a:pt x="2615" y="5227"/>
                  </a:cubicBezTo>
                  <a:cubicBezTo>
                    <a:pt x="4058" y="5227"/>
                    <a:pt x="5229" y="4057"/>
                    <a:pt x="5229" y="2613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69;p39">
              <a:extLst>
                <a:ext uri="{FF2B5EF4-FFF2-40B4-BE49-F238E27FC236}">
                  <a16:creationId xmlns:a16="http://schemas.microsoft.com/office/drawing/2014/main" id="{7BB254A0-B825-524D-9006-F270B21083B5}"/>
                </a:ext>
              </a:extLst>
            </p:cNvPr>
            <p:cNvSpPr/>
            <p:nvPr/>
          </p:nvSpPr>
          <p:spPr>
            <a:xfrm>
              <a:off x="3306325" y="3441800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3" y="0"/>
                  </a:moveTo>
                  <a:cubicBezTo>
                    <a:pt x="1171" y="0"/>
                    <a:pt x="0" y="1170"/>
                    <a:pt x="0" y="2614"/>
                  </a:cubicBezTo>
                  <a:cubicBezTo>
                    <a:pt x="0" y="4058"/>
                    <a:pt x="1171" y="5228"/>
                    <a:pt x="2613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0"/>
                    <a:pt x="4057" y="0"/>
                    <a:pt x="261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70;p39">
              <a:extLst>
                <a:ext uri="{FF2B5EF4-FFF2-40B4-BE49-F238E27FC236}">
                  <a16:creationId xmlns:a16="http://schemas.microsoft.com/office/drawing/2014/main" id="{2E8DA904-3F29-6940-B54E-7EDEA3707476}"/>
                </a:ext>
              </a:extLst>
            </p:cNvPr>
            <p:cNvSpPr/>
            <p:nvPr/>
          </p:nvSpPr>
          <p:spPr>
            <a:xfrm>
              <a:off x="3452625" y="3400250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4" y="0"/>
                  </a:moveTo>
                  <a:cubicBezTo>
                    <a:pt x="1170" y="0"/>
                    <a:pt x="0" y="1171"/>
                    <a:pt x="0" y="2614"/>
                  </a:cubicBezTo>
                  <a:cubicBezTo>
                    <a:pt x="0" y="4058"/>
                    <a:pt x="1170" y="5228"/>
                    <a:pt x="2614" y="5228"/>
                  </a:cubicBezTo>
                  <a:cubicBezTo>
                    <a:pt x="4058" y="5228"/>
                    <a:pt x="5228" y="4058"/>
                    <a:pt x="5228" y="2614"/>
                  </a:cubicBezTo>
                  <a:cubicBezTo>
                    <a:pt x="5228" y="1171"/>
                    <a:pt x="4058" y="0"/>
                    <a:pt x="261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71;p39">
              <a:extLst>
                <a:ext uri="{FF2B5EF4-FFF2-40B4-BE49-F238E27FC236}">
                  <a16:creationId xmlns:a16="http://schemas.microsoft.com/office/drawing/2014/main" id="{643372E3-F20C-5847-87C2-DFC9E8462536}"/>
                </a:ext>
              </a:extLst>
            </p:cNvPr>
            <p:cNvSpPr/>
            <p:nvPr/>
          </p:nvSpPr>
          <p:spPr>
            <a:xfrm>
              <a:off x="3599075" y="3355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5" y="1"/>
                  </a:moveTo>
                  <a:cubicBezTo>
                    <a:pt x="1171" y="1"/>
                    <a:pt x="1" y="1171"/>
                    <a:pt x="1" y="2615"/>
                  </a:cubicBezTo>
                  <a:cubicBezTo>
                    <a:pt x="1" y="4058"/>
                    <a:pt x="1171" y="5229"/>
                    <a:pt x="2615" y="5229"/>
                  </a:cubicBezTo>
                  <a:cubicBezTo>
                    <a:pt x="4057" y="5229"/>
                    <a:pt x="5228" y="4058"/>
                    <a:pt x="5228" y="2615"/>
                  </a:cubicBezTo>
                  <a:cubicBezTo>
                    <a:pt x="5228" y="1171"/>
                    <a:pt x="4057" y="1"/>
                    <a:pt x="26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72;p39">
              <a:extLst>
                <a:ext uri="{FF2B5EF4-FFF2-40B4-BE49-F238E27FC236}">
                  <a16:creationId xmlns:a16="http://schemas.microsoft.com/office/drawing/2014/main" id="{8F8E5017-F942-054E-98E2-308E4F10DAEE}"/>
                </a:ext>
              </a:extLst>
            </p:cNvPr>
            <p:cNvSpPr/>
            <p:nvPr/>
          </p:nvSpPr>
          <p:spPr>
            <a:xfrm>
              <a:off x="2889375" y="3181800"/>
              <a:ext cx="709825" cy="325400"/>
            </a:xfrm>
            <a:custGeom>
              <a:avLst/>
              <a:gdLst/>
              <a:ahLst/>
              <a:cxnLst/>
              <a:rect l="l" t="t" r="r" b="b"/>
              <a:pathLst>
                <a:path w="28393" h="13016" extrusionOk="0">
                  <a:moveTo>
                    <a:pt x="24241" y="0"/>
                  </a:moveTo>
                  <a:cubicBezTo>
                    <a:pt x="21086" y="831"/>
                    <a:pt x="333" y="7140"/>
                    <a:pt x="333" y="7140"/>
                  </a:cubicBezTo>
                  <a:lnTo>
                    <a:pt x="1" y="13015"/>
                  </a:lnTo>
                  <a:cubicBezTo>
                    <a:pt x="5230" y="11418"/>
                    <a:pt x="28392" y="3985"/>
                    <a:pt x="28392" y="3985"/>
                  </a:cubicBezTo>
                  <a:cubicBezTo>
                    <a:pt x="27811" y="3321"/>
                    <a:pt x="24241" y="0"/>
                    <a:pt x="242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73;p39">
              <a:extLst>
                <a:ext uri="{FF2B5EF4-FFF2-40B4-BE49-F238E27FC236}">
                  <a16:creationId xmlns:a16="http://schemas.microsoft.com/office/drawing/2014/main" id="{71263D1E-3FF6-9647-B674-679183D0E77E}"/>
                </a:ext>
              </a:extLst>
            </p:cNvPr>
            <p:cNvSpPr/>
            <p:nvPr/>
          </p:nvSpPr>
          <p:spPr>
            <a:xfrm>
              <a:off x="2763025" y="3255900"/>
              <a:ext cx="1051025" cy="360075"/>
            </a:xfrm>
            <a:custGeom>
              <a:avLst/>
              <a:gdLst/>
              <a:ahLst/>
              <a:cxnLst/>
              <a:rect l="l" t="t" r="r" b="b"/>
              <a:pathLst>
                <a:path w="42041" h="14403" extrusionOk="0">
                  <a:moveTo>
                    <a:pt x="35654" y="0"/>
                  </a:moveTo>
                  <a:cubicBezTo>
                    <a:pt x="35623" y="0"/>
                    <a:pt x="35606" y="1"/>
                    <a:pt x="35606" y="1"/>
                  </a:cubicBezTo>
                  <a:cubicBezTo>
                    <a:pt x="31040" y="665"/>
                    <a:pt x="2650" y="10460"/>
                    <a:pt x="2650" y="10460"/>
                  </a:cubicBezTo>
                  <a:cubicBezTo>
                    <a:pt x="160" y="11314"/>
                    <a:pt x="0" y="14403"/>
                    <a:pt x="0" y="14403"/>
                  </a:cubicBezTo>
                  <a:lnTo>
                    <a:pt x="1736" y="14029"/>
                  </a:lnTo>
                  <a:cubicBezTo>
                    <a:pt x="1736" y="14029"/>
                    <a:pt x="2412" y="12192"/>
                    <a:pt x="2993" y="12027"/>
                  </a:cubicBezTo>
                  <a:cubicBezTo>
                    <a:pt x="3575" y="11861"/>
                    <a:pt x="33199" y="2241"/>
                    <a:pt x="35606" y="1834"/>
                  </a:cubicBezTo>
                  <a:cubicBezTo>
                    <a:pt x="35867" y="1790"/>
                    <a:pt x="36124" y="1770"/>
                    <a:pt x="36375" y="1770"/>
                  </a:cubicBezTo>
                  <a:cubicBezTo>
                    <a:pt x="38439" y="1770"/>
                    <a:pt x="40089" y="3104"/>
                    <a:pt x="40089" y="3104"/>
                  </a:cubicBezTo>
                  <a:lnTo>
                    <a:pt x="42040" y="2491"/>
                  </a:lnTo>
                  <a:cubicBezTo>
                    <a:pt x="40131" y="74"/>
                    <a:pt x="36136" y="0"/>
                    <a:pt x="356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74;p39">
              <a:extLst>
                <a:ext uri="{FF2B5EF4-FFF2-40B4-BE49-F238E27FC236}">
                  <a16:creationId xmlns:a16="http://schemas.microsoft.com/office/drawing/2014/main" id="{C2F3EF09-709A-7646-BB5D-D232B059DA5D}"/>
                </a:ext>
              </a:extLst>
            </p:cNvPr>
            <p:cNvSpPr/>
            <p:nvPr/>
          </p:nvSpPr>
          <p:spPr>
            <a:xfrm>
              <a:off x="3037800" y="3085400"/>
              <a:ext cx="386050" cy="220425"/>
            </a:xfrm>
            <a:custGeom>
              <a:avLst/>
              <a:gdLst/>
              <a:ahLst/>
              <a:cxnLst/>
              <a:rect l="l" t="t" r="r" b="b"/>
              <a:pathLst>
                <a:path w="15442" h="8817" extrusionOk="0">
                  <a:moveTo>
                    <a:pt x="11320" y="1"/>
                  </a:moveTo>
                  <a:cubicBezTo>
                    <a:pt x="9214" y="1"/>
                    <a:pt x="415" y="3410"/>
                    <a:pt x="415" y="3410"/>
                  </a:cubicBezTo>
                  <a:cubicBezTo>
                    <a:pt x="415" y="3410"/>
                    <a:pt x="1" y="8224"/>
                    <a:pt x="415" y="8556"/>
                  </a:cubicBezTo>
                  <a:cubicBezTo>
                    <a:pt x="598" y="8703"/>
                    <a:pt x="1072" y="8817"/>
                    <a:pt x="1943" y="8817"/>
                  </a:cubicBezTo>
                  <a:cubicBezTo>
                    <a:pt x="3046" y="8817"/>
                    <a:pt x="4785" y="8633"/>
                    <a:pt x="7376" y="8100"/>
                  </a:cubicBezTo>
                  <a:cubicBezTo>
                    <a:pt x="12013" y="7146"/>
                    <a:pt x="15441" y="4572"/>
                    <a:pt x="15441" y="4572"/>
                  </a:cubicBezTo>
                  <a:cubicBezTo>
                    <a:pt x="14958" y="3593"/>
                    <a:pt x="11456" y="7"/>
                    <a:pt x="11456" y="7"/>
                  </a:cubicBezTo>
                  <a:cubicBezTo>
                    <a:pt x="11414" y="3"/>
                    <a:pt x="11369" y="1"/>
                    <a:pt x="11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75;p39">
              <a:extLst>
                <a:ext uri="{FF2B5EF4-FFF2-40B4-BE49-F238E27FC236}">
                  <a16:creationId xmlns:a16="http://schemas.microsoft.com/office/drawing/2014/main" id="{5244DB2B-FAB9-3840-BF27-73DF94BAEA3E}"/>
                </a:ext>
              </a:extLst>
            </p:cNvPr>
            <p:cNvSpPr/>
            <p:nvPr/>
          </p:nvSpPr>
          <p:spPr>
            <a:xfrm>
              <a:off x="3338700" y="2973475"/>
              <a:ext cx="431250" cy="190950"/>
            </a:xfrm>
            <a:custGeom>
              <a:avLst/>
              <a:gdLst/>
              <a:ahLst/>
              <a:cxnLst/>
              <a:rect l="l" t="t" r="r" b="b"/>
              <a:pathLst>
                <a:path w="17250" h="7638" extrusionOk="0">
                  <a:moveTo>
                    <a:pt x="16769" y="1"/>
                  </a:moveTo>
                  <a:lnTo>
                    <a:pt x="1" y="6559"/>
                  </a:lnTo>
                  <a:lnTo>
                    <a:pt x="831" y="7637"/>
                  </a:lnTo>
                  <a:lnTo>
                    <a:pt x="17249" y="1329"/>
                  </a:lnTo>
                  <a:lnTo>
                    <a:pt x="167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76;p39">
              <a:extLst>
                <a:ext uri="{FF2B5EF4-FFF2-40B4-BE49-F238E27FC236}">
                  <a16:creationId xmlns:a16="http://schemas.microsoft.com/office/drawing/2014/main" id="{0C7934BE-8DC0-C64A-BA73-D02941C67B37}"/>
                </a:ext>
              </a:extLst>
            </p:cNvPr>
            <p:cNvSpPr/>
            <p:nvPr/>
          </p:nvSpPr>
          <p:spPr>
            <a:xfrm>
              <a:off x="3749275" y="2892850"/>
              <a:ext cx="191500" cy="127925"/>
            </a:xfrm>
            <a:custGeom>
              <a:avLst/>
              <a:gdLst/>
              <a:ahLst/>
              <a:cxnLst/>
              <a:rect l="l" t="t" r="r" b="b"/>
              <a:pathLst>
                <a:path w="7660" h="5117" extrusionOk="0">
                  <a:moveTo>
                    <a:pt x="6464" y="1"/>
                  </a:moveTo>
                  <a:lnTo>
                    <a:pt x="0" y="2700"/>
                  </a:lnTo>
                  <a:lnTo>
                    <a:pt x="1109" y="5116"/>
                  </a:lnTo>
                  <a:lnTo>
                    <a:pt x="7660" y="3311"/>
                  </a:lnTo>
                  <a:lnTo>
                    <a:pt x="64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77;p39">
              <a:extLst>
                <a:ext uri="{FF2B5EF4-FFF2-40B4-BE49-F238E27FC236}">
                  <a16:creationId xmlns:a16="http://schemas.microsoft.com/office/drawing/2014/main" id="{32D1D31A-6ED6-634F-A4C4-68AF00FDBAB3}"/>
                </a:ext>
              </a:extLst>
            </p:cNvPr>
            <p:cNvSpPr/>
            <p:nvPr/>
          </p:nvSpPr>
          <p:spPr>
            <a:xfrm>
              <a:off x="3226950" y="3055525"/>
              <a:ext cx="81950" cy="49875"/>
            </a:xfrm>
            <a:custGeom>
              <a:avLst/>
              <a:gdLst/>
              <a:ahLst/>
              <a:cxnLst/>
              <a:rect l="l" t="t" r="r" b="b"/>
              <a:pathLst>
                <a:path w="3278" h="1995" extrusionOk="0">
                  <a:moveTo>
                    <a:pt x="1727" y="1"/>
                  </a:moveTo>
                  <a:cubicBezTo>
                    <a:pt x="1529" y="1"/>
                    <a:pt x="1310" y="37"/>
                    <a:pt x="1067" y="122"/>
                  </a:cubicBezTo>
                  <a:cubicBezTo>
                    <a:pt x="1" y="495"/>
                    <a:pt x="270" y="1994"/>
                    <a:pt x="270" y="1994"/>
                  </a:cubicBezTo>
                  <a:lnTo>
                    <a:pt x="3278" y="1235"/>
                  </a:lnTo>
                  <a:cubicBezTo>
                    <a:pt x="3278" y="1235"/>
                    <a:pt x="2877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78;p39">
              <a:extLst>
                <a:ext uri="{FF2B5EF4-FFF2-40B4-BE49-F238E27FC236}">
                  <a16:creationId xmlns:a16="http://schemas.microsoft.com/office/drawing/2014/main" id="{DE937559-11A0-8E48-8B65-4079E0DB0252}"/>
                </a:ext>
              </a:extLst>
            </p:cNvPr>
            <p:cNvSpPr/>
            <p:nvPr/>
          </p:nvSpPr>
          <p:spPr>
            <a:xfrm>
              <a:off x="2954775" y="3085400"/>
              <a:ext cx="155525" cy="74325"/>
            </a:xfrm>
            <a:custGeom>
              <a:avLst/>
              <a:gdLst/>
              <a:ahLst/>
              <a:cxnLst/>
              <a:rect l="l" t="t" r="r" b="b"/>
              <a:pathLst>
                <a:path w="6221" h="2973" extrusionOk="0">
                  <a:moveTo>
                    <a:pt x="0" y="1"/>
                  </a:moveTo>
                  <a:lnTo>
                    <a:pt x="0" y="421"/>
                  </a:lnTo>
                  <a:lnTo>
                    <a:pt x="4889" y="2972"/>
                  </a:lnTo>
                  <a:lnTo>
                    <a:pt x="6220" y="2480"/>
                  </a:lnTo>
                  <a:cubicBezTo>
                    <a:pt x="6220" y="2480"/>
                    <a:pt x="665" y="7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79;p39">
              <a:extLst>
                <a:ext uri="{FF2B5EF4-FFF2-40B4-BE49-F238E27FC236}">
                  <a16:creationId xmlns:a16="http://schemas.microsoft.com/office/drawing/2014/main" id="{13CFB127-522D-5440-8761-FAD4E07D6C0F}"/>
                </a:ext>
              </a:extLst>
            </p:cNvPr>
            <p:cNvSpPr/>
            <p:nvPr/>
          </p:nvSpPr>
          <p:spPr>
            <a:xfrm>
              <a:off x="3248450" y="3122525"/>
              <a:ext cx="97675" cy="97950"/>
            </a:xfrm>
            <a:custGeom>
              <a:avLst/>
              <a:gdLst/>
              <a:ahLst/>
              <a:cxnLst/>
              <a:rect l="l" t="t" r="r" b="b"/>
              <a:pathLst>
                <a:path w="3907" h="3918" extrusionOk="0">
                  <a:moveTo>
                    <a:pt x="1494" y="1"/>
                  </a:moveTo>
                  <a:lnTo>
                    <a:pt x="1286" y="1487"/>
                  </a:lnTo>
                  <a:lnTo>
                    <a:pt x="0" y="1883"/>
                  </a:lnTo>
                  <a:lnTo>
                    <a:pt x="1328" y="2630"/>
                  </a:lnTo>
                  <a:lnTo>
                    <a:pt x="898" y="3917"/>
                  </a:lnTo>
                  <a:lnTo>
                    <a:pt x="2282" y="2924"/>
                  </a:lnTo>
                  <a:lnTo>
                    <a:pt x="3906" y="2924"/>
                  </a:lnTo>
                  <a:lnTo>
                    <a:pt x="2698" y="2174"/>
                  </a:lnTo>
                  <a:lnTo>
                    <a:pt x="3490" y="1137"/>
                  </a:lnTo>
                  <a:lnTo>
                    <a:pt x="2199" y="1219"/>
                  </a:lnTo>
                  <a:lnTo>
                    <a:pt x="14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19;p39">
            <a:extLst>
              <a:ext uri="{FF2B5EF4-FFF2-40B4-BE49-F238E27FC236}">
                <a16:creationId xmlns:a16="http://schemas.microsoft.com/office/drawing/2014/main" id="{89BB7BE6-C6D7-6B4B-993F-923941B27155}"/>
              </a:ext>
            </a:extLst>
          </p:cNvPr>
          <p:cNvGrpSpPr/>
          <p:nvPr/>
        </p:nvGrpSpPr>
        <p:grpSpPr>
          <a:xfrm rot="935357">
            <a:off x="4242269" y="6004533"/>
            <a:ext cx="1527223" cy="1019412"/>
            <a:chOff x="2757225" y="2892850"/>
            <a:chExt cx="1183550" cy="875650"/>
          </a:xfrm>
          <a:solidFill>
            <a:schemeClr val="accent2"/>
          </a:solidFill>
        </p:grpSpPr>
        <p:sp>
          <p:nvSpPr>
            <p:cNvPr id="251" name="Google Shape;220;p39">
              <a:extLst>
                <a:ext uri="{FF2B5EF4-FFF2-40B4-BE49-F238E27FC236}">
                  <a16:creationId xmlns:a16="http://schemas.microsoft.com/office/drawing/2014/main" id="{4871C90E-14B0-9C4D-8EA7-5E4E8B7EA97D}"/>
                </a:ext>
              </a:extLst>
            </p:cNvPr>
            <p:cNvSpPr/>
            <p:nvPr/>
          </p:nvSpPr>
          <p:spPr>
            <a:xfrm>
              <a:off x="2757225" y="3289050"/>
              <a:ext cx="1067175" cy="469375"/>
            </a:xfrm>
            <a:custGeom>
              <a:avLst/>
              <a:gdLst/>
              <a:ahLst/>
              <a:cxnLst/>
              <a:rect l="l" t="t" r="r" b="b"/>
              <a:pathLst>
                <a:path w="42687" h="18775" extrusionOk="0">
                  <a:moveTo>
                    <a:pt x="36670" y="0"/>
                  </a:moveTo>
                  <a:cubicBezTo>
                    <a:pt x="30016" y="0"/>
                    <a:pt x="19122" y="4254"/>
                    <a:pt x="16330" y="5233"/>
                  </a:cubicBezTo>
                  <a:cubicBezTo>
                    <a:pt x="13010" y="6395"/>
                    <a:pt x="3000" y="8012"/>
                    <a:pt x="1471" y="12289"/>
                  </a:cubicBezTo>
                  <a:cubicBezTo>
                    <a:pt x="0" y="16401"/>
                    <a:pt x="3387" y="18775"/>
                    <a:pt x="5167" y="18775"/>
                  </a:cubicBezTo>
                  <a:cubicBezTo>
                    <a:pt x="5238" y="18775"/>
                    <a:pt x="5307" y="18771"/>
                    <a:pt x="5372" y="18763"/>
                  </a:cubicBezTo>
                  <a:cubicBezTo>
                    <a:pt x="7081" y="18567"/>
                    <a:pt x="31480" y="12164"/>
                    <a:pt x="37083" y="10213"/>
                  </a:cubicBezTo>
                  <a:cubicBezTo>
                    <a:pt x="42687" y="8262"/>
                    <a:pt x="42686" y="4969"/>
                    <a:pt x="42272" y="3449"/>
                  </a:cubicBezTo>
                  <a:cubicBezTo>
                    <a:pt x="41607" y="1007"/>
                    <a:pt x="39906" y="508"/>
                    <a:pt x="39906" y="508"/>
                  </a:cubicBezTo>
                  <a:cubicBezTo>
                    <a:pt x="39035" y="152"/>
                    <a:pt x="37928" y="0"/>
                    <a:pt x="36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21;p39">
              <a:extLst>
                <a:ext uri="{FF2B5EF4-FFF2-40B4-BE49-F238E27FC236}">
                  <a16:creationId xmlns:a16="http://schemas.microsoft.com/office/drawing/2014/main" id="{8DC41700-279F-F449-80D1-21C56C584759}"/>
                </a:ext>
              </a:extLst>
            </p:cNvPr>
            <p:cNvSpPr/>
            <p:nvPr/>
          </p:nvSpPr>
          <p:spPr>
            <a:xfrm>
              <a:off x="3786425" y="3334875"/>
              <a:ext cx="27600" cy="26450"/>
            </a:xfrm>
            <a:custGeom>
              <a:avLst/>
              <a:gdLst/>
              <a:ahLst/>
              <a:cxnLst/>
              <a:rect l="l" t="t" r="r" b="b"/>
              <a:pathLst>
                <a:path w="1104" h="1058" extrusionOk="0">
                  <a:moveTo>
                    <a:pt x="874" y="0"/>
                  </a:moveTo>
                  <a:lnTo>
                    <a:pt x="1" y="217"/>
                  </a:lnTo>
                  <a:lnTo>
                    <a:pt x="687" y="1058"/>
                  </a:lnTo>
                  <a:lnTo>
                    <a:pt x="1103" y="716"/>
                  </a:lnTo>
                  <a:lnTo>
                    <a:pt x="8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22;p39">
              <a:extLst>
                <a:ext uri="{FF2B5EF4-FFF2-40B4-BE49-F238E27FC236}">
                  <a16:creationId xmlns:a16="http://schemas.microsoft.com/office/drawing/2014/main" id="{585DBD3B-B0EE-1A4E-AB0B-7A58D1018BA3}"/>
                </a:ext>
              </a:extLst>
            </p:cNvPr>
            <p:cNvSpPr/>
            <p:nvPr/>
          </p:nvSpPr>
          <p:spPr>
            <a:xfrm>
              <a:off x="3807475" y="3377650"/>
              <a:ext cx="15575" cy="20275"/>
            </a:xfrm>
            <a:custGeom>
              <a:avLst/>
              <a:gdLst/>
              <a:ahLst/>
              <a:cxnLst/>
              <a:rect l="l" t="t" r="r" b="b"/>
              <a:pathLst>
                <a:path w="623" h="811" extrusionOk="0">
                  <a:moveTo>
                    <a:pt x="1" y="0"/>
                  </a:moveTo>
                  <a:lnTo>
                    <a:pt x="1" y="810"/>
                  </a:lnTo>
                  <a:lnTo>
                    <a:pt x="623" y="655"/>
                  </a:lnTo>
                  <a:lnTo>
                    <a:pt x="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23;p39">
              <a:extLst>
                <a:ext uri="{FF2B5EF4-FFF2-40B4-BE49-F238E27FC236}">
                  <a16:creationId xmlns:a16="http://schemas.microsoft.com/office/drawing/2014/main" id="{A65EBBB8-FDE5-AE4D-8178-C91C4735D88F}"/>
                </a:ext>
              </a:extLst>
            </p:cNvPr>
            <p:cNvSpPr/>
            <p:nvPr/>
          </p:nvSpPr>
          <p:spPr>
            <a:xfrm>
              <a:off x="3424025" y="3606125"/>
              <a:ext cx="25425" cy="19750"/>
            </a:xfrm>
            <a:custGeom>
              <a:avLst/>
              <a:gdLst/>
              <a:ahLst/>
              <a:cxnLst/>
              <a:rect l="l" t="t" r="r" b="b"/>
              <a:pathLst>
                <a:path w="1017" h="790" extrusionOk="0">
                  <a:moveTo>
                    <a:pt x="773" y="0"/>
                  </a:moveTo>
                  <a:lnTo>
                    <a:pt x="0" y="241"/>
                  </a:lnTo>
                  <a:lnTo>
                    <a:pt x="333" y="789"/>
                  </a:lnTo>
                  <a:lnTo>
                    <a:pt x="1017" y="572"/>
                  </a:lnTo>
                  <a:lnTo>
                    <a:pt x="7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24;p39">
              <a:extLst>
                <a:ext uri="{FF2B5EF4-FFF2-40B4-BE49-F238E27FC236}">
                  <a16:creationId xmlns:a16="http://schemas.microsoft.com/office/drawing/2014/main" id="{62754595-B5AB-744D-BCD4-62CC2AD98859}"/>
                </a:ext>
              </a:extLst>
            </p:cNvPr>
            <p:cNvSpPr/>
            <p:nvPr/>
          </p:nvSpPr>
          <p:spPr>
            <a:xfrm>
              <a:off x="3807475" y="3410350"/>
              <a:ext cx="15575" cy="21400"/>
            </a:xfrm>
            <a:custGeom>
              <a:avLst/>
              <a:gdLst/>
              <a:ahLst/>
              <a:cxnLst/>
              <a:rect l="l" t="t" r="r" b="b"/>
              <a:pathLst>
                <a:path w="623" h="856" extrusionOk="0">
                  <a:moveTo>
                    <a:pt x="1" y="1"/>
                  </a:moveTo>
                  <a:lnTo>
                    <a:pt x="1" y="778"/>
                  </a:lnTo>
                  <a:lnTo>
                    <a:pt x="623" y="855"/>
                  </a:lnTo>
                  <a:lnTo>
                    <a:pt x="623" y="16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25;p39">
              <a:extLst>
                <a:ext uri="{FF2B5EF4-FFF2-40B4-BE49-F238E27FC236}">
                  <a16:creationId xmlns:a16="http://schemas.microsoft.com/office/drawing/2014/main" id="{12EAFC13-A470-064D-8825-05E2D39043B5}"/>
                </a:ext>
              </a:extLst>
            </p:cNvPr>
            <p:cNvSpPr/>
            <p:nvPr/>
          </p:nvSpPr>
          <p:spPr>
            <a:xfrm>
              <a:off x="3796600" y="3440700"/>
              <a:ext cx="17425" cy="24925"/>
            </a:xfrm>
            <a:custGeom>
              <a:avLst/>
              <a:gdLst/>
              <a:ahLst/>
              <a:cxnLst/>
              <a:rect l="l" t="t" r="r" b="b"/>
              <a:pathLst>
                <a:path w="697" h="997" extrusionOk="0">
                  <a:moveTo>
                    <a:pt x="348" y="1"/>
                  </a:moveTo>
                  <a:lnTo>
                    <a:pt x="0" y="691"/>
                  </a:lnTo>
                  <a:lnTo>
                    <a:pt x="436" y="996"/>
                  </a:lnTo>
                  <a:lnTo>
                    <a:pt x="696" y="436"/>
                  </a:lnTo>
                  <a:lnTo>
                    <a:pt x="3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26;p39">
              <a:extLst>
                <a:ext uri="{FF2B5EF4-FFF2-40B4-BE49-F238E27FC236}">
                  <a16:creationId xmlns:a16="http://schemas.microsoft.com/office/drawing/2014/main" id="{ED992C50-5F70-B742-AFD7-1EDC1CDC08E3}"/>
                </a:ext>
              </a:extLst>
            </p:cNvPr>
            <p:cNvSpPr/>
            <p:nvPr/>
          </p:nvSpPr>
          <p:spPr>
            <a:xfrm>
              <a:off x="2771600" y="3616625"/>
              <a:ext cx="22200" cy="20075"/>
            </a:xfrm>
            <a:custGeom>
              <a:avLst/>
              <a:gdLst/>
              <a:ahLst/>
              <a:cxnLst/>
              <a:rect l="l" t="t" r="r" b="b"/>
              <a:pathLst>
                <a:path w="888" h="803" extrusionOk="0">
                  <a:moveTo>
                    <a:pt x="887" y="0"/>
                  </a:moveTo>
                  <a:lnTo>
                    <a:pt x="1" y="152"/>
                  </a:lnTo>
                  <a:lnTo>
                    <a:pt x="104" y="802"/>
                  </a:lnTo>
                  <a:lnTo>
                    <a:pt x="704" y="802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27;p39">
              <a:extLst>
                <a:ext uri="{FF2B5EF4-FFF2-40B4-BE49-F238E27FC236}">
                  <a16:creationId xmlns:a16="http://schemas.microsoft.com/office/drawing/2014/main" id="{BE428F6C-073F-9E40-8CF2-0DD14AA17E1E}"/>
                </a:ext>
              </a:extLst>
            </p:cNvPr>
            <p:cNvSpPr/>
            <p:nvPr/>
          </p:nvSpPr>
          <p:spPr>
            <a:xfrm>
              <a:off x="2774200" y="3649000"/>
              <a:ext cx="20350" cy="19900"/>
            </a:xfrm>
            <a:custGeom>
              <a:avLst/>
              <a:gdLst/>
              <a:ahLst/>
              <a:cxnLst/>
              <a:rect l="l" t="t" r="r" b="b"/>
              <a:pathLst>
                <a:path w="814" h="796" extrusionOk="0">
                  <a:moveTo>
                    <a:pt x="600" y="1"/>
                  </a:moveTo>
                  <a:lnTo>
                    <a:pt x="0" y="165"/>
                  </a:lnTo>
                  <a:lnTo>
                    <a:pt x="172" y="796"/>
                  </a:lnTo>
                  <a:lnTo>
                    <a:pt x="813" y="781"/>
                  </a:lnTo>
                  <a:lnTo>
                    <a:pt x="6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28;p39">
              <a:extLst>
                <a:ext uri="{FF2B5EF4-FFF2-40B4-BE49-F238E27FC236}">
                  <a16:creationId xmlns:a16="http://schemas.microsoft.com/office/drawing/2014/main" id="{409CF232-F500-C74C-9E5F-48A099657FC5}"/>
                </a:ext>
              </a:extLst>
            </p:cNvPr>
            <p:cNvSpPr/>
            <p:nvPr/>
          </p:nvSpPr>
          <p:spPr>
            <a:xfrm>
              <a:off x="2783875" y="3680550"/>
              <a:ext cx="19100" cy="24725"/>
            </a:xfrm>
            <a:custGeom>
              <a:avLst/>
              <a:gdLst/>
              <a:ahLst/>
              <a:cxnLst/>
              <a:rect l="l" t="t" r="r" b="b"/>
              <a:pathLst>
                <a:path w="764" h="989" extrusionOk="0">
                  <a:moveTo>
                    <a:pt x="558" y="0"/>
                  </a:moveTo>
                  <a:lnTo>
                    <a:pt x="0" y="320"/>
                  </a:lnTo>
                  <a:lnTo>
                    <a:pt x="184" y="989"/>
                  </a:lnTo>
                  <a:lnTo>
                    <a:pt x="764" y="750"/>
                  </a:lnTo>
                  <a:lnTo>
                    <a:pt x="5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29;p39">
              <a:extLst>
                <a:ext uri="{FF2B5EF4-FFF2-40B4-BE49-F238E27FC236}">
                  <a16:creationId xmlns:a16="http://schemas.microsoft.com/office/drawing/2014/main" id="{852FA54F-42ED-DC4E-9CCA-51B8C86A735D}"/>
                </a:ext>
              </a:extLst>
            </p:cNvPr>
            <p:cNvSpPr/>
            <p:nvPr/>
          </p:nvSpPr>
          <p:spPr>
            <a:xfrm>
              <a:off x="2802425" y="3709225"/>
              <a:ext cx="18500" cy="24625"/>
            </a:xfrm>
            <a:custGeom>
              <a:avLst/>
              <a:gdLst/>
              <a:ahLst/>
              <a:cxnLst/>
              <a:rect l="l" t="t" r="r" b="b"/>
              <a:pathLst>
                <a:path w="740" h="985" extrusionOk="0">
                  <a:moveTo>
                    <a:pt x="221" y="0"/>
                  </a:moveTo>
                  <a:lnTo>
                    <a:pt x="0" y="514"/>
                  </a:lnTo>
                  <a:lnTo>
                    <a:pt x="400" y="985"/>
                  </a:lnTo>
                  <a:lnTo>
                    <a:pt x="740" y="575"/>
                  </a:lnTo>
                  <a:lnTo>
                    <a:pt x="2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30;p39">
              <a:extLst>
                <a:ext uri="{FF2B5EF4-FFF2-40B4-BE49-F238E27FC236}">
                  <a16:creationId xmlns:a16="http://schemas.microsoft.com/office/drawing/2014/main" id="{BA94128F-4C8B-8849-B738-3012D1F3CBD3}"/>
                </a:ext>
              </a:extLst>
            </p:cNvPr>
            <p:cNvSpPr/>
            <p:nvPr/>
          </p:nvSpPr>
          <p:spPr>
            <a:xfrm>
              <a:off x="2828575" y="3733075"/>
              <a:ext cx="18550" cy="23650"/>
            </a:xfrm>
            <a:custGeom>
              <a:avLst/>
              <a:gdLst/>
              <a:ahLst/>
              <a:cxnLst/>
              <a:rect l="l" t="t" r="r" b="b"/>
              <a:pathLst>
                <a:path w="742" h="946" extrusionOk="0">
                  <a:moveTo>
                    <a:pt x="141" y="1"/>
                  </a:moveTo>
                  <a:lnTo>
                    <a:pt x="0" y="541"/>
                  </a:lnTo>
                  <a:lnTo>
                    <a:pt x="468" y="946"/>
                  </a:lnTo>
                  <a:lnTo>
                    <a:pt x="741" y="489"/>
                  </a:lnTo>
                  <a:lnTo>
                    <a:pt x="1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31;p39">
              <a:extLst>
                <a:ext uri="{FF2B5EF4-FFF2-40B4-BE49-F238E27FC236}">
                  <a16:creationId xmlns:a16="http://schemas.microsoft.com/office/drawing/2014/main" id="{974D7C00-3C49-724F-985F-174424CFC781}"/>
                </a:ext>
              </a:extLst>
            </p:cNvPr>
            <p:cNvSpPr/>
            <p:nvPr/>
          </p:nvSpPr>
          <p:spPr>
            <a:xfrm>
              <a:off x="3731750" y="3509775"/>
              <a:ext cx="18250" cy="20025"/>
            </a:xfrm>
            <a:custGeom>
              <a:avLst/>
              <a:gdLst/>
              <a:ahLst/>
              <a:cxnLst/>
              <a:rect l="l" t="t" r="r" b="b"/>
              <a:pathLst>
                <a:path w="730" h="801" extrusionOk="0">
                  <a:moveTo>
                    <a:pt x="518" y="1"/>
                  </a:moveTo>
                  <a:lnTo>
                    <a:pt x="1" y="313"/>
                  </a:lnTo>
                  <a:lnTo>
                    <a:pt x="216" y="800"/>
                  </a:lnTo>
                  <a:lnTo>
                    <a:pt x="729" y="456"/>
                  </a:lnTo>
                  <a:lnTo>
                    <a:pt x="5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32;p39">
              <a:extLst>
                <a:ext uri="{FF2B5EF4-FFF2-40B4-BE49-F238E27FC236}">
                  <a16:creationId xmlns:a16="http://schemas.microsoft.com/office/drawing/2014/main" id="{41A984AB-32F1-A14F-A8BD-5B8FE4D5B7E8}"/>
                </a:ext>
              </a:extLst>
            </p:cNvPr>
            <p:cNvSpPr/>
            <p:nvPr/>
          </p:nvSpPr>
          <p:spPr>
            <a:xfrm>
              <a:off x="3459150" y="360202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4"/>
                  </a:lnTo>
                  <a:lnTo>
                    <a:pt x="52" y="665"/>
                  </a:lnTo>
                  <a:lnTo>
                    <a:pt x="648" y="499"/>
                  </a:lnTo>
                  <a:lnTo>
                    <a:pt x="5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33;p39">
              <a:extLst>
                <a:ext uri="{FF2B5EF4-FFF2-40B4-BE49-F238E27FC236}">
                  <a16:creationId xmlns:a16="http://schemas.microsoft.com/office/drawing/2014/main" id="{14478B6D-E837-F74B-8BAF-B621B3608B1A}"/>
                </a:ext>
              </a:extLst>
            </p:cNvPr>
            <p:cNvSpPr/>
            <p:nvPr/>
          </p:nvSpPr>
          <p:spPr>
            <a:xfrm>
              <a:off x="3648275" y="3545325"/>
              <a:ext cx="16175" cy="16050"/>
            </a:xfrm>
            <a:custGeom>
              <a:avLst/>
              <a:gdLst/>
              <a:ahLst/>
              <a:cxnLst/>
              <a:rect l="l" t="t" r="r" b="b"/>
              <a:pathLst>
                <a:path w="647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7" y="499"/>
                  </a:lnTo>
                  <a:lnTo>
                    <a:pt x="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34;p39">
              <a:extLst>
                <a:ext uri="{FF2B5EF4-FFF2-40B4-BE49-F238E27FC236}">
                  <a16:creationId xmlns:a16="http://schemas.microsoft.com/office/drawing/2014/main" id="{59E5EE24-CF9E-D440-B6DF-ADFA7D9B2920}"/>
                </a:ext>
              </a:extLst>
            </p:cNvPr>
            <p:cNvSpPr/>
            <p:nvPr/>
          </p:nvSpPr>
          <p:spPr>
            <a:xfrm>
              <a:off x="3565075" y="3570775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5"/>
                  </a:lnTo>
                  <a:lnTo>
                    <a:pt x="137" y="640"/>
                  </a:lnTo>
                  <a:lnTo>
                    <a:pt x="647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35;p39">
              <a:extLst>
                <a:ext uri="{FF2B5EF4-FFF2-40B4-BE49-F238E27FC236}">
                  <a16:creationId xmlns:a16="http://schemas.microsoft.com/office/drawing/2014/main" id="{F25B78CA-BECA-1947-944A-9BDB3A494A85}"/>
                </a:ext>
              </a:extLst>
            </p:cNvPr>
            <p:cNvSpPr/>
            <p:nvPr/>
          </p:nvSpPr>
          <p:spPr>
            <a:xfrm>
              <a:off x="3621175" y="3553350"/>
              <a:ext cx="16200" cy="16000"/>
            </a:xfrm>
            <a:custGeom>
              <a:avLst/>
              <a:gdLst/>
              <a:ahLst/>
              <a:cxnLst/>
              <a:rect l="l" t="t" r="r" b="b"/>
              <a:pathLst>
                <a:path w="648" h="640" extrusionOk="0">
                  <a:moveTo>
                    <a:pt x="590" y="0"/>
                  </a:moveTo>
                  <a:lnTo>
                    <a:pt x="1" y="134"/>
                  </a:lnTo>
                  <a:lnTo>
                    <a:pt x="138" y="640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36;p39">
              <a:extLst>
                <a:ext uri="{FF2B5EF4-FFF2-40B4-BE49-F238E27FC236}">
                  <a16:creationId xmlns:a16="http://schemas.microsoft.com/office/drawing/2014/main" id="{AF669248-DCC0-D740-9490-4E7DBCDD85D8}"/>
                </a:ext>
              </a:extLst>
            </p:cNvPr>
            <p:cNvSpPr/>
            <p:nvPr/>
          </p:nvSpPr>
          <p:spPr>
            <a:xfrm>
              <a:off x="3509900" y="358632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4"/>
                  </a:lnTo>
                  <a:lnTo>
                    <a:pt x="137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37;p39">
              <a:extLst>
                <a:ext uri="{FF2B5EF4-FFF2-40B4-BE49-F238E27FC236}">
                  <a16:creationId xmlns:a16="http://schemas.microsoft.com/office/drawing/2014/main" id="{3EB273B5-8CB1-6441-AD64-363544F0D523}"/>
                </a:ext>
              </a:extLst>
            </p:cNvPr>
            <p:cNvSpPr/>
            <p:nvPr/>
          </p:nvSpPr>
          <p:spPr>
            <a:xfrm>
              <a:off x="3486150" y="3594325"/>
              <a:ext cx="16200" cy="16025"/>
            </a:xfrm>
            <a:custGeom>
              <a:avLst/>
              <a:gdLst/>
              <a:ahLst/>
              <a:cxnLst/>
              <a:rect l="l" t="t" r="r" b="b"/>
              <a:pathLst>
                <a:path w="648" h="641" extrusionOk="0">
                  <a:moveTo>
                    <a:pt x="589" y="0"/>
                  </a:moveTo>
                  <a:lnTo>
                    <a:pt x="1" y="134"/>
                  </a:lnTo>
                  <a:lnTo>
                    <a:pt x="137" y="641"/>
                  </a:lnTo>
                  <a:lnTo>
                    <a:pt x="647" y="498"/>
                  </a:lnTo>
                  <a:lnTo>
                    <a:pt x="5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38;p39">
              <a:extLst>
                <a:ext uri="{FF2B5EF4-FFF2-40B4-BE49-F238E27FC236}">
                  <a16:creationId xmlns:a16="http://schemas.microsoft.com/office/drawing/2014/main" id="{DB978F53-475E-3B4B-B425-B44E8A60629D}"/>
                </a:ext>
              </a:extLst>
            </p:cNvPr>
            <p:cNvSpPr/>
            <p:nvPr/>
          </p:nvSpPr>
          <p:spPr>
            <a:xfrm>
              <a:off x="3776425" y="3470275"/>
              <a:ext cx="20025" cy="24925"/>
            </a:xfrm>
            <a:custGeom>
              <a:avLst/>
              <a:gdLst/>
              <a:ahLst/>
              <a:cxnLst/>
              <a:rect l="l" t="t" r="r" b="b"/>
              <a:pathLst>
                <a:path w="801" h="997" extrusionOk="0">
                  <a:moveTo>
                    <a:pt x="375" y="0"/>
                  </a:moveTo>
                  <a:lnTo>
                    <a:pt x="1" y="499"/>
                  </a:lnTo>
                  <a:lnTo>
                    <a:pt x="375" y="996"/>
                  </a:lnTo>
                  <a:lnTo>
                    <a:pt x="800" y="405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39;p39">
              <a:extLst>
                <a:ext uri="{FF2B5EF4-FFF2-40B4-BE49-F238E27FC236}">
                  <a16:creationId xmlns:a16="http://schemas.microsoft.com/office/drawing/2014/main" id="{ECA60F6A-0CED-CC42-8783-F50474409FA0}"/>
                </a:ext>
              </a:extLst>
            </p:cNvPr>
            <p:cNvSpPr/>
            <p:nvPr/>
          </p:nvSpPr>
          <p:spPr>
            <a:xfrm>
              <a:off x="3755675" y="3491750"/>
              <a:ext cx="17925" cy="22575"/>
            </a:xfrm>
            <a:custGeom>
              <a:avLst/>
              <a:gdLst/>
              <a:ahLst/>
              <a:cxnLst/>
              <a:rect l="l" t="t" r="r" b="b"/>
              <a:pathLst>
                <a:path w="717" h="903" extrusionOk="0">
                  <a:moveTo>
                    <a:pt x="436" y="1"/>
                  </a:moveTo>
                  <a:lnTo>
                    <a:pt x="1" y="451"/>
                  </a:lnTo>
                  <a:lnTo>
                    <a:pt x="304" y="902"/>
                  </a:lnTo>
                  <a:lnTo>
                    <a:pt x="716" y="485"/>
                  </a:lnTo>
                  <a:lnTo>
                    <a:pt x="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40;p39">
              <a:extLst>
                <a:ext uri="{FF2B5EF4-FFF2-40B4-BE49-F238E27FC236}">
                  <a16:creationId xmlns:a16="http://schemas.microsoft.com/office/drawing/2014/main" id="{7EC7CED4-387D-9A48-B002-FC42B90738B3}"/>
                </a:ext>
              </a:extLst>
            </p:cNvPr>
            <p:cNvSpPr/>
            <p:nvPr/>
          </p:nvSpPr>
          <p:spPr>
            <a:xfrm>
              <a:off x="3539125" y="3576300"/>
              <a:ext cx="15225" cy="18050"/>
            </a:xfrm>
            <a:custGeom>
              <a:avLst/>
              <a:gdLst/>
              <a:ahLst/>
              <a:cxnLst/>
              <a:rect l="l" t="t" r="r" b="b"/>
              <a:pathLst>
                <a:path w="609" h="722" extrusionOk="0">
                  <a:moveTo>
                    <a:pt x="601" y="1"/>
                  </a:moveTo>
                  <a:lnTo>
                    <a:pt x="1" y="180"/>
                  </a:lnTo>
                  <a:lnTo>
                    <a:pt x="44" y="721"/>
                  </a:lnTo>
                  <a:lnTo>
                    <a:pt x="608" y="560"/>
                  </a:lnTo>
                  <a:lnTo>
                    <a:pt x="6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41;p39">
              <a:extLst>
                <a:ext uri="{FF2B5EF4-FFF2-40B4-BE49-F238E27FC236}">
                  <a16:creationId xmlns:a16="http://schemas.microsoft.com/office/drawing/2014/main" id="{2139AEB8-D9D0-7340-BFA8-73E50AC44EDC}"/>
                </a:ext>
              </a:extLst>
            </p:cNvPr>
            <p:cNvSpPr/>
            <p:nvPr/>
          </p:nvSpPr>
          <p:spPr>
            <a:xfrm>
              <a:off x="3702550" y="3523475"/>
              <a:ext cx="18850" cy="19275"/>
            </a:xfrm>
            <a:custGeom>
              <a:avLst/>
              <a:gdLst/>
              <a:ahLst/>
              <a:cxnLst/>
              <a:rect l="l" t="t" r="r" b="b"/>
              <a:pathLst>
                <a:path w="754" h="771" extrusionOk="0">
                  <a:moveTo>
                    <a:pt x="695" y="1"/>
                  </a:moveTo>
                  <a:lnTo>
                    <a:pt x="1" y="225"/>
                  </a:lnTo>
                  <a:lnTo>
                    <a:pt x="206" y="770"/>
                  </a:lnTo>
                  <a:lnTo>
                    <a:pt x="753" y="558"/>
                  </a:lnTo>
                  <a:lnTo>
                    <a:pt x="6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42;p39">
              <a:extLst>
                <a:ext uri="{FF2B5EF4-FFF2-40B4-BE49-F238E27FC236}">
                  <a16:creationId xmlns:a16="http://schemas.microsoft.com/office/drawing/2014/main" id="{BAF8B877-46C9-D042-AD00-6887CE4079E5}"/>
                </a:ext>
              </a:extLst>
            </p:cNvPr>
            <p:cNvSpPr/>
            <p:nvPr/>
          </p:nvSpPr>
          <p:spPr>
            <a:xfrm>
              <a:off x="3593025" y="3559925"/>
              <a:ext cx="18550" cy="18850"/>
            </a:xfrm>
            <a:custGeom>
              <a:avLst/>
              <a:gdLst/>
              <a:ahLst/>
              <a:cxnLst/>
              <a:rect l="l" t="t" r="r" b="b"/>
              <a:pathLst>
                <a:path w="742" h="754" extrusionOk="0">
                  <a:moveTo>
                    <a:pt x="700" y="0"/>
                  </a:moveTo>
                  <a:lnTo>
                    <a:pt x="0" y="202"/>
                  </a:lnTo>
                  <a:lnTo>
                    <a:pt x="189" y="754"/>
                  </a:lnTo>
                  <a:lnTo>
                    <a:pt x="741" y="558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43;p39">
              <a:extLst>
                <a:ext uri="{FF2B5EF4-FFF2-40B4-BE49-F238E27FC236}">
                  <a16:creationId xmlns:a16="http://schemas.microsoft.com/office/drawing/2014/main" id="{7F4FB198-BC6A-D149-B3C1-CC835777B8E4}"/>
                </a:ext>
              </a:extLst>
            </p:cNvPr>
            <p:cNvSpPr/>
            <p:nvPr/>
          </p:nvSpPr>
          <p:spPr>
            <a:xfrm>
              <a:off x="3230575" y="3660375"/>
              <a:ext cx="25450" cy="19750"/>
            </a:xfrm>
            <a:custGeom>
              <a:avLst/>
              <a:gdLst/>
              <a:ahLst/>
              <a:cxnLst/>
              <a:rect l="l" t="t" r="r" b="b"/>
              <a:pathLst>
                <a:path w="1018" h="790" extrusionOk="0">
                  <a:moveTo>
                    <a:pt x="774" y="1"/>
                  </a:moveTo>
                  <a:lnTo>
                    <a:pt x="1" y="241"/>
                  </a:lnTo>
                  <a:lnTo>
                    <a:pt x="335" y="790"/>
                  </a:lnTo>
                  <a:lnTo>
                    <a:pt x="1017" y="573"/>
                  </a:lnTo>
                  <a:lnTo>
                    <a:pt x="7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44;p39">
              <a:extLst>
                <a:ext uri="{FF2B5EF4-FFF2-40B4-BE49-F238E27FC236}">
                  <a16:creationId xmlns:a16="http://schemas.microsoft.com/office/drawing/2014/main" id="{37824635-7484-3D48-833C-0011D07F34A4}"/>
                </a:ext>
              </a:extLst>
            </p:cNvPr>
            <p:cNvSpPr/>
            <p:nvPr/>
          </p:nvSpPr>
          <p:spPr>
            <a:xfrm>
              <a:off x="3265750" y="3656275"/>
              <a:ext cx="16200" cy="16625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590" y="1"/>
                  </a:moveTo>
                  <a:lnTo>
                    <a:pt x="1" y="135"/>
                  </a:lnTo>
                  <a:lnTo>
                    <a:pt x="51" y="664"/>
                  </a:lnTo>
                  <a:lnTo>
                    <a:pt x="647" y="499"/>
                  </a:lnTo>
                  <a:lnTo>
                    <a:pt x="5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45;p39">
              <a:extLst>
                <a:ext uri="{FF2B5EF4-FFF2-40B4-BE49-F238E27FC236}">
                  <a16:creationId xmlns:a16="http://schemas.microsoft.com/office/drawing/2014/main" id="{C2F72051-E192-9542-AFFA-7323C304F301}"/>
                </a:ext>
              </a:extLst>
            </p:cNvPr>
            <p:cNvSpPr/>
            <p:nvPr/>
          </p:nvSpPr>
          <p:spPr>
            <a:xfrm>
              <a:off x="3371675" y="3625000"/>
              <a:ext cx="16150" cy="16050"/>
            </a:xfrm>
            <a:custGeom>
              <a:avLst/>
              <a:gdLst/>
              <a:ahLst/>
              <a:cxnLst/>
              <a:rect l="l" t="t" r="r" b="b"/>
              <a:pathLst>
                <a:path w="646" h="642" extrusionOk="0">
                  <a:moveTo>
                    <a:pt x="589" y="1"/>
                  </a:moveTo>
                  <a:lnTo>
                    <a:pt x="0" y="135"/>
                  </a:lnTo>
                  <a:lnTo>
                    <a:pt x="137" y="642"/>
                  </a:lnTo>
                  <a:lnTo>
                    <a:pt x="646" y="499"/>
                  </a:lnTo>
                  <a:lnTo>
                    <a:pt x="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46;p39">
              <a:extLst>
                <a:ext uri="{FF2B5EF4-FFF2-40B4-BE49-F238E27FC236}">
                  <a16:creationId xmlns:a16="http://schemas.microsoft.com/office/drawing/2014/main" id="{1BA8D080-BD08-3647-BC01-5A2DC221358F}"/>
                </a:ext>
              </a:extLst>
            </p:cNvPr>
            <p:cNvSpPr/>
            <p:nvPr/>
          </p:nvSpPr>
          <p:spPr>
            <a:xfrm>
              <a:off x="3316450" y="3640575"/>
              <a:ext cx="16200" cy="16050"/>
            </a:xfrm>
            <a:custGeom>
              <a:avLst/>
              <a:gdLst/>
              <a:ahLst/>
              <a:cxnLst/>
              <a:rect l="l" t="t" r="r" b="b"/>
              <a:pathLst>
                <a:path w="648" h="642" extrusionOk="0">
                  <a:moveTo>
                    <a:pt x="590" y="0"/>
                  </a:moveTo>
                  <a:lnTo>
                    <a:pt x="1" y="135"/>
                  </a:lnTo>
                  <a:lnTo>
                    <a:pt x="138" y="641"/>
                  </a:lnTo>
                  <a:lnTo>
                    <a:pt x="648" y="49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47;p39">
              <a:extLst>
                <a:ext uri="{FF2B5EF4-FFF2-40B4-BE49-F238E27FC236}">
                  <a16:creationId xmlns:a16="http://schemas.microsoft.com/office/drawing/2014/main" id="{9C32A3E6-B048-D841-A3DD-2A90ED7B4EE5}"/>
                </a:ext>
              </a:extLst>
            </p:cNvPr>
            <p:cNvSpPr/>
            <p:nvPr/>
          </p:nvSpPr>
          <p:spPr>
            <a:xfrm>
              <a:off x="3292750" y="3648575"/>
              <a:ext cx="16150" cy="16025"/>
            </a:xfrm>
            <a:custGeom>
              <a:avLst/>
              <a:gdLst/>
              <a:ahLst/>
              <a:cxnLst/>
              <a:rect l="l" t="t" r="r" b="b"/>
              <a:pathLst>
                <a:path w="646" h="641" extrusionOk="0">
                  <a:moveTo>
                    <a:pt x="588" y="1"/>
                  </a:moveTo>
                  <a:lnTo>
                    <a:pt x="0" y="135"/>
                  </a:lnTo>
                  <a:lnTo>
                    <a:pt x="136" y="640"/>
                  </a:lnTo>
                  <a:lnTo>
                    <a:pt x="646" y="499"/>
                  </a:lnTo>
                  <a:lnTo>
                    <a:pt x="5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48;p39">
              <a:extLst>
                <a:ext uri="{FF2B5EF4-FFF2-40B4-BE49-F238E27FC236}">
                  <a16:creationId xmlns:a16="http://schemas.microsoft.com/office/drawing/2014/main" id="{564255C4-C3F2-2A46-9FD1-2911F805A1F7}"/>
                </a:ext>
              </a:extLst>
            </p:cNvPr>
            <p:cNvSpPr/>
            <p:nvPr/>
          </p:nvSpPr>
          <p:spPr>
            <a:xfrm>
              <a:off x="3345725" y="3630550"/>
              <a:ext cx="15200" cy="18050"/>
            </a:xfrm>
            <a:custGeom>
              <a:avLst/>
              <a:gdLst/>
              <a:ahLst/>
              <a:cxnLst/>
              <a:rect l="l" t="t" r="r" b="b"/>
              <a:pathLst>
                <a:path w="608" h="722" extrusionOk="0">
                  <a:moveTo>
                    <a:pt x="601" y="0"/>
                  </a:moveTo>
                  <a:lnTo>
                    <a:pt x="0" y="180"/>
                  </a:lnTo>
                  <a:lnTo>
                    <a:pt x="44" y="722"/>
                  </a:lnTo>
                  <a:lnTo>
                    <a:pt x="608" y="561"/>
                  </a:lnTo>
                  <a:lnTo>
                    <a:pt x="6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49;p39">
              <a:extLst>
                <a:ext uri="{FF2B5EF4-FFF2-40B4-BE49-F238E27FC236}">
                  <a16:creationId xmlns:a16="http://schemas.microsoft.com/office/drawing/2014/main" id="{63136167-CE89-B94B-B9EB-8400681623E3}"/>
                </a:ext>
              </a:extLst>
            </p:cNvPr>
            <p:cNvSpPr/>
            <p:nvPr/>
          </p:nvSpPr>
          <p:spPr>
            <a:xfrm>
              <a:off x="3399575" y="3614175"/>
              <a:ext cx="18575" cy="18875"/>
            </a:xfrm>
            <a:custGeom>
              <a:avLst/>
              <a:gdLst/>
              <a:ahLst/>
              <a:cxnLst/>
              <a:rect l="l" t="t" r="r" b="b"/>
              <a:pathLst>
                <a:path w="743" h="755" extrusionOk="0">
                  <a:moveTo>
                    <a:pt x="701" y="1"/>
                  </a:moveTo>
                  <a:lnTo>
                    <a:pt x="1" y="202"/>
                  </a:lnTo>
                  <a:lnTo>
                    <a:pt x="189" y="754"/>
                  </a:lnTo>
                  <a:lnTo>
                    <a:pt x="743" y="559"/>
                  </a:lnTo>
                  <a:lnTo>
                    <a:pt x="7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0;p39">
              <a:extLst>
                <a:ext uri="{FF2B5EF4-FFF2-40B4-BE49-F238E27FC236}">
                  <a16:creationId xmlns:a16="http://schemas.microsoft.com/office/drawing/2014/main" id="{7480F828-9327-2146-BCE8-0A17AA603BFD}"/>
                </a:ext>
              </a:extLst>
            </p:cNvPr>
            <p:cNvSpPr/>
            <p:nvPr/>
          </p:nvSpPr>
          <p:spPr>
            <a:xfrm>
              <a:off x="3066600" y="3709100"/>
              <a:ext cx="15925" cy="16250"/>
            </a:xfrm>
            <a:custGeom>
              <a:avLst/>
              <a:gdLst/>
              <a:ahLst/>
              <a:cxnLst/>
              <a:rect l="l" t="t" r="r" b="b"/>
              <a:pathLst>
                <a:path w="637" h="650" extrusionOk="0">
                  <a:moveTo>
                    <a:pt x="593" y="1"/>
                  </a:moveTo>
                  <a:lnTo>
                    <a:pt x="1" y="119"/>
                  </a:lnTo>
                  <a:lnTo>
                    <a:pt x="37" y="650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1;p39">
              <a:extLst>
                <a:ext uri="{FF2B5EF4-FFF2-40B4-BE49-F238E27FC236}">
                  <a16:creationId xmlns:a16="http://schemas.microsoft.com/office/drawing/2014/main" id="{4595FDAE-F7E6-3145-9C60-E65157283797}"/>
                </a:ext>
              </a:extLst>
            </p:cNvPr>
            <p:cNvSpPr/>
            <p:nvPr/>
          </p:nvSpPr>
          <p:spPr>
            <a:xfrm>
              <a:off x="3173300" y="368065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19"/>
                  </a:lnTo>
                  <a:lnTo>
                    <a:pt x="123" y="629"/>
                  </a:lnTo>
                  <a:lnTo>
                    <a:pt x="637" y="500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;p39">
              <a:extLst>
                <a:ext uri="{FF2B5EF4-FFF2-40B4-BE49-F238E27FC236}">
                  <a16:creationId xmlns:a16="http://schemas.microsoft.com/office/drawing/2014/main" id="{24659105-66B0-CF41-BB42-1D6413005FC1}"/>
                </a:ext>
              </a:extLst>
            </p:cNvPr>
            <p:cNvSpPr/>
            <p:nvPr/>
          </p:nvSpPr>
          <p:spPr>
            <a:xfrm>
              <a:off x="3117700" y="3694750"/>
              <a:ext cx="15950" cy="15700"/>
            </a:xfrm>
            <a:custGeom>
              <a:avLst/>
              <a:gdLst/>
              <a:ahLst/>
              <a:cxnLst/>
              <a:rect l="l" t="t" r="r" b="b"/>
              <a:pathLst>
                <a:path w="638" h="628" extrusionOk="0">
                  <a:moveTo>
                    <a:pt x="594" y="1"/>
                  </a:moveTo>
                  <a:lnTo>
                    <a:pt x="1" y="119"/>
                  </a:lnTo>
                  <a:lnTo>
                    <a:pt x="124" y="628"/>
                  </a:lnTo>
                  <a:lnTo>
                    <a:pt x="637" y="500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;p39">
              <a:extLst>
                <a:ext uri="{FF2B5EF4-FFF2-40B4-BE49-F238E27FC236}">
                  <a16:creationId xmlns:a16="http://schemas.microsoft.com/office/drawing/2014/main" id="{282563E9-219C-D542-B457-00EA4FE6A0E2}"/>
                </a:ext>
              </a:extLst>
            </p:cNvPr>
            <p:cNvSpPr/>
            <p:nvPr/>
          </p:nvSpPr>
          <p:spPr>
            <a:xfrm>
              <a:off x="3093775" y="3702100"/>
              <a:ext cx="15925" cy="15725"/>
            </a:xfrm>
            <a:custGeom>
              <a:avLst/>
              <a:gdLst/>
              <a:ahLst/>
              <a:cxnLst/>
              <a:rect l="l" t="t" r="r" b="b"/>
              <a:pathLst>
                <a:path w="637" h="629" extrusionOk="0">
                  <a:moveTo>
                    <a:pt x="593" y="1"/>
                  </a:moveTo>
                  <a:lnTo>
                    <a:pt x="0" y="120"/>
                  </a:lnTo>
                  <a:lnTo>
                    <a:pt x="124" y="629"/>
                  </a:lnTo>
                  <a:lnTo>
                    <a:pt x="636" y="501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4;p39">
              <a:extLst>
                <a:ext uri="{FF2B5EF4-FFF2-40B4-BE49-F238E27FC236}">
                  <a16:creationId xmlns:a16="http://schemas.microsoft.com/office/drawing/2014/main" id="{EEDD97AD-F88E-E44E-B00F-72A28E65C07A}"/>
                </a:ext>
              </a:extLst>
            </p:cNvPr>
            <p:cNvSpPr/>
            <p:nvPr/>
          </p:nvSpPr>
          <p:spPr>
            <a:xfrm>
              <a:off x="3147200" y="3685500"/>
              <a:ext cx="15150" cy="17700"/>
            </a:xfrm>
            <a:custGeom>
              <a:avLst/>
              <a:gdLst/>
              <a:ahLst/>
              <a:cxnLst/>
              <a:rect l="l" t="t" r="r" b="b"/>
              <a:pathLst>
                <a:path w="606" h="708" extrusionOk="0">
                  <a:moveTo>
                    <a:pt x="606" y="1"/>
                  </a:moveTo>
                  <a:lnTo>
                    <a:pt x="0" y="164"/>
                  </a:lnTo>
                  <a:lnTo>
                    <a:pt x="29" y="707"/>
                  </a:lnTo>
                  <a:lnTo>
                    <a:pt x="597" y="561"/>
                  </a:lnTo>
                  <a:lnTo>
                    <a:pt x="6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5;p39">
              <a:extLst>
                <a:ext uri="{FF2B5EF4-FFF2-40B4-BE49-F238E27FC236}">
                  <a16:creationId xmlns:a16="http://schemas.microsoft.com/office/drawing/2014/main" id="{55751C96-7563-8E42-A9E6-FF986327670E}"/>
                </a:ext>
              </a:extLst>
            </p:cNvPr>
            <p:cNvSpPr/>
            <p:nvPr/>
          </p:nvSpPr>
          <p:spPr>
            <a:xfrm>
              <a:off x="3201475" y="3670625"/>
              <a:ext cx="18300" cy="18525"/>
            </a:xfrm>
            <a:custGeom>
              <a:avLst/>
              <a:gdLst/>
              <a:ahLst/>
              <a:cxnLst/>
              <a:rect l="l" t="t" r="r" b="b"/>
              <a:pathLst>
                <a:path w="732" h="741" extrusionOk="0">
                  <a:moveTo>
                    <a:pt x="705" y="1"/>
                  </a:moveTo>
                  <a:lnTo>
                    <a:pt x="0" y="183"/>
                  </a:lnTo>
                  <a:lnTo>
                    <a:pt x="174" y="740"/>
                  </a:lnTo>
                  <a:lnTo>
                    <a:pt x="732" y="560"/>
                  </a:lnTo>
                  <a:lnTo>
                    <a:pt x="7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6;p39">
              <a:extLst>
                <a:ext uri="{FF2B5EF4-FFF2-40B4-BE49-F238E27FC236}">
                  <a16:creationId xmlns:a16="http://schemas.microsoft.com/office/drawing/2014/main" id="{CE3A7BC5-00A3-A740-B657-553C93B02A75}"/>
                </a:ext>
              </a:extLst>
            </p:cNvPr>
            <p:cNvSpPr/>
            <p:nvPr/>
          </p:nvSpPr>
          <p:spPr>
            <a:xfrm>
              <a:off x="2890950" y="3752400"/>
              <a:ext cx="15800" cy="16100"/>
            </a:xfrm>
            <a:custGeom>
              <a:avLst/>
              <a:gdLst/>
              <a:ahLst/>
              <a:cxnLst/>
              <a:rect l="l" t="t" r="r" b="b"/>
              <a:pathLst>
                <a:path w="632" h="644" extrusionOk="0">
                  <a:moveTo>
                    <a:pt x="594" y="1"/>
                  </a:moveTo>
                  <a:lnTo>
                    <a:pt x="0" y="112"/>
                  </a:lnTo>
                  <a:lnTo>
                    <a:pt x="30" y="644"/>
                  </a:lnTo>
                  <a:lnTo>
                    <a:pt x="632" y="50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7;p39">
              <a:extLst>
                <a:ext uri="{FF2B5EF4-FFF2-40B4-BE49-F238E27FC236}">
                  <a16:creationId xmlns:a16="http://schemas.microsoft.com/office/drawing/2014/main" id="{6BCEC2DE-1810-D54D-A885-B649D5132E00}"/>
                </a:ext>
              </a:extLst>
            </p:cNvPr>
            <p:cNvSpPr/>
            <p:nvPr/>
          </p:nvSpPr>
          <p:spPr>
            <a:xfrm>
              <a:off x="2858900" y="3751125"/>
              <a:ext cx="18700" cy="17375"/>
            </a:xfrm>
            <a:custGeom>
              <a:avLst/>
              <a:gdLst/>
              <a:ahLst/>
              <a:cxnLst/>
              <a:rect l="l" t="t" r="r" b="b"/>
              <a:pathLst>
                <a:path w="748" h="695" extrusionOk="0">
                  <a:moveTo>
                    <a:pt x="152" y="0"/>
                  </a:moveTo>
                  <a:lnTo>
                    <a:pt x="0" y="510"/>
                  </a:lnTo>
                  <a:lnTo>
                    <a:pt x="556" y="695"/>
                  </a:lnTo>
                  <a:lnTo>
                    <a:pt x="748" y="95"/>
                  </a:lnTo>
                  <a:lnTo>
                    <a:pt x="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8;p39">
              <a:extLst>
                <a:ext uri="{FF2B5EF4-FFF2-40B4-BE49-F238E27FC236}">
                  <a16:creationId xmlns:a16="http://schemas.microsoft.com/office/drawing/2014/main" id="{24D3744C-1A44-EB45-A56F-EC052FC98F51}"/>
                </a:ext>
              </a:extLst>
            </p:cNvPr>
            <p:cNvSpPr/>
            <p:nvPr/>
          </p:nvSpPr>
          <p:spPr>
            <a:xfrm>
              <a:off x="3005875" y="3724450"/>
              <a:ext cx="15825" cy="15550"/>
            </a:xfrm>
            <a:custGeom>
              <a:avLst/>
              <a:gdLst/>
              <a:ahLst/>
              <a:cxnLst/>
              <a:rect l="l" t="t" r="r" b="b"/>
              <a:pathLst>
                <a:path w="633" h="622" extrusionOk="0">
                  <a:moveTo>
                    <a:pt x="594" y="0"/>
                  </a:moveTo>
                  <a:lnTo>
                    <a:pt x="0" y="110"/>
                  </a:lnTo>
                  <a:lnTo>
                    <a:pt x="118" y="621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9;p39">
              <a:extLst>
                <a:ext uri="{FF2B5EF4-FFF2-40B4-BE49-F238E27FC236}">
                  <a16:creationId xmlns:a16="http://schemas.microsoft.com/office/drawing/2014/main" id="{47FC848F-CC65-9342-A113-530B61F93137}"/>
                </a:ext>
              </a:extLst>
            </p:cNvPr>
            <p:cNvSpPr/>
            <p:nvPr/>
          </p:nvSpPr>
          <p:spPr>
            <a:xfrm>
              <a:off x="2950125" y="3737825"/>
              <a:ext cx="15800" cy="15575"/>
            </a:xfrm>
            <a:custGeom>
              <a:avLst/>
              <a:gdLst/>
              <a:ahLst/>
              <a:cxnLst/>
              <a:rect l="l" t="t" r="r" b="b"/>
              <a:pathLst>
                <a:path w="632" h="623" extrusionOk="0">
                  <a:moveTo>
                    <a:pt x="594" y="0"/>
                  </a:moveTo>
                  <a:lnTo>
                    <a:pt x="0" y="112"/>
                  </a:lnTo>
                  <a:lnTo>
                    <a:pt x="117" y="623"/>
                  </a:lnTo>
                  <a:lnTo>
                    <a:pt x="632" y="501"/>
                  </a:lnTo>
                  <a:lnTo>
                    <a:pt x="5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60;p39">
              <a:extLst>
                <a:ext uri="{FF2B5EF4-FFF2-40B4-BE49-F238E27FC236}">
                  <a16:creationId xmlns:a16="http://schemas.microsoft.com/office/drawing/2014/main" id="{2E4CFA19-71DA-3842-AC97-447C75207ABD}"/>
                </a:ext>
              </a:extLst>
            </p:cNvPr>
            <p:cNvSpPr/>
            <p:nvPr/>
          </p:nvSpPr>
          <p:spPr>
            <a:xfrm>
              <a:off x="2921950" y="3745600"/>
              <a:ext cx="15775" cy="15550"/>
            </a:xfrm>
            <a:custGeom>
              <a:avLst/>
              <a:gdLst/>
              <a:ahLst/>
              <a:cxnLst/>
              <a:rect l="l" t="t" r="r" b="b"/>
              <a:pathLst>
                <a:path w="631" h="622" extrusionOk="0">
                  <a:moveTo>
                    <a:pt x="593" y="1"/>
                  </a:moveTo>
                  <a:lnTo>
                    <a:pt x="0" y="112"/>
                  </a:lnTo>
                  <a:lnTo>
                    <a:pt x="116" y="622"/>
                  </a:lnTo>
                  <a:lnTo>
                    <a:pt x="631" y="501"/>
                  </a:ln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61;p39">
              <a:extLst>
                <a:ext uri="{FF2B5EF4-FFF2-40B4-BE49-F238E27FC236}">
                  <a16:creationId xmlns:a16="http://schemas.microsoft.com/office/drawing/2014/main" id="{DB4B5074-DF92-F045-A504-FB2A9A681EFC}"/>
                </a:ext>
              </a:extLst>
            </p:cNvPr>
            <p:cNvSpPr/>
            <p:nvPr/>
          </p:nvSpPr>
          <p:spPr>
            <a:xfrm>
              <a:off x="2979700" y="3728975"/>
              <a:ext cx="15200" cy="17475"/>
            </a:xfrm>
            <a:custGeom>
              <a:avLst/>
              <a:gdLst/>
              <a:ahLst/>
              <a:cxnLst/>
              <a:rect l="l" t="t" r="r" b="b"/>
              <a:pathLst>
                <a:path w="608" h="699" extrusionOk="0">
                  <a:moveTo>
                    <a:pt x="608" y="1"/>
                  </a:moveTo>
                  <a:lnTo>
                    <a:pt x="0" y="156"/>
                  </a:lnTo>
                  <a:lnTo>
                    <a:pt x="22" y="699"/>
                  </a:lnTo>
                  <a:lnTo>
                    <a:pt x="592" y="560"/>
                  </a:lnTo>
                  <a:lnTo>
                    <a:pt x="6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62;p39">
              <a:extLst>
                <a:ext uri="{FF2B5EF4-FFF2-40B4-BE49-F238E27FC236}">
                  <a16:creationId xmlns:a16="http://schemas.microsoft.com/office/drawing/2014/main" id="{DFE3C267-F6C9-DC48-898F-CE28A0B08DCC}"/>
                </a:ext>
              </a:extLst>
            </p:cNvPr>
            <p:cNvSpPr/>
            <p:nvPr/>
          </p:nvSpPr>
          <p:spPr>
            <a:xfrm>
              <a:off x="3034125" y="3714800"/>
              <a:ext cx="18200" cy="18375"/>
            </a:xfrm>
            <a:custGeom>
              <a:avLst/>
              <a:gdLst/>
              <a:ahLst/>
              <a:cxnLst/>
              <a:rect l="l" t="t" r="r" b="b"/>
              <a:pathLst>
                <a:path w="728" h="735" extrusionOk="0">
                  <a:moveTo>
                    <a:pt x="709" y="0"/>
                  </a:moveTo>
                  <a:lnTo>
                    <a:pt x="1" y="175"/>
                  </a:lnTo>
                  <a:lnTo>
                    <a:pt x="168" y="734"/>
                  </a:lnTo>
                  <a:lnTo>
                    <a:pt x="728" y="560"/>
                  </a:lnTo>
                  <a:lnTo>
                    <a:pt x="7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63;p39">
              <a:extLst>
                <a:ext uri="{FF2B5EF4-FFF2-40B4-BE49-F238E27FC236}">
                  <a16:creationId xmlns:a16="http://schemas.microsoft.com/office/drawing/2014/main" id="{FCA85661-987F-D341-9918-1628108ABD46}"/>
                </a:ext>
              </a:extLst>
            </p:cNvPr>
            <p:cNvSpPr/>
            <p:nvPr/>
          </p:nvSpPr>
          <p:spPr>
            <a:xfrm>
              <a:off x="3673825" y="3533300"/>
              <a:ext cx="18525" cy="18850"/>
            </a:xfrm>
            <a:custGeom>
              <a:avLst/>
              <a:gdLst/>
              <a:ahLst/>
              <a:cxnLst/>
              <a:rect l="l" t="t" r="r" b="b"/>
              <a:pathLst>
                <a:path w="741" h="754" extrusionOk="0">
                  <a:moveTo>
                    <a:pt x="700" y="0"/>
                  </a:moveTo>
                  <a:lnTo>
                    <a:pt x="0" y="203"/>
                  </a:lnTo>
                  <a:lnTo>
                    <a:pt x="189" y="754"/>
                  </a:lnTo>
                  <a:lnTo>
                    <a:pt x="741" y="559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64;p39">
              <a:extLst>
                <a:ext uri="{FF2B5EF4-FFF2-40B4-BE49-F238E27FC236}">
                  <a16:creationId xmlns:a16="http://schemas.microsoft.com/office/drawing/2014/main" id="{FF766E9F-4A51-5C40-91A8-AB18CC9C6910}"/>
                </a:ext>
              </a:extLst>
            </p:cNvPr>
            <p:cNvSpPr/>
            <p:nvPr/>
          </p:nvSpPr>
          <p:spPr>
            <a:xfrm>
              <a:off x="2792000" y="3301725"/>
              <a:ext cx="1005400" cy="436175"/>
            </a:xfrm>
            <a:custGeom>
              <a:avLst/>
              <a:gdLst/>
              <a:ahLst/>
              <a:cxnLst/>
              <a:rect l="l" t="t" r="r" b="b"/>
              <a:pathLst>
                <a:path w="40216" h="17447" extrusionOk="0">
                  <a:moveTo>
                    <a:pt x="34196" y="0"/>
                  </a:moveTo>
                  <a:cubicBezTo>
                    <a:pt x="28134" y="0"/>
                    <a:pt x="17989" y="4193"/>
                    <a:pt x="15420" y="5093"/>
                  </a:cubicBezTo>
                  <a:cubicBezTo>
                    <a:pt x="12394" y="6152"/>
                    <a:pt x="2219" y="7731"/>
                    <a:pt x="1142" y="11343"/>
                  </a:cubicBezTo>
                  <a:cubicBezTo>
                    <a:pt x="1" y="15167"/>
                    <a:pt x="2594" y="17446"/>
                    <a:pt x="4178" y="17446"/>
                  </a:cubicBezTo>
                  <a:cubicBezTo>
                    <a:pt x="4238" y="17446"/>
                    <a:pt x="4296" y="17443"/>
                    <a:pt x="4353" y="17436"/>
                  </a:cubicBezTo>
                  <a:cubicBezTo>
                    <a:pt x="5909" y="17257"/>
                    <a:pt x="29430" y="10840"/>
                    <a:pt x="34574" y="9173"/>
                  </a:cubicBezTo>
                  <a:cubicBezTo>
                    <a:pt x="39445" y="7595"/>
                    <a:pt x="40215" y="5809"/>
                    <a:pt x="39593" y="3235"/>
                  </a:cubicBezTo>
                  <a:cubicBezTo>
                    <a:pt x="39050" y="993"/>
                    <a:pt x="36978" y="441"/>
                    <a:pt x="36978" y="441"/>
                  </a:cubicBezTo>
                  <a:cubicBezTo>
                    <a:pt x="36223" y="133"/>
                    <a:pt x="35274" y="0"/>
                    <a:pt x="34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65;p39">
              <a:extLst>
                <a:ext uri="{FF2B5EF4-FFF2-40B4-BE49-F238E27FC236}">
                  <a16:creationId xmlns:a16="http://schemas.microsoft.com/office/drawing/2014/main" id="{D5B30A81-7ED4-D140-89AF-CF9F5DACEE8F}"/>
                </a:ext>
              </a:extLst>
            </p:cNvPr>
            <p:cNvSpPr/>
            <p:nvPr/>
          </p:nvSpPr>
          <p:spPr>
            <a:xfrm>
              <a:off x="2790850" y="3323575"/>
              <a:ext cx="988425" cy="398150"/>
            </a:xfrm>
            <a:custGeom>
              <a:avLst/>
              <a:gdLst/>
              <a:ahLst/>
              <a:cxnLst/>
              <a:rect l="l" t="t" r="r" b="b"/>
              <a:pathLst>
                <a:path w="39537" h="15926" extrusionOk="0">
                  <a:moveTo>
                    <a:pt x="35677" y="1"/>
                  </a:moveTo>
                  <a:cubicBezTo>
                    <a:pt x="32022" y="1"/>
                    <a:pt x="20886" y="3753"/>
                    <a:pt x="15936" y="5432"/>
                  </a:cubicBezTo>
                  <a:cubicBezTo>
                    <a:pt x="12118" y="6728"/>
                    <a:pt x="2858" y="9362"/>
                    <a:pt x="2421" y="9909"/>
                  </a:cubicBezTo>
                  <a:cubicBezTo>
                    <a:pt x="1" y="12936"/>
                    <a:pt x="3007" y="15926"/>
                    <a:pt x="4516" y="15926"/>
                  </a:cubicBezTo>
                  <a:cubicBezTo>
                    <a:pt x="4557" y="15926"/>
                    <a:pt x="4597" y="15924"/>
                    <a:pt x="4636" y="15919"/>
                  </a:cubicBezTo>
                  <a:cubicBezTo>
                    <a:pt x="6098" y="15750"/>
                    <a:pt x="28978" y="9436"/>
                    <a:pt x="33808" y="7870"/>
                  </a:cubicBezTo>
                  <a:cubicBezTo>
                    <a:pt x="38380" y="6389"/>
                    <a:pt x="39537" y="4984"/>
                    <a:pt x="38952" y="2569"/>
                  </a:cubicBezTo>
                  <a:cubicBezTo>
                    <a:pt x="38443" y="464"/>
                    <a:pt x="36588" y="3"/>
                    <a:pt x="35690" y="1"/>
                  </a:cubicBezTo>
                  <a:cubicBezTo>
                    <a:pt x="35686" y="1"/>
                    <a:pt x="35681" y="1"/>
                    <a:pt x="356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66;p39">
              <a:extLst>
                <a:ext uri="{FF2B5EF4-FFF2-40B4-BE49-F238E27FC236}">
                  <a16:creationId xmlns:a16="http://schemas.microsoft.com/office/drawing/2014/main" id="{FFAD64BB-5341-F54D-B68C-ECE4216D285D}"/>
                </a:ext>
              </a:extLst>
            </p:cNvPr>
            <p:cNvSpPr/>
            <p:nvPr/>
          </p:nvSpPr>
          <p:spPr>
            <a:xfrm>
              <a:off x="2856600" y="3567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4" y="0"/>
                  </a:moveTo>
                  <a:cubicBezTo>
                    <a:pt x="1171" y="0"/>
                    <a:pt x="0" y="1171"/>
                    <a:pt x="0" y="2614"/>
                  </a:cubicBezTo>
                  <a:cubicBezTo>
                    <a:pt x="0" y="4058"/>
                    <a:pt x="1171" y="5228"/>
                    <a:pt x="2614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1"/>
                    <a:pt x="4057" y="0"/>
                    <a:pt x="261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67;p39">
              <a:extLst>
                <a:ext uri="{FF2B5EF4-FFF2-40B4-BE49-F238E27FC236}">
                  <a16:creationId xmlns:a16="http://schemas.microsoft.com/office/drawing/2014/main" id="{2441F8AB-D631-6A4C-863E-BF9D631C6AA5}"/>
                </a:ext>
              </a:extLst>
            </p:cNvPr>
            <p:cNvSpPr/>
            <p:nvPr/>
          </p:nvSpPr>
          <p:spPr>
            <a:xfrm>
              <a:off x="3001250" y="3528975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5" y="0"/>
                  </a:moveTo>
                  <a:cubicBezTo>
                    <a:pt x="1171" y="0"/>
                    <a:pt x="1" y="1170"/>
                    <a:pt x="1" y="2614"/>
                  </a:cubicBezTo>
                  <a:cubicBezTo>
                    <a:pt x="1" y="4058"/>
                    <a:pt x="1171" y="5228"/>
                    <a:pt x="2615" y="5228"/>
                  </a:cubicBezTo>
                  <a:cubicBezTo>
                    <a:pt x="4058" y="5228"/>
                    <a:pt x="5229" y="4058"/>
                    <a:pt x="5229" y="2614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68;p39">
              <a:extLst>
                <a:ext uri="{FF2B5EF4-FFF2-40B4-BE49-F238E27FC236}">
                  <a16:creationId xmlns:a16="http://schemas.microsoft.com/office/drawing/2014/main" id="{E93B81EF-2648-404A-9D74-FF21B3B99811}"/>
                </a:ext>
              </a:extLst>
            </p:cNvPr>
            <p:cNvSpPr/>
            <p:nvPr/>
          </p:nvSpPr>
          <p:spPr>
            <a:xfrm>
              <a:off x="3154400" y="3486825"/>
              <a:ext cx="130725" cy="130675"/>
            </a:xfrm>
            <a:custGeom>
              <a:avLst/>
              <a:gdLst/>
              <a:ahLst/>
              <a:cxnLst/>
              <a:rect l="l" t="t" r="r" b="b"/>
              <a:pathLst>
                <a:path w="5229" h="5227" extrusionOk="0">
                  <a:moveTo>
                    <a:pt x="2615" y="0"/>
                  </a:moveTo>
                  <a:cubicBezTo>
                    <a:pt x="1171" y="0"/>
                    <a:pt x="1" y="1170"/>
                    <a:pt x="1" y="2613"/>
                  </a:cubicBezTo>
                  <a:cubicBezTo>
                    <a:pt x="1" y="4057"/>
                    <a:pt x="1171" y="5227"/>
                    <a:pt x="2615" y="5227"/>
                  </a:cubicBezTo>
                  <a:cubicBezTo>
                    <a:pt x="4058" y="5227"/>
                    <a:pt x="5229" y="4057"/>
                    <a:pt x="5229" y="2613"/>
                  </a:cubicBezTo>
                  <a:cubicBezTo>
                    <a:pt x="5229" y="1170"/>
                    <a:pt x="4058" y="0"/>
                    <a:pt x="26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69;p39">
              <a:extLst>
                <a:ext uri="{FF2B5EF4-FFF2-40B4-BE49-F238E27FC236}">
                  <a16:creationId xmlns:a16="http://schemas.microsoft.com/office/drawing/2014/main" id="{36713C6C-0A4A-FC42-B21A-BEE6DA5EA688}"/>
                </a:ext>
              </a:extLst>
            </p:cNvPr>
            <p:cNvSpPr/>
            <p:nvPr/>
          </p:nvSpPr>
          <p:spPr>
            <a:xfrm>
              <a:off x="3306325" y="3441800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3" y="0"/>
                  </a:moveTo>
                  <a:cubicBezTo>
                    <a:pt x="1171" y="0"/>
                    <a:pt x="0" y="1170"/>
                    <a:pt x="0" y="2614"/>
                  </a:cubicBezTo>
                  <a:cubicBezTo>
                    <a:pt x="0" y="4058"/>
                    <a:pt x="1171" y="5228"/>
                    <a:pt x="2613" y="5228"/>
                  </a:cubicBezTo>
                  <a:cubicBezTo>
                    <a:pt x="4057" y="5228"/>
                    <a:pt x="5227" y="4058"/>
                    <a:pt x="5227" y="2614"/>
                  </a:cubicBezTo>
                  <a:cubicBezTo>
                    <a:pt x="5227" y="1170"/>
                    <a:pt x="4057" y="0"/>
                    <a:pt x="261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70;p39">
              <a:extLst>
                <a:ext uri="{FF2B5EF4-FFF2-40B4-BE49-F238E27FC236}">
                  <a16:creationId xmlns:a16="http://schemas.microsoft.com/office/drawing/2014/main" id="{F273EBF8-1871-5548-82ED-0B5A1214983C}"/>
                </a:ext>
              </a:extLst>
            </p:cNvPr>
            <p:cNvSpPr/>
            <p:nvPr/>
          </p:nvSpPr>
          <p:spPr>
            <a:xfrm>
              <a:off x="3452625" y="3400250"/>
              <a:ext cx="130725" cy="130725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614" y="0"/>
                  </a:moveTo>
                  <a:cubicBezTo>
                    <a:pt x="1170" y="0"/>
                    <a:pt x="0" y="1171"/>
                    <a:pt x="0" y="2614"/>
                  </a:cubicBezTo>
                  <a:cubicBezTo>
                    <a:pt x="0" y="4058"/>
                    <a:pt x="1170" y="5228"/>
                    <a:pt x="2614" y="5228"/>
                  </a:cubicBezTo>
                  <a:cubicBezTo>
                    <a:pt x="4058" y="5228"/>
                    <a:pt x="5228" y="4058"/>
                    <a:pt x="5228" y="2614"/>
                  </a:cubicBezTo>
                  <a:cubicBezTo>
                    <a:pt x="5228" y="1171"/>
                    <a:pt x="4058" y="0"/>
                    <a:pt x="261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71;p39">
              <a:extLst>
                <a:ext uri="{FF2B5EF4-FFF2-40B4-BE49-F238E27FC236}">
                  <a16:creationId xmlns:a16="http://schemas.microsoft.com/office/drawing/2014/main" id="{99C53224-B047-5742-B50D-F733D809D583}"/>
                </a:ext>
              </a:extLst>
            </p:cNvPr>
            <p:cNvSpPr/>
            <p:nvPr/>
          </p:nvSpPr>
          <p:spPr>
            <a:xfrm>
              <a:off x="3599075" y="3355675"/>
              <a:ext cx="130700" cy="130725"/>
            </a:xfrm>
            <a:custGeom>
              <a:avLst/>
              <a:gdLst/>
              <a:ahLst/>
              <a:cxnLst/>
              <a:rect l="l" t="t" r="r" b="b"/>
              <a:pathLst>
                <a:path w="5228" h="5229" extrusionOk="0">
                  <a:moveTo>
                    <a:pt x="2615" y="1"/>
                  </a:moveTo>
                  <a:cubicBezTo>
                    <a:pt x="1171" y="1"/>
                    <a:pt x="1" y="1171"/>
                    <a:pt x="1" y="2615"/>
                  </a:cubicBezTo>
                  <a:cubicBezTo>
                    <a:pt x="1" y="4058"/>
                    <a:pt x="1171" y="5229"/>
                    <a:pt x="2615" y="5229"/>
                  </a:cubicBezTo>
                  <a:cubicBezTo>
                    <a:pt x="4057" y="5229"/>
                    <a:pt x="5228" y="4058"/>
                    <a:pt x="5228" y="2615"/>
                  </a:cubicBezTo>
                  <a:cubicBezTo>
                    <a:pt x="5228" y="1171"/>
                    <a:pt x="4057" y="1"/>
                    <a:pt x="26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72;p39">
              <a:extLst>
                <a:ext uri="{FF2B5EF4-FFF2-40B4-BE49-F238E27FC236}">
                  <a16:creationId xmlns:a16="http://schemas.microsoft.com/office/drawing/2014/main" id="{E8CB38E3-C574-8042-863E-A5138DEF12DB}"/>
                </a:ext>
              </a:extLst>
            </p:cNvPr>
            <p:cNvSpPr/>
            <p:nvPr/>
          </p:nvSpPr>
          <p:spPr>
            <a:xfrm>
              <a:off x="2889375" y="3181800"/>
              <a:ext cx="709825" cy="325400"/>
            </a:xfrm>
            <a:custGeom>
              <a:avLst/>
              <a:gdLst/>
              <a:ahLst/>
              <a:cxnLst/>
              <a:rect l="l" t="t" r="r" b="b"/>
              <a:pathLst>
                <a:path w="28393" h="13016" extrusionOk="0">
                  <a:moveTo>
                    <a:pt x="24241" y="0"/>
                  </a:moveTo>
                  <a:cubicBezTo>
                    <a:pt x="21086" y="831"/>
                    <a:pt x="333" y="7140"/>
                    <a:pt x="333" y="7140"/>
                  </a:cubicBezTo>
                  <a:lnTo>
                    <a:pt x="1" y="13015"/>
                  </a:lnTo>
                  <a:cubicBezTo>
                    <a:pt x="5230" y="11418"/>
                    <a:pt x="28392" y="3985"/>
                    <a:pt x="28392" y="3985"/>
                  </a:cubicBezTo>
                  <a:cubicBezTo>
                    <a:pt x="27811" y="3321"/>
                    <a:pt x="24241" y="0"/>
                    <a:pt x="242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73;p39">
              <a:extLst>
                <a:ext uri="{FF2B5EF4-FFF2-40B4-BE49-F238E27FC236}">
                  <a16:creationId xmlns:a16="http://schemas.microsoft.com/office/drawing/2014/main" id="{22D7210D-3D40-744A-BAE4-E50B9854FB6F}"/>
                </a:ext>
              </a:extLst>
            </p:cNvPr>
            <p:cNvSpPr/>
            <p:nvPr/>
          </p:nvSpPr>
          <p:spPr>
            <a:xfrm>
              <a:off x="2763025" y="3255900"/>
              <a:ext cx="1051025" cy="360075"/>
            </a:xfrm>
            <a:custGeom>
              <a:avLst/>
              <a:gdLst/>
              <a:ahLst/>
              <a:cxnLst/>
              <a:rect l="l" t="t" r="r" b="b"/>
              <a:pathLst>
                <a:path w="42041" h="14403" extrusionOk="0">
                  <a:moveTo>
                    <a:pt x="35654" y="0"/>
                  </a:moveTo>
                  <a:cubicBezTo>
                    <a:pt x="35623" y="0"/>
                    <a:pt x="35606" y="1"/>
                    <a:pt x="35606" y="1"/>
                  </a:cubicBezTo>
                  <a:cubicBezTo>
                    <a:pt x="31040" y="665"/>
                    <a:pt x="2650" y="10460"/>
                    <a:pt x="2650" y="10460"/>
                  </a:cubicBezTo>
                  <a:cubicBezTo>
                    <a:pt x="160" y="11314"/>
                    <a:pt x="0" y="14403"/>
                    <a:pt x="0" y="14403"/>
                  </a:cubicBezTo>
                  <a:lnTo>
                    <a:pt x="1736" y="14029"/>
                  </a:lnTo>
                  <a:cubicBezTo>
                    <a:pt x="1736" y="14029"/>
                    <a:pt x="2412" y="12192"/>
                    <a:pt x="2993" y="12027"/>
                  </a:cubicBezTo>
                  <a:cubicBezTo>
                    <a:pt x="3575" y="11861"/>
                    <a:pt x="33199" y="2241"/>
                    <a:pt x="35606" y="1834"/>
                  </a:cubicBezTo>
                  <a:cubicBezTo>
                    <a:pt x="35867" y="1790"/>
                    <a:pt x="36124" y="1770"/>
                    <a:pt x="36375" y="1770"/>
                  </a:cubicBezTo>
                  <a:cubicBezTo>
                    <a:pt x="38439" y="1770"/>
                    <a:pt x="40089" y="3104"/>
                    <a:pt x="40089" y="3104"/>
                  </a:cubicBezTo>
                  <a:lnTo>
                    <a:pt x="42040" y="2491"/>
                  </a:lnTo>
                  <a:cubicBezTo>
                    <a:pt x="40131" y="74"/>
                    <a:pt x="36136" y="0"/>
                    <a:pt x="356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74;p39">
              <a:extLst>
                <a:ext uri="{FF2B5EF4-FFF2-40B4-BE49-F238E27FC236}">
                  <a16:creationId xmlns:a16="http://schemas.microsoft.com/office/drawing/2014/main" id="{3661F9A6-D235-2746-A308-895197CA104F}"/>
                </a:ext>
              </a:extLst>
            </p:cNvPr>
            <p:cNvSpPr/>
            <p:nvPr/>
          </p:nvSpPr>
          <p:spPr>
            <a:xfrm>
              <a:off x="3037800" y="3085400"/>
              <a:ext cx="386050" cy="220425"/>
            </a:xfrm>
            <a:custGeom>
              <a:avLst/>
              <a:gdLst/>
              <a:ahLst/>
              <a:cxnLst/>
              <a:rect l="l" t="t" r="r" b="b"/>
              <a:pathLst>
                <a:path w="15442" h="8817" extrusionOk="0">
                  <a:moveTo>
                    <a:pt x="11320" y="1"/>
                  </a:moveTo>
                  <a:cubicBezTo>
                    <a:pt x="9214" y="1"/>
                    <a:pt x="415" y="3410"/>
                    <a:pt x="415" y="3410"/>
                  </a:cubicBezTo>
                  <a:cubicBezTo>
                    <a:pt x="415" y="3410"/>
                    <a:pt x="1" y="8224"/>
                    <a:pt x="415" y="8556"/>
                  </a:cubicBezTo>
                  <a:cubicBezTo>
                    <a:pt x="598" y="8703"/>
                    <a:pt x="1072" y="8817"/>
                    <a:pt x="1943" y="8817"/>
                  </a:cubicBezTo>
                  <a:cubicBezTo>
                    <a:pt x="3046" y="8817"/>
                    <a:pt x="4785" y="8633"/>
                    <a:pt x="7376" y="8100"/>
                  </a:cubicBezTo>
                  <a:cubicBezTo>
                    <a:pt x="12013" y="7146"/>
                    <a:pt x="15441" y="4572"/>
                    <a:pt x="15441" y="4572"/>
                  </a:cubicBezTo>
                  <a:cubicBezTo>
                    <a:pt x="14958" y="3593"/>
                    <a:pt x="11456" y="7"/>
                    <a:pt x="11456" y="7"/>
                  </a:cubicBezTo>
                  <a:cubicBezTo>
                    <a:pt x="11414" y="3"/>
                    <a:pt x="11369" y="1"/>
                    <a:pt x="11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75;p39">
              <a:extLst>
                <a:ext uri="{FF2B5EF4-FFF2-40B4-BE49-F238E27FC236}">
                  <a16:creationId xmlns:a16="http://schemas.microsoft.com/office/drawing/2014/main" id="{FAAF1E86-FA0B-614A-B0D5-B8E3E9844966}"/>
                </a:ext>
              </a:extLst>
            </p:cNvPr>
            <p:cNvSpPr/>
            <p:nvPr/>
          </p:nvSpPr>
          <p:spPr>
            <a:xfrm>
              <a:off x="3338700" y="2973475"/>
              <a:ext cx="431250" cy="190950"/>
            </a:xfrm>
            <a:custGeom>
              <a:avLst/>
              <a:gdLst/>
              <a:ahLst/>
              <a:cxnLst/>
              <a:rect l="l" t="t" r="r" b="b"/>
              <a:pathLst>
                <a:path w="17250" h="7638" extrusionOk="0">
                  <a:moveTo>
                    <a:pt x="16769" y="1"/>
                  </a:moveTo>
                  <a:lnTo>
                    <a:pt x="1" y="6559"/>
                  </a:lnTo>
                  <a:lnTo>
                    <a:pt x="831" y="7637"/>
                  </a:lnTo>
                  <a:lnTo>
                    <a:pt x="17249" y="1329"/>
                  </a:lnTo>
                  <a:lnTo>
                    <a:pt x="167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76;p39">
              <a:extLst>
                <a:ext uri="{FF2B5EF4-FFF2-40B4-BE49-F238E27FC236}">
                  <a16:creationId xmlns:a16="http://schemas.microsoft.com/office/drawing/2014/main" id="{4B66FB1B-D647-934A-922E-315332BC1B39}"/>
                </a:ext>
              </a:extLst>
            </p:cNvPr>
            <p:cNvSpPr/>
            <p:nvPr/>
          </p:nvSpPr>
          <p:spPr>
            <a:xfrm>
              <a:off x="3749275" y="2892850"/>
              <a:ext cx="191500" cy="127925"/>
            </a:xfrm>
            <a:custGeom>
              <a:avLst/>
              <a:gdLst/>
              <a:ahLst/>
              <a:cxnLst/>
              <a:rect l="l" t="t" r="r" b="b"/>
              <a:pathLst>
                <a:path w="7660" h="5117" extrusionOk="0">
                  <a:moveTo>
                    <a:pt x="6464" y="1"/>
                  </a:moveTo>
                  <a:lnTo>
                    <a:pt x="0" y="2700"/>
                  </a:lnTo>
                  <a:lnTo>
                    <a:pt x="1109" y="5116"/>
                  </a:lnTo>
                  <a:lnTo>
                    <a:pt x="7660" y="3311"/>
                  </a:lnTo>
                  <a:lnTo>
                    <a:pt x="64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77;p39">
              <a:extLst>
                <a:ext uri="{FF2B5EF4-FFF2-40B4-BE49-F238E27FC236}">
                  <a16:creationId xmlns:a16="http://schemas.microsoft.com/office/drawing/2014/main" id="{2B868924-7554-084F-A734-3B9F338B489C}"/>
                </a:ext>
              </a:extLst>
            </p:cNvPr>
            <p:cNvSpPr/>
            <p:nvPr/>
          </p:nvSpPr>
          <p:spPr>
            <a:xfrm>
              <a:off x="3226950" y="3055525"/>
              <a:ext cx="81950" cy="49875"/>
            </a:xfrm>
            <a:custGeom>
              <a:avLst/>
              <a:gdLst/>
              <a:ahLst/>
              <a:cxnLst/>
              <a:rect l="l" t="t" r="r" b="b"/>
              <a:pathLst>
                <a:path w="3278" h="1995" extrusionOk="0">
                  <a:moveTo>
                    <a:pt x="1727" y="1"/>
                  </a:moveTo>
                  <a:cubicBezTo>
                    <a:pt x="1529" y="1"/>
                    <a:pt x="1310" y="37"/>
                    <a:pt x="1067" y="122"/>
                  </a:cubicBezTo>
                  <a:cubicBezTo>
                    <a:pt x="1" y="495"/>
                    <a:pt x="270" y="1994"/>
                    <a:pt x="270" y="1994"/>
                  </a:cubicBezTo>
                  <a:lnTo>
                    <a:pt x="3278" y="1235"/>
                  </a:lnTo>
                  <a:cubicBezTo>
                    <a:pt x="3278" y="1235"/>
                    <a:pt x="2877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78;p39">
              <a:extLst>
                <a:ext uri="{FF2B5EF4-FFF2-40B4-BE49-F238E27FC236}">
                  <a16:creationId xmlns:a16="http://schemas.microsoft.com/office/drawing/2014/main" id="{DDAB16F4-E64C-D643-B7B6-1B32F7B7B3FC}"/>
                </a:ext>
              </a:extLst>
            </p:cNvPr>
            <p:cNvSpPr/>
            <p:nvPr/>
          </p:nvSpPr>
          <p:spPr>
            <a:xfrm>
              <a:off x="2954775" y="3085400"/>
              <a:ext cx="155525" cy="74325"/>
            </a:xfrm>
            <a:custGeom>
              <a:avLst/>
              <a:gdLst/>
              <a:ahLst/>
              <a:cxnLst/>
              <a:rect l="l" t="t" r="r" b="b"/>
              <a:pathLst>
                <a:path w="6221" h="2973" extrusionOk="0">
                  <a:moveTo>
                    <a:pt x="0" y="1"/>
                  </a:moveTo>
                  <a:lnTo>
                    <a:pt x="0" y="421"/>
                  </a:lnTo>
                  <a:lnTo>
                    <a:pt x="4889" y="2972"/>
                  </a:lnTo>
                  <a:lnTo>
                    <a:pt x="6220" y="2480"/>
                  </a:lnTo>
                  <a:cubicBezTo>
                    <a:pt x="6220" y="2480"/>
                    <a:pt x="665" y="7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79;p39">
              <a:extLst>
                <a:ext uri="{FF2B5EF4-FFF2-40B4-BE49-F238E27FC236}">
                  <a16:creationId xmlns:a16="http://schemas.microsoft.com/office/drawing/2014/main" id="{FB470F70-8D86-CB44-8D18-FE1031659E76}"/>
                </a:ext>
              </a:extLst>
            </p:cNvPr>
            <p:cNvSpPr/>
            <p:nvPr/>
          </p:nvSpPr>
          <p:spPr>
            <a:xfrm>
              <a:off x="3248450" y="3122525"/>
              <a:ext cx="97675" cy="97950"/>
            </a:xfrm>
            <a:custGeom>
              <a:avLst/>
              <a:gdLst/>
              <a:ahLst/>
              <a:cxnLst/>
              <a:rect l="l" t="t" r="r" b="b"/>
              <a:pathLst>
                <a:path w="3907" h="3918" extrusionOk="0">
                  <a:moveTo>
                    <a:pt x="1494" y="1"/>
                  </a:moveTo>
                  <a:lnTo>
                    <a:pt x="1286" y="1487"/>
                  </a:lnTo>
                  <a:lnTo>
                    <a:pt x="0" y="1883"/>
                  </a:lnTo>
                  <a:lnTo>
                    <a:pt x="1328" y="2630"/>
                  </a:lnTo>
                  <a:lnTo>
                    <a:pt x="898" y="3917"/>
                  </a:lnTo>
                  <a:lnTo>
                    <a:pt x="2282" y="2924"/>
                  </a:lnTo>
                  <a:lnTo>
                    <a:pt x="3906" y="2924"/>
                  </a:lnTo>
                  <a:lnTo>
                    <a:pt x="2698" y="2174"/>
                  </a:lnTo>
                  <a:lnTo>
                    <a:pt x="3490" y="1137"/>
                  </a:lnTo>
                  <a:lnTo>
                    <a:pt x="2199" y="1219"/>
                  </a:lnTo>
                  <a:lnTo>
                    <a:pt x="14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30E593-831D-23FE-86E0-234A4D902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86A">
            <a:alpha val="5811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B5BD6D-F9B0-904E-83AC-7CF6BF55A8D0}"/>
              </a:ext>
            </a:extLst>
          </p:cNvPr>
          <p:cNvSpPr txBox="1">
            <a:spLocks noChangeArrowheads="1"/>
          </p:cNvSpPr>
          <p:nvPr/>
        </p:nvSpPr>
        <p:spPr>
          <a:xfrm>
            <a:off x="5620512" y="0"/>
            <a:ext cx="6469888" cy="11704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biếm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Kukryniksy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C595540-9C9F-D84F-809F-61F754C3CB12}"/>
              </a:ext>
            </a:extLst>
          </p:cNvPr>
          <p:cNvSpPr txBox="1">
            <a:spLocks noChangeArrowheads="1"/>
          </p:cNvSpPr>
          <p:nvPr/>
        </p:nvSpPr>
        <p:spPr>
          <a:xfrm>
            <a:off x="5971832" y="1810259"/>
            <a:ext cx="6118569" cy="348547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/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73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CFC6DA-CD8A-EF47-A3F1-16D319DF4EAC}"/>
              </a:ext>
            </a:extLst>
          </p:cNvPr>
          <p:cNvGrpSpPr/>
          <p:nvPr/>
        </p:nvGrpSpPr>
        <p:grpSpPr>
          <a:xfrm>
            <a:off x="0" y="85344"/>
            <a:ext cx="5620512" cy="6656832"/>
            <a:chOff x="0" y="64008"/>
            <a:chExt cx="4215384" cy="4992624"/>
          </a:xfrm>
        </p:grpSpPr>
        <p:pic>
          <p:nvPicPr>
            <p:cNvPr id="2" name="Picture 4" descr="Munchen1">
              <a:extLst>
                <a:ext uri="{FF2B5EF4-FFF2-40B4-BE49-F238E27FC236}">
                  <a16:creationId xmlns:a16="http://schemas.microsoft.com/office/drawing/2014/main" id="{3D7C39C9-8710-6C42-8BD0-A25EBB7DC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08"/>
              <a:ext cx="4215384" cy="4992624"/>
            </a:xfrm>
            <a:prstGeom prst="rect">
              <a:avLst/>
            </a:prstGeom>
            <a:noFill/>
            <a:ln w="7620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0CCFD2-805B-6E46-A4ED-D0EBF2022CC4}"/>
                </a:ext>
              </a:extLst>
            </p:cNvPr>
            <p:cNvGrpSpPr/>
            <p:nvPr/>
          </p:nvGrpSpPr>
          <p:grpSpPr>
            <a:xfrm>
              <a:off x="2450592" y="3595878"/>
              <a:ext cx="1572768" cy="751838"/>
              <a:chOff x="1728216" y="4095625"/>
              <a:chExt cx="1572768" cy="751838"/>
            </a:xfrm>
          </p:grpSpPr>
          <p:sp>
            <p:nvSpPr>
              <p:cNvPr id="9" name="Rounded Rectangular Callout 8">
                <a:extLst>
                  <a:ext uri="{FF2B5EF4-FFF2-40B4-BE49-F238E27FC236}">
                    <a16:creationId xmlns:a16="http://schemas.microsoft.com/office/drawing/2014/main" id="{7B9DAE5C-5101-9046-9534-3825292E2E8D}"/>
                  </a:ext>
                </a:extLst>
              </p:cNvPr>
              <p:cNvSpPr/>
              <p:nvPr/>
            </p:nvSpPr>
            <p:spPr>
              <a:xfrm>
                <a:off x="1728216" y="4095625"/>
                <a:ext cx="1572768" cy="751838"/>
              </a:xfrm>
              <a:prstGeom prst="wedgeRoundRectCallout">
                <a:avLst>
                  <a:gd name="adj1" fmla="val -59787"/>
                  <a:gd name="adj2" fmla="val -133311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VN" sz="1867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DD63C3-315D-BD4B-A488-73034409447F}"/>
                  </a:ext>
                </a:extLst>
              </p:cNvPr>
              <p:cNvSpPr/>
              <p:nvPr/>
            </p:nvSpPr>
            <p:spPr>
              <a:xfrm>
                <a:off x="1771247" y="4209934"/>
                <a:ext cx="1486706" cy="561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21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“</a:t>
                </a:r>
                <a:r>
                  <a:rPr lang="en-US" altLang="en-US" sz="2133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Hướng</a:t>
                </a:r>
                <a:r>
                  <a:rPr lang="en-US" altLang="en-US" sz="21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133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về</a:t>
                </a:r>
                <a:r>
                  <a:rPr lang="en-US" altLang="en-US" sz="21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133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lang="en-US" altLang="en-US" sz="21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133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Đông</a:t>
                </a:r>
                <a:r>
                  <a:rPr lang="en-US" altLang="en-US" sz="2133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 </a:t>
                </a:r>
                <a:endParaRPr lang="en-VN" sz="21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9C8156-A2F8-A847-97B1-E004DF4B074D}"/>
              </a:ext>
            </a:extLst>
          </p:cNvPr>
          <p:cNvGrpSpPr/>
          <p:nvPr/>
        </p:nvGrpSpPr>
        <p:grpSpPr>
          <a:xfrm>
            <a:off x="5307106" y="1892911"/>
            <a:ext cx="5228551" cy="4222511"/>
            <a:chOff x="4782312" y="1273301"/>
            <a:chExt cx="3921413" cy="3166883"/>
          </a:xfrm>
        </p:grpSpPr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23F72E70-F4D4-794B-9CD5-43C093866034}"/>
                </a:ext>
              </a:extLst>
            </p:cNvPr>
            <p:cNvSpPr/>
            <p:nvPr/>
          </p:nvSpPr>
          <p:spPr bwMode="auto">
            <a:xfrm>
              <a:off x="4782312" y="1273301"/>
              <a:ext cx="3921413" cy="3166883"/>
            </a:xfrm>
            <a:prstGeom prst="wedgeEllipseCallout">
              <a:avLst>
                <a:gd name="adj1" fmla="val -70031"/>
                <a:gd name="adj2" fmla="val -3512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3200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7234F3-7F13-124D-B91F-4F9150650878}"/>
                </a:ext>
              </a:extLst>
            </p:cNvPr>
            <p:cNvSpPr/>
            <p:nvPr/>
          </p:nvSpPr>
          <p:spPr>
            <a:xfrm>
              <a:off x="4964348" y="1825690"/>
              <a:ext cx="3557339" cy="2039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Bức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tranh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này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nói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lên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điều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gì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chính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sách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của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nước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Anh,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Pháp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267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Mỹ</a:t>
              </a:r>
              <a:r>
                <a:rPr lang="en-US" sz="4267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0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86A">
            <a:alpha val="455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ài học lịch sử từ Hiệp ước Munich 1938 - Redsvn.net">
            <a:extLst>
              <a:ext uri="{FF2B5EF4-FFF2-40B4-BE49-F238E27FC236}">
                <a16:creationId xmlns:a16="http://schemas.microsoft.com/office/drawing/2014/main" id="{D2EC03F2-8365-F041-8459-8E2644FA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791455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2D079-4125-E044-B5FC-14683036A5FE}"/>
              </a:ext>
            </a:extLst>
          </p:cNvPr>
          <p:cNvSpPr/>
          <p:nvPr/>
        </p:nvSpPr>
        <p:spPr>
          <a:xfrm>
            <a:off x="348996" y="5935488"/>
            <a:ext cx="36819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667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29/09/1938, </a:t>
            </a:r>
            <a:r>
              <a:rPr lang="en-US" sz="2667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667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lang="en-US" sz="2667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Muy-ních</a:t>
            </a:r>
            <a:endParaRPr lang="en-VN" sz="2667" i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71374C-6A64-3440-8105-A242F869F25A}"/>
              </a:ext>
            </a:extLst>
          </p:cNvPr>
          <p:cNvSpPr/>
          <p:nvPr/>
        </p:nvSpPr>
        <p:spPr>
          <a:xfrm>
            <a:off x="4821938" y="3275601"/>
            <a:ext cx="7370063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 nghị Muy-ních là đỉnh cao của chính sách nhượng bộ phát xít nhằm tiêu diệt Liên Xô của Mĩ – Anh.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Thể hiện âm mưu thống nhất của chủ nghĩa đế quốc (kể cả Anh - Pháp - Mĩ và Đức - Italia - Nhật Bản) trong việc tiêu diệt Liên Xô.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43A14F-3842-8C4A-9350-BDA5873F85F3}"/>
              </a:ext>
            </a:extLst>
          </p:cNvPr>
          <p:cNvSpPr/>
          <p:nvPr/>
        </p:nvSpPr>
        <p:spPr>
          <a:xfrm>
            <a:off x="4791457" y="956485"/>
            <a:ext cx="73700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Anh,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Xuy-đét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Tiệp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cam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dứt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7C0A8-96E8-134D-97C9-16013445A3B1}"/>
              </a:ext>
            </a:extLst>
          </p:cNvPr>
          <p:cNvSpPr/>
          <p:nvPr/>
        </p:nvSpPr>
        <p:spPr>
          <a:xfrm>
            <a:off x="7207254" y="0"/>
            <a:ext cx="303224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ln w="6600">
                  <a:solidFill>
                    <a:srgbClr val="03929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03929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  <a:endParaRPr lang="en-VN" sz="4267" b="1" kern="0" dirty="0">
              <a:ln w="6600">
                <a:solidFill>
                  <a:srgbClr val="03929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039292"/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4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6C6A6-DBA7-CC47-9A63-F302E240B12D}"/>
              </a:ext>
            </a:extLst>
          </p:cNvPr>
          <p:cNvSpPr txBox="1"/>
          <p:nvPr/>
        </p:nvSpPr>
        <p:spPr>
          <a:xfrm>
            <a:off x="115824" y="5750004"/>
            <a:ext cx="1196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 biếm họa ở châu Âu năm 1939: Hít-le được ví như người khổng lồ, chung quanh là các chính khách của châu Âu đã nhượng bộ Hít-le.</a:t>
            </a:r>
          </a:p>
        </p:txBody>
      </p:sp>
      <p:pic>
        <p:nvPicPr>
          <p:cNvPr id="4100" name="Picture 4" descr="The New Lilliput - Barry Lawrence Ruderman Antique Maps Inc.">
            <a:extLst>
              <a:ext uri="{FF2B5EF4-FFF2-40B4-BE49-F238E27FC236}">
                <a16:creationId xmlns:a16="http://schemas.microsoft.com/office/drawing/2014/main" id="{442ABD1A-9808-5F4D-95B6-A9C9FDA4E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 bwMode="auto">
          <a:xfrm>
            <a:off x="0" y="1"/>
            <a:ext cx="12192000" cy="57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896628-B584-4142-97AB-D2CA0CDA31D3}"/>
              </a:ext>
            </a:extLst>
          </p:cNvPr>
          <p:cNvGrpSpPr/>
          <p:nvPr/>
        </p:nvGrpSpPr>
        <p:grpSpPr>
          <a:xfrm>
            <a:off x="0" y="70000"/>
            <a:ext cx="10448413" cy="6528819"/>
            <a:chOff x="457200" y="726191"/>
            <a:chExt cx="8229600" cy="5496793"/>
          </a:xfrm>
        </p:grpSpPr>
        <p:sp>
          <p:nvSpPr>
            <p:cNvPr id="4" name="Oval 2">
              <a:extLst>
                <a:ext uri="{FF2B5EF4-FFF2-40B4-BE49-F238E27FC236}">
                  <a16:creationId xmlns:a16="http://schemas.microsoft.com/office/drawing/2014/main" id="{6391ECC7-74BE-4448-81E0-9E4EBB0F0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442" y="726191"/>
              <a:ext cx="2748676" cy="16764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Liên</a:t>
              </a:r>
              <a:r>
                <a:rPr lang="en-US" altLang="en-VN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Xô</a:t>
              </a:r>
              <a:endParaRPr lang="en-US" altLang="en-VN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68EEE88A-714C-2647-A181-C978572B2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4495800"/>
              <a:ext cx="2590800" cy="16764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Anh, </a:t>
              </a:r>
              <a:r>
                <a:rPr lang="en-US" altLang="en-VN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Pháp</a:t>
              </a:r>
              <a:r>
                <a:rPr lang="en-US" altLang="en-VN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en-VN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Mĩ</a:t>
              </a:r>
              <a:endParaRPr lang="en-US" altLang="en-VN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35372E1A-D5F4-CB4A-927A-C855F6829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4572000"/>
              <a:ext cx="2667000" cy="16002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3733" b="1" ker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Đức, Italia,</a:t>
              </a:r>
            </a:p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3733" b="1" ker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Nhật Bản</a:t>
              </a: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8DEDA912-864E-5541-8D2E-0299B9EA8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4200" y="5257800"/>
              <a:ext cx="2819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1108471-B859-3144-BA6A-BDBEE08BB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3318" y="2156455"/>
              <a:ext cx="2045281" cy="24155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5A090EBE-DF08-2A46-AA87-91869377A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600" y="5715000"/>
              <a:ext cx="3200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EB272CE-7340-904C-AC49-635C830365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0327" y="2057398"/>
              <a:ext cx="1855811" cy="2390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D8EA50BB-7C78-3A43-BC46-E1785CEFA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059" y="5834295"/>
              <a:ext cx="2750542" cy="388689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Mâu</a:t>
              </a:r>
              <a:r>
                <a:rPr lang="en-US" altLang="en-VN" sz="2400" b="1" kern="0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thuẫn</a:t>
              </a:r>
              <a:r>
                <a:rPr lang="en-US" altLang="en-VN" sz="2400" b="1" kern="0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en-VN" sz="2400" b="1" kern="0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thuộc</a:t>
              </a:r>
              <a:r>
                <a:rPr lang="en-US" altLang="en-VN" sz="2400" b="1" kern="0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địa</a:t>
              </a:r>
              <a:endParaRPr lang="en-US" altLang="en-VN" sz="2400" b="1" kern="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2DE31807-F874-284F-A55B-7997B97AD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523797">
              <a:off x="342922" y="2855320"/>
              <a:ext cx="3544889" cy="3636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Mâu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thuẫn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chế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altLang="en-VN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trị</a:t>
              </a:r>
              <a:endParaRPr lang="en-US" altLang="en-VN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18B5F605-8232-C94F-A9AE-3A69E3585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85793">
              <a:off x="5402877" y="3047524"/>
              <a:ext cx="3600891" cy="3636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Mâu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thuẫn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chế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trị</a:t>
              </a:r>
              <a:endParaRPr lang="en-US" altLang="en-VN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60F73905-CED7-F949-BA36-2DD5BA9B6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265" y="4466710"/>
              <a:ext cx="2305744" cy="6996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Nhượng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hy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vọng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đánh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Liên</a:t>
              </a:r>
              <a:r>
                <a:rPr lang="en-US" altLang="en-VN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Xô</a:t>
              </a:r>
              <a:endParaRPr lang="en-US" altLang="en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6C42EAC6-6BAB-D945-8432-946FF3605C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5000" y="2209800"/>
              <a:ext cx="18288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541C3669-059E-B34F-9E86-307F4B9B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601574">
              <a:off x="1901825" y="3165235"/>
              <a:ext cx="2717801" cy="65452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nghị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liên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minh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song </a:t>
              </a:r>
            </a:p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lang="en-US" altLang="en-VN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4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chối</a:t>
              </a:r>
              <a:endParaRPr lang="en-US" altLang="en-VN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Google Shape;1074;p39">
            <a:extLst>
              <a:ext uri="{FF2B5EF4-FFF2-40B4-BE49-F238E27FC236}">
                <a16:creationId xmlns:a16="http://schemas.microsoft.com/office/drawing/2014/main" id="{E367D4D3-BD7E-3B4E-B0DB-2A01C5E4C8E1}"/>
              </a:ext>
            </a:extLst>
          </p:cNvPr>
          <p:cNvSpPr/>
          <p:nvPr/>
        </p:nvSpPr>
        <p:spPr>
          <a:xfrm>
            <a:off x="10585838" y="2451510"/>
            <a:ext cx="1585084" cy="4415257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1062;p39">
            <a:extLst>
              <a:ext uri="{FF2B5EF4-FFF2-40B4-BE49-F238E27FC236}">
                <a16:creationId xmlns:a16="http://schemas.microsoft.com/office/drawing/2014/main" id="{9FF5986E-D443-B34B-AA2C-19300CC31DD7}"/>
              </a:ext>
            </a:extLst>
          </p:cNvPr>
          <p:cNvGrpSpPr/>
          <p:nvPr/>
        </p:nvGrpSpPr>
        <p:grpSpPr>
          <a:xfrm rot="316251">
            <a:off x="10086408" y="111363"/>
            <a:ext cx="1357985" cy="1672792"/>
            <a:chOff x="7234335" y="539692"/>
            <a:chExt cx="1103331" cy="1358958"/>
          </a:xfrm>
        </p:grpSpPr>
        <p:sp>
          <p:nvSpPr>
            <p:cNvPr id="43" name="Google Shape;1063;p39">
              <a:extLst>
                <a:ext uri="{FF2B5EF4-FFF2-40B4-BE49-F238E27FC236}">
                  <a16:creationId xmlns:a16="http://schemas.microsoft.com/office/drawing/2014/main" id="{BF95B146-F66C-CA41-A7BA-ADD923D8F461}"/>
                </a:ext>
              </a:extLst>
            </p:cNvPr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64;p39">
              <a:extLst>
                <a:ext uri="{FF2B5EF4-FFF2-40B4-BE49-F238E27FC236}">
                  <a16:creationId xmlns:a16="http://schemas.microsoft.com/office/drawing/2014/main" id="{0E72487E-D245-C846-AA89-965A6078C3ED}"/>
                </a:ext>
              </a:extLst>
            </p:cNvPr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65;p39">
              <a:extLst>
                <a:ext uri="{FF2B5EF4-FFF2-40B4-BE49-F238E27FC236}">
                  <a16:creationId xmlns:a16="http://schemas.microsoft.com/office/drawing/2014/main" id="{B590782E-1AD6-694B-9255-94AF6BCCB076}"/>
                </a:ext>
              </a:extLst>
            </p:cNvPr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66;p39">
              <a:extLst>
                <a:ext uri="{FF2B5EF4-FFF2-40B4-BE49-F238E27FC236}">
                  <a16:creationId xmlns:a16="http://schemas.microsoft.com/office/drawing/2014/main" id="{733F8F38-484F-2048-A085-F0DE401AC6A7}"/>
                </a:ext>
              </a:extLst>
            </p:cNvPr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67;p39">
              <a:extLst>
                <a:ext uri="{FF2B5EF4-FFF2-40B4-BE49-F238E27FC236}">
                  <a16:creationId xmlns:a16="http://schemas.microsoft.com/office/drawing/2014/main" id="{06FEEA32-7988-3440-822B-932F2324E8CF}"/>
                </a:ext>
              </a:extLst>
            </p:cNvPr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68;p39">
              <a:extLst>
                <a:ext uri="{FF2B5EF4-FFF2-40B4-BE49-F238E27FC236}">
                  <a16:creationId xmlns:a16="http://schemas.microsoft.com/office/drawing/2014/main" id="{A4FA96A2-1CAD-4944-9E6D-1F6FA13F7737}"/>
                </a:ext>
              </a:extLst>
            </p:cNvPr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69;p39">
              <a:extLst>
                <a:ext uri="{FF2B5EF4-FFF2-40B4-BE49-F238E27FC236}">
                  <a16:creationId xmlns:a16="http://schemas.microsoft.com/office/drawing/2014/main" id="{730EC030-9E9C-814F-8800-026DA2C2F56A}"/>
                </a:ext>
              </a:extLst>
            </p:cNvPr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70;p39">
              <a:extLst>
                <a:ext uri="{FF2B5EF4-FFF2-40B4-BE49-F238E27FC236}">
                  <a16:creationId xmlns:a16="http://schemas.microsoft.com/office/drawing/2014/main" id="{022130B0-12D9-4640-B329-A97DFBCF9EBF}"/>
                </a:ext>
              </a:extLst>
            </p:cNvPr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71;p39">
              <a:extLst>
                <a:ext uri="{FF2B5EF4-FFF2-40B4-BE49-F238E27FC236}">
                  <a16:creationId xmlns:a16="http://schemas.microsoft.com/office/drawing/2014/main" id="{B5575706-98C1-7B4A-B348-921B835A075A}"/>
                </a:ext>
              </a:extLst>
            </p:cNvPr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72;p39">
              <a:extLst>
                <a:ext uri="{FF2B5EF4-FFF2-40B4-BE49-F238E27FC236}">
                  <a16:creationId xmlns:a16="http://schemas.microsoft.com/office/drawing/2014/main" id="{04248B45-5A28-CF44-BBD7-78A4877C9173}"/>
                </a:ext>
              </a:extLst>
            </p:cNvPr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73;p39">
              <a:extLst>
                <a:ext uri="{FF2B5EF4-FFF2-40B4-BE49-F238E27FC236}">
                  <a16:creationId xmlns:a16="http://schemas.microsoft.com/office/drawing/2014/main" id="{4AB9AD49-D4BD-5646-9E9B-A978C27FE020}"/>
                </a:ext>
              </a:extLst>
            </p:cNvPr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1075;p39">
            <a:extLst>
              <a:ext uri="{FF2B5EF4-FFF2-40B4-BE49-F238E27FC236}">
                <a16:creationId xmlns:a16="http://schemas.microsoft.com/office/drawing/2014/main" id="{CB34D412-47DC-2D4D-910D-190E2B0DAB23}"/>
              </a:ext>
            </a:extLst>
          </p:cNvPr>
          <p:cNvGrpSpPr/>
          <p:nvPr/>
        </p:nvGrpSpPr>
        <p:grpSpPr>
          <a:xfrm rot="-1043914">
            <a:off x="9786712" y="786734"/>
            <a:ext cx="609565" cy="750793"/>
            <a:chOff x="7234335" y="539692"/>
            <a:chExt cx="1103331" cy="1358958"/>
          </a:xfrm>
        </p:grpSpPr>
        <p:sp>
          <p:nvSpPr>
            <p:cNvPr id="55" name="Google Shape;1076;p39">
              <a:extLst>
                <a:ext uri="{FF2B5EF4-FFF2-40B4-BE49-F238E27FC236}">
                  <a16:creationId xmlns:a16="http://schemas.microsoft.com/office/drawing/2014/main" id="{8FCD9FAE-4688-4D40-BE1B-9FF98DBA7643}"/>
                </a:ext>
              </a:extLst>
            </p:cNvPr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77;p39">
              <a:extLst>
                <a:ext uri="{FF2B5EF4-FFF2-40B4-BE49-F238E27FC236}">
                  <a16:creationId xmlns:a16="http://schemas.microsoft.com/office/drawing/2014/main" id="{4F20AC1A-BFC5-5242-A64C-4CC33BA0C6FE}"/>
                </a:ext>
              </a:extLst>
            </p:cNvPr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78;p39">
              <a:extLst>
                <a:ext uri="{FF2B5EF4-FFF2-40B4-BE49-F238E27FC236}">
                  <a16:creationId xmlns:a16="http://schemas.microsoft.com/office/drawing/2014/main" id="{FE1A016B-109A-8B42-A1A6-51C203FBD6B9}"/>
                </a:ext>
              </a:extLst>
            </p:cNvPr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rgbClr val="B8A2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79;p39">
              <a:extLst>
                <a:ext uri="{FF2B5EF4-FFF2-40B4-BE49-F238E27FC236}">
                  <a16:creationId xmlns:a16="http://schemas.microsoft.com/office/drawing/2014/main" id="{677B1591-8578-A04F-8F8E-1C464877AA38}"/>
                </a:ext>
              </a:extLst>
            </p:cNvPr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80;p39">
              <a:extLst>
                <a:ext uri="{FF2B5EF4-FFF2-40B4-BE49-F238E27FC236}">
                  <a16:creationId xmlns:a16="http://schemas.microsoft.com/office/drawing/2014/main" id="{266BD7DD-E4B6-5A42-A7E2-094FFC37DF6A}"/>
                </a:ext>
              </a:extLst>
            </p:cNvPr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81;p39">
              <a:extLst>
                <a:ext uri="{FF2B5EF4-FFF2-40B4-BE49-F238E27FC236}">
                  <a16:creationId xmlns:a16="http://schemas.microsoft.com/office/drawing/2014/main" id="{7FB3619A-2D3F-9849-8D84-1AA48A5499AC}"/>
                </a:ext>
              </a:extLst>
            </p:cNvPr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82;p39">
              <a:extLst>
                <a:ext uri="{FF2B5EF4-FFF2-40B4-BE49-F238E27FC236}">
                  <a16:creationId xmlns:a16="http://schemas.microsoft.com/office/drawing/2014/main" id="{A89323AE-2F2F-634C-A550-5402E9E7276E}"/>
                </a:ext>
              </a:extLst>
            </p:cNvPr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83;p39">
              <a:extLst>
                <a:ext uri="{FF2B5EF4-FFF2-40B4-BE49-F238E27FC236}">
                  <a16:creationId xmlns:a16="http://schemas.microsoft.com/office/drawing/2014/main" id="{DEF7B310-E376-8542-9624-D473774385FD}"/>
                </a:ext>
              </a:extLst>
            </p:cNvPr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84;p39">
              <a:extLst>
                <a:ext uri="{FF2B5EF4-FFF2-40B4-BE49-F238E27FC236}">
                  <a16:creationId xmlns:a16="http://schemas.microsoft.com/office/drawing/2014/main" id="{CB474E58-8673-E541-9988-E5EAAB3C4D57}"/>
                </a:ext>
              </a:extLst>
            </p:cNvPr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85;p39">
              <a:extLst>
                <a:ext uri="{FF2B5EF4-FFF2-40B4-BE49-F238E27FC236}">
                  <a16:creationId xmlns:a16="http://schemas.microsoft.com/office/drawing/2014/main" id="{563C8BBA-8634-2743-A03E-1185EEE9C87F}"/>
                </a:ext>
              </a:extLst>
            </p:cNvPr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86;p39">
              <a:extLst>
                <a:ext uri="{FF2B5EF4-FFF2-40B4-BE49-F238E27FC236}">
                  <a16:creationId xmlns:a16="http://schemas.microsoft.com/office/drawing/2014/main" id="{CDEC4A06-91ED-EA47-93E7-24D72D7CCA08}"/>
                </a:ext>
              </a:extLst>
            </p:cNvPr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rgbClr val="161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5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000" r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FE7B71-C7C3-8248-64E9-EE2BA828F97C}"/>
              </a:ext>
            </a:extLst>
          </p:cNvPr>
          <p:cNvGrpSpPr/>
          <p:nvPr/>
        </p:nvGrpSpPr>
        <p:grpSpPr>
          <a:xfrm>
            <a:off x="0" y="0"/>
            <a:ext cx="11830050" cy="1041400"/>
            <a:chOff x="0" y="0"/>
            <a:chExt cx="11830050" cy="1041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0E27DC-6915-5BD6-9FC6-163DE57027CB}"/>
                </a:ext>
              </a:extLst>
            </p:cNvPr>
            <p:cNvGrpSpPr/>
            <p:nvPr/>
          </p:nvGrpSpPr>
          <p:grpSpPr>
            <a:xfrm>
              <a:off x="0" y="0"/>
              <a:ext cx="11830050" cy="1041400"/>
              <a:chOff x="0" y="0"/>
              <a:chExt cx="11830050" cy="10414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1442767-6E1B-8C92-6807-D67F7CF99C72}"/>
                  </a:ext>
                </a:extLst>
              </p:cNvPr>
              <p:cNvSpPr/>
              <p:nvPr/>
            </p:nvSpPr>
            <p:spPr>
              <a:xfrm>
                <a:off x="565150" y="82550"/>
                <a:ext cx="11264900" cy="876300"/>
              </a:xfrm>
              <a:prstGeom prst="roundRect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3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8BEBE13-74C8-3FA1-DCEA-700315932FDF}"/>
                  </a:ext>
                </a:extLst>
              </p:cNvPr>
              <p:cNvGrpSpPr/>
              <p:nvPr/>
            </p:nvGrpSpPr>
            <p:grpSpPr>
              <a:xfrm>
                <a:off x="0" y="0"/>
                <a:ext cx="1346200" cy="1041400"/>
                <a:chOff x="0" y="0"/>
                <a:chExt cx="1346200" cy="1041400"/>
              </a:xfr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grpSpPr>
            <p:sp>
              <p:nvSpPr>
                <p:cNvPr id="5" name="Diamond 4">
                  <a:extLst>
                    <a:ext uri="{FF2B5EF4-FFF2-40B4-BE49-F238E27FC236}">
                      <a16:creationId xmlns:a16="http://schemas.microsoft.com/office/drawing/2014/main" id="{27DD8301-793E-1610-F5C8-36DA41B8EC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Diamond 6">
                  <a:extLst>
                    <a:ext uri="{FF2B5EF4-FFF2-40B4-BE49-F238E27FC236}">
                      <a16:creationId xmlns:a16="http://schemas.microsoft.com/office/drawing/2014/main" id="{8099E94C-6437-0088-2A33-6C82E4151F70}"/>
                    </a:ext>
                  </a:extLst>
                </p:cNvPr>
                <p:cNvSpPr/>
                <p:nvPr/>
              </p:nvSpPr>
              <p:spPr>
                <a:xfrm>
                  <a:off x="21590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B33191-B3CB-E3EE-58C0-2AFE7560F395}"/>
                </a:ext>
              </a:extLst>
            </p:cNvPr>
            <p:cNvSpPr/>
            <p:nvPr/>
          </p:nvSpPr>
          <p:spPr>
            <a:xfrm>
              <a:off x="493149" y="82550"/>
              <a:ext cx="5758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0"/>
                  <a:solidFill>
                    <a:srgbClr val="00B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BA95D-A383-4B45-5CF8-9F49D42B5C1B}"/>
                </a:ext>
              </a:extLst>
            </p:cNvPr>
            <p:cNvSpPr txBox="1"/>
            <p:nvPr/>
          </p:nvSpPr>
          <p:spPr>
            <a:xfrm>
              <a:off x="1338792" y="228312"/>
              <a:ext cx="1041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CHIẾN TRANH THẾ GIỚI THỨ HAI (1939-1945)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CC9D55-6B18-C121-0F19-68E65D4A956C}"/>
              </a:ext>
            </a:extLst>
          </p:cNvPr>
          <p:cNvSpPr txBox="1"/>
          <p:nvPr/>
        </p:nvSpPr>
        <p:spPr>
          <a:xfrm>
            <a:off x="184149" y="1088430"/>
            <a:ext cx="1098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Nguyên nhân dẫn tới chiến tranh thế giới thứ hai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10F205-2733-54AA-02E4-66A8164E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76" y="5725710"/>
            <a:ext cx="1337340" cy="1337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7DB9C-1485-EFF1-68B5-B1E99EF0F501}"/>
              </a:ext>
            </a:extLst>
          </p:cNvPr>
          <p:cNvSpPr txBox="1"/>
          <p:nvPr/>
        </p:nvSpPr>
        <p:spPr>
          <a:xfrm>
            <a:off x="215900" y="1673205"/>
            <a:ext cx="11836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64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Nguyên nhân sâu xa: </a:t>
            </a:r>
          </a:p>
          <a:p>
            <a:pPr lvl="0" algn="just" defTabSz="914464">
              <a:tabLst>
                <a:tab pos="8458200" algn="l"/>
              </a:tabLst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Mâu thuẫn về quyền lợi, về kinh tế và thuộc địa tiếp tục nãy sinh giữa các nước đế quốc. </a:t>
            </a:r>
            <a:endParaRPr lang="en-US" sz="320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914464">
              <a:defRPr/>
            </a:pPr>
            <a:r>
              <a:rPr lang="vi-VN" sz="320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Cuộc khủng hoảng kinh tế thế giới 1929 – 1933 dẫn tới sự xuất hiện và lên cầm quyền của các thế lực phát xít ở một số quốc gia, như: Đức, Italia, Nhật Bản…</a:t>
            </a:r>
            <a:endParaRPr lang="en-US" sz="320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914464"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BC831-576A-FD43-B9B3-D27AF3304A96}"/>
              </a:ext>
            </a:extLst>
          </p:cNvPr>
          <p:cNvSpPr txBox="1"/>
          <p:nvPr/>
        </p:nvSpPr>
        <p:spPr>
          <a:xfrm>
            <a:off x="73025" y="4684343"/>
            <a:ext cx="11836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64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Nguyên nhân trực tiếp: </a:t>
            </a:r>
          </a:p>
          <a:p>
            <a:pPr lvl="0" algn="just" defTabSz="914464">
              <a:defRPr/>
            </a:pPr>
            <a:r>
              <a:rPr lang="vi-VN" sz="320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Thái độ dung dưỡng, thỏa hiệp của Anh, Pháp, Mĩ đã tạo điều kiện cho các lực lượng phát xít tự do hành động.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FB4E6FE8-FEE6-0A47-9B3B-FE3C90AC781C}"/>
              </a:ext>
            </a:extLst>
          </p:cNvPr>
          <p:cNvSpPr/>
          <p:nvPr/>
        </p:nvSpPr>
        <p:spPr>
          <a:xfrm>
            <a:off x="2962275" y="1485901"/>
            <a:ext cx="6267451" cy="4591049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BFB8D-7472-BA4A-B92C-FC5B5B16AD0D}"/>
              </a:ext>
            </a:extLst>
          </p:cNvPr>
          <p:cNvSpPr/>
          <p:nvPr/>
        </p:nvSpPr>
        <p:spPr>
          <a:xfrm>
            <a:off x="3529012" y="2283577"/>
            <a:ext cx="5133976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  <a:endParaRPr lang="en-VN" sz="373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DE8EB3-3661-FC4F-B618-7959D02E00D3}"/>
              </a:ext>
            </a:extLst>
          </p:cNvPr>
          <p:cNvGrpSpPr/>
          <p:nvPr/>
        </p:nvGrpSpPr>
        <p:grpSpPr>
          <a:xfrm>
            <a:off x="-219669" y="-285750"/>
            <a:ext cx="11763208" cy="7506521"/>
            <a:chOff x="-164752" y="-214313"/>
            <a:chExt cx="8822406" cy="562989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C16E5A8-011A-AF4D-A47B-0EDF7600A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75"/>
            <a:stretch/>
          </p:blipFill>
          <p:spPr bwMode="auto">
            <a:xfrm>
              <a:off x="-164752" y="-214313"/>
              <a:ext cx="3162896" cy="56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870364EE-CB9D-7C43-9C86-5F89296A9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5" t="6545" r="470" b="1"/>
            <a:stretch/>
          </p:blipFill>
          <p:spPr bwMode="auto">
            <a:xfrm>
              <a:off x="5494758" y="22826"/>
              <a:ext cx="3162896" cy="539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4F08BD9A-F540-314B-AF47-B555ECAFFB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5" t="85034" r="24480"/>
            <a:stretch/>
          </p:blipFill>
          <p:spPr bwMode="auto">
            <a:xfrm>
              <a:off x="2998145" y="4557712"/>
              <a:ext cx="2476648" cy="84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A724A35-8178-0B43-8A0F-F1579478017D}"/>
              </a:ext>
            </a:extLst>
          </p:cNvPr>
          <p:cNvSpPr/>
          <p:nvPr/>
        </p:nvSpPr>
        <p:spPr>
          <a:xfrm>
            <a:off x="3570952" y="221854"/>
            <a:ext cx="4781117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ln w="0"/>
                <a:solidFill>
                  <a:srgbClr val="000000">
                    <a:lumMod val="95000"/>
                    <a:lumOff val="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7F6A247-DFCD-D342-9584-BB2971EF3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7" t="46153" r="6931" b="34770"/>
          <a:stretch/>
        </p:blipFill>
        <p:spPr bwMode="auto">
          <a:xfrm>
            <a:off x="11133556" y="750965"/>
            <a:ext cx="1087395" cy="4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0" name="Google Shape;1350;p49"/>
          <p:cNvGrpSpPr/>
          <p:nvPr/>
        </p:nvGrpSpPr>
        <p:grpSpPr>
          <a:xfrm>
            <a:off x="3880100" y="1193968"/>
            <a:ext cx="9060523" cy="5697675"/>
            <a:chOff x="2910075" y="895476"/>
            <a:chExt cx="6795392" cy="4273256"/>
          </a:xfrm>
        </p:grpSpPr>
        <p:sp>
          <p:nvSpPr>
            <p:cNvPr id="1351" name="Google Shape;1351;p49"/>
            <p:cNvSpPr/>
            <p:nvPr/>
          </p:nvSpPr>
          <p:spPr>
            <a:xfrm>
              <a:off x="2910075" y="4161298"/>
              <a:ext cx="4656097" cy="1007434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9"/>
            <p:cNvSpPr/>
            <p:nvPr/>
          </p:nvSpPr>
          <p:spPr>
            <a:xfrm>
              <a:off x="5789724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9"/>
            <p:cNvSpPr/>
            <p:nvPr/>
          </p:nvSpPr>
          <p:spPr>
            <a:xfrm>
              <a:off x="5911225" y="4161289"/>
              <a:ext cx="3232840" cy="982182"/>
            </a:xfrm>
            <a:custGeom>
              <a:avLst/>
              <a:gdLst/>
              <a:ahLst/>
              <a:cxnLst/>
              <a:rect l="l" t="t" r="r" b="b"/>
              <a:pathLst>
                <a:path w="110515" h="14539" extrusionOk="0">
                  <a:moveTo>
                    <a:pt x="1" y="1"/>
                  </a:moveTo>
                  <a:lnTo>
                    <a:pt x="1" y="14538"/>
                  </a:lnTo>
                  <a:lnTo>
                    <a:pt x="110514" y="14538"/>
                  </a:lnTo>
                  <a:lnTo>
                    <a:pt x="110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4" name="Google Shape;1354;p49"/>
            <p:cNvGrpSpPr/>
            <p:nvPr/>
          </p:nvGrpSpPr>
          <p:grpSpPr>
            <a:xfrm>
              <a:off x="6123628" y="3315927"/>
              <a:ext cx="449453" cy="892485"/>
              <a:chOff x="7947175" y="3619250"/>
              <a:chExt cx="272975" cy="542050"/>
            </a:xfrm>
          </p:grpSpPr>
          <p:sp>
            <p:nvSpPr>
              <p:cNvPr id="1355" name="Google Shape;1355;p49"/>
              <p:cNvSpPr/>
              <p:nvPr/>
            </p:nvSpPr>
            <p:spPr>
              <a:xfrm>
                <a:off x="7947175" y="3619250"/>
                <a:ext cx="136350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1682" extrusionOk="0">
                    <a:moveTo>
                      <a:pt x="4477" y="5608"/>
                    </a:moveTo>
                    <a:lnTo>
                      <a:pt x="3751" y="6287"/>
                    </a:lnTo>
                    <a:lnTo>
                      <a:pt x="2727" y="5608"/>
                    </a:lnTo>
                    <a:close/>
                    <a:moveTo>
                      <a:pt x="4775" y="5620"/>
                    </a:moveTo>
                    <a:lnTo>
                      <a:pt x="4751" y="6954"/>
                    </a:lnTo>
                    <a:lnTo>
                      <a:pt x="3858" y="6359"/>
                    </a:lnTo>
                    <a:lnTo>
                      <a:pt x="4655" y="5620"/>
                    </a:lnTo>
                    <a:close/>
                    <a:moveTo>
                      <a:pt x="4036" y="7894"/>
                    </a:moveTo>
                    <a:lnTo>
                      <a:pt x="3203" y="8680"/>
                    </a:lnTo>
                    <a:lnTo>
                      <a:pt x="2024" y="7894"/>
                    </a:lnTo>
                    <a:close/>
                    <a:moveTo>
                      <a:pt x="4322" y="7894"/>
                    </a:moveTo>
                    <a:lnTo>
                      <a:pt x="4120" y="9299"/>
                    </a:lnTo>
                    <a:lnTo>
                      <a:pt x="3322" y="8752"/>
                    </a:lnTo>
                    <a:lnTo>
                      <a:pt x="4239" y="7894"/>
                    </a:lnTo>
                    <a:close/>
                    <a:moveTo>
                      <a:pt x="4727" y="7894"/>
                    </a:moveTo>
                    <a:lnTo>
                      <a:pt x="4608" y="13097"/>
                    </a:lnTo>
                    <a:lnTo>
                      <a:pt x="4405" y="13097"/>
                    </a:lnTo>
                    <a:lnTo>
                      <a:pt x="4203" y="13538"/>
                    </a:lnTo>
                    <a:lnTo>
                      <a:pt x="3810" y="13538"/>
                    </a:lnTo>
                    <a:lnTo>
                      <a:pt x="4417" y="9621"/>
                    </a:lnTo>
                    <a:lnTo>
                      <a:pt x="4679" y="9633"/>
                    </a:lnTo>
                    <a:lnTo>
                      <a:pt x="4727" y="7894"/>
                    </a:lnTo>
                    <a:close/>
                    <a:moveTo>
                      <a:pt x="5453" y="1"/>
                    </a:moveTo>
                    <a:lnTo>
                      <a:pt x="5179" y="477"/>
                    </a:lnTo>
                    <a:lnTo>
                      <a:pt x="5179" y="1334"/>
                    </a:lnTo>
                    <a:cubicBezTo>
                      <a:pt x="4822" y="1525"/>
                      <a:pt x="4822" y="2037"/>
                      <a:pt x="5179" y="2227"/>
                    </a:cubicBezTo>
                    <a:lnTo>
                      <a:pt x="5179" y="2299"/>
                    </a:lnTo>
                    <a:lnTo>
                      <a:pt x="3691" y="2299"/>
                    </a:lnTo>
                    <a:lnTo>
                      <a:pt x="4108" y="2549"/>
                    </a:lnTo>
                    <a:lnTo>
                      <a:pt x="5179" y="2549"/>
                    </a:lnTo>
                    <a:lnTo>
                      <a:pt x="5179" y="3191"/>
                    </a:lnTo>
                    <a:cubicBezTo>
                      <a:pt x="4679" y="3358"/>
                      <a:pt x="4465" y="3942"/>
                      <a:pt x="4739" y="4394"/>
                    </a:cubicBezTo>
                    <a:lnTo>
                      <a:pt x="4203" y="4394"/>
                    </a:lnTo>
                    <a:lnTo>
                      <a:pt x="4513" y="5001"/>
                    </a:lnTo>
                    <a:lnTo>
                      <a:pt x="4786" y="5001"/>
                    </a:lnTo>
                    <a:lnTo>
                      <a:pt x="4775" y="5477"/>
                    </a:lnTo>
                    <a:lnTo>
                      <a:pt x="1548" y="5477"/>
                    </a:lnTo>
                    <a:lnTo>
                      <a:pt x="1548" y="5597"/>
                    </a:lnTo>
                    <a:lnTo>
                      <a:pt x="2512" y="5597"/>
                    </a:lnTo>
                    <a:lnTo>
                      <a:pt x="4739" y="7085"/>
                    </a:lnTo>
                    <a:lnTo>
                      <a:pt x="4727" y="7740"/>
                    </a:lnTo>
                    <a:lnTo>
                      <a:pt x="667" y="7740"/>
                    </a:lnTo>
                    <a:lnTo>
                      <a:pt x="667" y="7883"/>
                    </a:lnTo>
                    <a:lnTo>
                      <a:pt x="1774" y="7883"/>
                    </a:lnTo>
                    <a:lnTo>
                      <a:pt x="3215" y="8835"/>
                    </a:lnTo>
                    <a:lnTo>
                      <a:pt x="4108" y="9430"/>
                    </a:lnTo>
                    <a:lnTo>
                      <a:pt x="3524" y="13538"/>
                    </a:lnTo>
                    <a:lnTo>
                      <a:pt x="2096" y="13538"/>
                    </a:lnTo>
                    <a:lnTo>
                      <a:pt x="1846" y="14086"/>
                    </a:lnTo>
                    <a:lnTo>
                      <a:pt x="0" y="14086"/>
                    </a:lnTo>
                    <a:lnTo>
                      <a:pt x="0" y="14800"/>
                    </a:lnTo>
                    <a:lnTo>
                      <a:pt x="953" y="14800"/>
                    </a:lnTo>
                    <a:lnTo>
                      <a:pt x="417" y="18027"/>
                    </a:lnTo>
                    <a:lnTo>
                      <a:pt x="1036" y="21682"/>
                    </a:lnTo>
                    <a:lnTo>
                      <a:pt x="5453" y="21682"/>
                    </a:lnTo>
                    <a:lnTo>
                      <a:pt x="54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8083500" y="3619250"/>
                <a:ext cx="136650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1682" extrusionOk="0">
                    <a:moveTo>
                      <a:pt x="2739" y="5608"/>
                    </a:moveTo>
                    <a:lnTo>
                      <a:pt x="1715" y="6287"/>
                    </a:lnTo>
                    <a:lnTo>
                      <a:pt x="988" y="5608"/>
                    </a:lnTo>
                    <a:close/>
                    <a:moveTo>
                      <a:pt x="810" y="5608"/>
                    </a:moveTo>
                    <a:lnTo>
                      <a:pt x="1619" y="6347"/>
                    </a:lnTo>
                    <a:lnTo>
                      <a:pt x="726" y="6942"/>
                    </a:lnTo>
                    <a:lnTo>
                      <a:pt x="691" y="5608"/>
                    </a:lnTo>
                    <a:close/>
                    <a:moveTo>
                      <a:pt x="3453" y="7894"/>
                    </a:moveTo>
                    <a:lnTo>
                      <a:pt x="2274" y="8680"/>
                    </a:lnTo>
                    <a:lnTo>
                      <a:pt x="1429" y="7894"/>
                    </a:lnTo>
                    <a:close/>
                    <a:moveTo>
                      <a:pt x="1227" y="7894"/>
                    </a:moveTo>
                    <a:lnTo>
                      <a:pt x="2155" y="8752"/>
                    </a:lnTo>
                    <a:lnTo>
                      <a:pt x="1346" y="9299"/>
                    </a:lnTo>
                    <a:lnTo>
                      <a:pt x="1143" y="7894"/>
                    </a:lnTo>
                    <a:close/>
                    <a:moveTo>
                      <a:pt x="1048" y="9621"/>
                    </a:moveTo>
                    <a:lnTo>
                      <a:pt x="1655" y="13538"/>
                    </a:lnTo>
                    <a:lnTo>
                      <a:pt x="1262" y="13538"/>
                    </a:lnTo>
                    <a:lnTo>
                      <a:pt x="1060" y="13097"/>
                    </a:lnTo>
                    <a:lnTo>
                      <a:pt x="869" y="13097"/>
                    </a:lnTo>
                    <a:lnTo>
                      <a:pt x="790" y="9633"/>
                    </a:lnTo>
                    <a:lnTo>
                      <a:pt x="790" y="9633"/>
                    </a:lnTo>
                    <a:lnTo>
                      <a:pt x="1048" y="9621"/>
                    </a:lnTo>
                    <a:close/>
                    <a:moveTo>
                      <a:pt x="0" y="1"/>
                    </a:moveTo>
                    <a:lnTo>
                      <a:pt x="0" y="21682"/>
                    </a:lnTo>
                    <a:lnTo>
                      <a:pt x="4417" y="21682"/>
                    </a:lnTo>
                    <a:lnTo>
                      <a:pt x="5037" y="18027"/>
                    </a:lnTo>
                    <a:lnTo>
                      <a:pt x="4501" y="14800"/>
                    </a:lnTo>
                    <a:lnTo>
                      <a:pt x="5465" y="14800"/>
                    </a:lnTo>
                    <a:lnTo>
                      <a:pt x="5465" y="14086"/>
                    </a:lnTo>
                    <a:lnTo>
                      <a:pt x="3620" y="14086"/>
                    </a:lnTo>
                    <a:lnTo>
                      <a:pt x="3370" y="13538"/>
                    </a:lnTo>
                    <a:lnTo>
                      <a:pt x="1941" y="13538"/>
                    </a:lnTo>
                    <a:lnTo>
                      <a:pt x="1369" y="9454"/>
                    </a:lnTo>
                    <a:lnTo>
                      <a:pt x="2262" y="8859"/>
                    </a:lnTo>
                    <a:lnTo>
                      <a:pt x="3703" y="7894"/>
                    </a:lnTo>
                    <a:lnTo>
                      <a:pt x="4798" y="7894"/>
                    </a:lnTo>
                    <a:lnTo>
                      <a:pt x="4798" y="7752"/>
                    </a:lnTo>
                    <a:lnTo>
                      <a:pt x="738" y="7752"/>
                    </a:lnTo>
                    <a:lnTo>
                      <a:pt x="726" y="7097"/>
                    </a:lnTo>
                    <a:lnTo>
                      <a:pt x="2965" y="5608"/>
                    </a:lnTo>
                    <a:lnTo>
                      <a:pt x="3917" y="5608"/>
                    </a:lnTo>
                    <a:lnTo>
                      <a:pt x="3917" y="5489"/>
                    </a:lnTo>
                    <a:lnTo>
                      <a:pt x="691" y="5489"/>
                    </a:lnTo>
                    <a:lnTo>
                      <a:pt x="679" y="5013"/>
                    </a:lnTo>
                    <a:lnTo>
                      <a:pt x="953" y="5013"/>
                    </a:lnTo>
                    <a:lnTo>
                      <a:pt x="1262" y="4406"/>
                    </a:lnTo>
                    <a:lnTo>
                      <a:pt x="726" y="4406"/>
                    </a:lnTo>
                    <a:cubicBezTo>
                      <a:pt x="1000" y="3953"/>
                      <a:pt x="786" y="3370"/>
                      <a:pt x="286" y="3203"/>
                    </a:cubicBezTo>
                    <a:lnTo>
                      <a:pt x="286" y="2560"/>
                    </a:lnTo>
                    <a:lnTo>
                      <a:pt x="1357" y="2560"/>
                    </a:lnTo>
                    <a:lnTo>
                      <a:pt x="1774" y="2310"/>
                    </a:lnTo>
                    <a:lnTo>
                      <a:pt x="286" y="2310"/>
                    </a:lnTo>
                    <a:lnTo>
                      <a:pt x="286" y="2239"/>
                    </a:lnTo>
                    <a:cubicBezTo>
                      <a:pt x="631" y="2049"/>
                      <a:pt x="631" y="1548"/>
                      <a:pt x="286" y="1346"/>
                    </a:cubicBezTo>
                    <a:lnTo>
                      <a:pt x="286" y="4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7" name="Google Shape;1357;p49"/>
            <p:cNvGrpSpPr/>
            <p:nvPr/>
          </p:nvGrpSpPr>
          <p:grpSpPr>
            <a:xfrm>
              <a:off x="7261421" y="1935618"/>
              <a:ext cx="1197335" cy="2377958"/>
              <a:chOff x="7101225" y="2793250"/>
              <a:chExt cx="727200" cy="1444250"/>
            </a:xfrm>
          </p:grpSpPr>
          <p:sp>
            <p:nvSpPr>
              <p:cNvPr id="1358" name="Google Shape;1358;p49"/>
              <p:cNvSpPr/>
              <p:nvPr/>
            </p:nvSpPr>
            <p:spPr>
              <a:xfrm>
                <a:off x="7101225" y="2793250"/>
                <a:ext cx="363475" cy="14442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57770" extrusionOk="0">
                    <a:moveTo>
                      <a:pt x="11919" y="14943"/>
                    </a:moveTo>
                    <a:lnTo>
                      <a:pt x="9978" y="16753"/>
                    </a:lnTo>
                    <a:lnTo>
                      <a:pt x="7263" y="14943"/>
                    </a:lnTo>
                    <a:close/>
                    <a:moveTo>
                      <a:pt x="12728" y="14943"/>
                    </a:moveTo>
                    <a:lnTo>
                      <a:pt x="12645" y="18527"/>
                    </a:lnTo>
                    <a:lnTo>
                      <a:pt x="10252" y="16931"/>
                    </a:lnTo>
                    <a:lnTo>
                      <a:pt x="12383" y="14943"/>
                    </a:lnTo>
                    <a:close/>
                    <a:moveTo>
                      <a:pt x="10752" y="21027"/>
                    </a:moveTo>
                    <a:lnTo>
                      <a:pt x="8525" y="23123"/>
                    </a:lnTo>
                    <a:lnTo>
                      <a:pt x="5382" y="21027"/>
                    </a:lnTo>
                    <a:close/>
                    <a:moveTo>
                      <a:pt x="11514" y="21027"/>
                    </a:moveTo>
                    <a:lnTo>
                      <a:pt x="10990" y="24766"/>
                    </a:lnTo>
                    <a:lnTo>
                      <a:pt x="8835" y="23337"/>
                    </a:lnTo>
                    <a:lnTo>
                      <a:pt x="11300" y="21027"/>
                    </a:lnTo>
                    <a:close/>
                    <a:moveTo>
                      <a:pt x="11788" y="25623"/>
                    </a:moveTo>
                    <a:lnTo>
                      <a:pt x="12486" y="25670"/>
                    </a:lnTo>
                    <a:lnTo>
                      <a:pt x="12264" y="34898"/>
                    </a:lnTo>
                    <a:lnTo>
                      <a:pt x="11740" y="34898"/>
                    </a:lnTo>
                    <a:lnTo>
                      <a:pt x="11216" y="36076"/>
                    </a:lnTo>
                    <a:lnTo>
                      <a:pt x="10157" y="36076"/>
                    </a:lnTo>
                    <a:lnTo>
                      <a:pt x="11788" y="25623"/>
                    </a:lnTo>
                    <a:close/>
                    <a:moveTo>
                      <a:pt x="14538" y="1"/>
                    </a:moveTo>
                    <a:lnTo>
                      <a:pt x="13800" y="1275"/>
                    </a:lnTo>
                    <a:lnTo>
                      <a:pt x="13800" y="3584"/>
                    </a:lnTo>
                    <a:cubicBezTo>
                      <a:pt x="12859" y="4096"/>
                      <a:pt x="12859" y="5442"/>
                      <a:pt x="13800" y="5966"/>
                    </a:cubicBezTo>
                    <a:lnTo>
                      <a:pt x="13800" y="6156"/>
                    </a:lnTo>
                    <a:lnTo>
                      <a:pt x="9847" y="6156"/>
                    </a:lnTo>
                    <a:lnTo>
                      <a:pt x="10966" y="6811"/>
                    </a:lnTo>
                    <a:lnTo>
                      <a:pt x="13800" y="6811"/>
                    </a:lnTo>
                    <a:lnTo>
                      <a:pt x="13800" y="8537"/>
                    </a:lnTo>
                    <a:cubicBezTo>
                      <a:pt x="12919" y="8835"/>
                      <a:pt x="12324" y="9668"/>
                      <a:pt x="12312" y="10609"/>
                    </a:cubicBezTo>
                    <a:cubicBezTo>
                      <a:pt x="12324" y="11002"/>
                      <a:pt x="12454" y="11395"/>
                      <a:pt x="12669" y="11728"/>
                    </a:cubicBezTo>
                    <a:lnTo>
                      <a:pt x="11204" y="11728"/>
                    </a:lnTo>
                    <a:lnTo>
                      <a:pt x="12038" y="13347"/>
                    </a:lnTo>
                    <a:lnTo>
                      <a:pt x="12776" y="13347"/>
                    </a:lnTo>
                    <a:lnTo>
                      <a:pt x="12740" y="14610"/>
                    </a:lnTo>
                    <a:lnTo>
                      <a:pt x="4144" y="14610"/>
                    </a:lnTo>
                    <a:lnTo>
                      <a:pt x="4144" y="14943"/>
                    </a:lnTo>
                    <a:lnTo>
                      <a:pt x="6692" y="14943"/>
                    </a:lnTo>
                    <a:lnTo>
                      <a:pt x="12645" y="18920"/>
                    </a:lnTo>
                    <a:lnTo>
                      <a:pt x="12597" y="20658"/>
                    </a:lnTo>
                    <a:lnTo>
                      <a:pt x="1786" y="20658"/>
                    </a:lnTo>
                    <a:lnTo>
                      <a:pt x="1786" y="21027"/>
                    </a:lnTo>
                    <a:lnTo>
                      <a:pt x="4727" y="21027"/>
                    </a:lnTo>
                    <a:lnTo>
                      <a:pt x="8561" y="23599"/>
                    </a:lnTo>
                    <a:lnTo>
                      <a:pt x="10930" y="25182"/>
                    </a:lnTo>
                    <a:lnTo>
                      <a:pt x="9383" y="36076"/>
                    </a:lnTo>
                    <a:lnTo>
                      <a:pt x="5573" y="36076"/>
                    </a:lnTo>
                    <a:lnTo>
                      <a:pt x="4918" y="37541"/>
                    </a:lnTo>
                    <a:lnTo>
                      <a:pt x="1" y="37541"/>
                    </a:lnTo>
                    <a:lnTo>
                      <a:pt x="1" y="39434"/>
                    </a:lnTo>
                    <a:lnTo>
                      <a:pt x="2572" y="39434"/>
                    </a:lnTo>
                    <a:lnTo>
                      <a:pt x="1144" y="48030"/>
                    </a:lnTo>
                    <a:lnTo>
                      <a:pt x="2775" y="57770"/>
                    </a:lnTo>
                    <a:lnTo>
                      <a:pt x="14538" y="57770"/>
                    </a:lnTo>
                    <a:lnTo>
                      <a:pt x="145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7464675" y="2793250"/>
                <a:ext cx="363750" cy="1444250"/>
              </a:xfrm>
              <a:custGeom>
                <a:avLst/>
                <a:gdLst/>
                <a:ahLst/>
                <a:cxnLst/>
                <a:rect l="l" t="t" r="r" b="b"/>
                <a:pathLst>
                  <a:path w="14550" h="57770" extrusionOk="0">
                    <a:moveTo>
                      <a:pt x="7287" y="14943"/>
                    </a:moveTo>
                    <a:lnTo>
                      <a:pt x="4572" y="16753"/>
                    </a:lnTo>
                    <a:lnTo>
                      <a:pt x="2631" y="14943"/>
                    </a:lnTo>
                    <a:close/>
                    <a:moveTo>
                      <a:pt x="2167" y="14943"/>
                    </a:moveTo>
                    <a:lnTo>
                      <a:pt x="4298" y="16931"/>
                    </a:lnTo>
                    <a:lnTo>
                      <a:pt x="1905" y="18527"/>
                    </a:lnTo>
                    <a:lnTo>
                      <a:pt x="1822" y="14943"/>
                    </a:lnTo>
                    <a:close/>
                    <a:moveTo>
                      <a:pt x="9156" y="21027"/>
                    </a:moveTo>
                    <a:lnTo>
                      <a:pt x="6025" y="23123"/>
                    </a:lnTo>
                    <a:lnTo>
                      <a:pt x="3798" y="21027"/>
                    </a:lnTo>
                    <a:close/>
                    <a:moveTo>
                      <a:pt x="3250" y="21027"/>
                    </a:moveTo>
                    <a:lnTo>
                      <a:pt x="5715" y="23337"/>
                    </a:lnTo>
                    <a:lnTo>
                      <a:pt x="3560" y="24777"/>
                    </a:lnTo>
                    <a:lnTo>
                      <a:pt x="3036" y="21027"/>
                    </a:lnTo>
                    <a:close/>
                    <a:moveTo>
                      <a:pt x="2774" y="25623"/>
                    </a:moveTo>
                    <a:lnTo>
                      <a:pt x="4393" y="36076"/>
                    </a:lnTo>
                    <a:lnTo>
                      <a:pt x="3334" y="36076"/>
                    </a:lnTo>
                    <a:lnTo>
                      <a:pt x="2810" y="34898"/>
                    </a:lnTo>
                    <a:lnTo>
                      <a:pt x="2286" y="34898"/>
                    </a:lnTo>
                    <a:lnTo>
                      <a:pt x="2072" y="25670"/>
                    </a:lnTo>
                    <a:lnTo>
                      <a:pt x="2774" y="25623"/>
                    </a:lnTo>
                    <a:close/>
                    <a:moveTo>
                      <a:pt x="0" y="1"/>
                    </a:moveTo>
                    <a:lnTo>
                      <a:pt x="0" y="57770"/>
                    </a:lnTo>
                    <a:lnTo>
                      <a:pt x="11763" y="57770"/>
                    </a:lnTo>
                    <a:lnTo>
                      <a:pt x="13407" y="48030"/>
                    </a:lnTo>
                    <a:lnTo>
                      <a:pt x="11978" y="39434"/>
                    </a:lnTo>
                    <a:lnTo>
                      <a:pt x="14538" y="39434"/>
                    </a:lnTo>
                    <a:lnTo>
                      <a:pt x="14550" y="37541"/>
                    </a:lnTo>
                    <a:lnTo>
                      <a:pt x="9632" y="37541"/>
                    </a:lnTo>
                    <a:lnTo>
                      <a:pt x="8977" y="36076"/>
                    </a:lnTo>
                    <a:lnTo>
                      <a:pt x="5167" y="36076"/>
                    </a:lnTo>
                    <a:lnTo>
                      <a:pt x="3620" y="25182"/>
                    </a:lnTo>
                    <a:lnTo>
                      <a:pt x="5989" y="23599"/>
                    </a:lnTo>
                    <a:lnTo>
                      <a:pt x="9835" y="21027"/>
                    </a:lnTo>
                    <a:lnTo>
                      <a:pt x="12764" y="21027"/>
                    </a:lnTo>
                    <a:lnTo>
                      <a:pt x="12764" y="20658"/>
                    </a:lnTo>
                    <a:lnTo>
                      <a:pt x="1953" y="20658"/>
                    </a:lnTo>
                    <a:lnTo>
                      <a:pt x="1917" y="18908"/>
                    </a:lnTo>
                    <a:lnTo>
                      <a:pt x="7870" y="14931"/>
                    </a:lnTo>
                    <a:lnTo>
                      <a:pt x="10418" y="14931"/>
                    </a:lnTo>
                    <a:lnTo>
                      <a:pt x="10418" y="14610"/>
                    </a:lnTo>
                    <a:lnTo>
                      <a:pt x="1810" y="14610"/>
                    </a:lnTo>
                    <a:lnTo>
                      <a:pt x="1786" y="13347"/>
                    </a:lnTo>
                    <a:lnTo>
                      <a:pt x="2512" y="13347"/>
                    </a:lnTo>
                    <a:lnTo>
                      <a:pt x="3358" y="11728"/>
                    </a:lnTo>
                    <a:lnTo>
                      <a:pt x="1881" y="11728"/>
                    </a:lnTo>
                    <a:cubicBezTo>
                      <a:pt x="2107" y="11395"/>
                      <a:pt x="2227" y="11002"/>
                      <a:pt x="2238" y="10609"/>
                    </a:cubicBezTo>
                    <a:cubicBezTo>
                      <a:pt x="2238" y="9668"/>
                      <a:pt x="1631" y="8835"/>
                      <a:pt x="750" y="8537"/>
                    </a:cubicBezTo>
                    <a:lnTo>
                      <a:pt x="750" y="6811"/>
                    </a:lnTo>
                    <a:lnTo>
                      <a:pt x="3596" y="6811"/>
                    </a:lnTo>
                    <a:lnTo>
                      <a:pt x="4703" y="6156"/>
                    </a:lnTo>
                    <a:lnTo>
                      <a:pt x="750" y="6156"/>
                    </a:lnTo>
                    <a:lnTo>
                      <a:pt x="750" y="5966"/>
                    </a:lnTo>
                    <a:cubicBezTo>
                      <a:pt x="1691" y="5442"/>
                      <a:pt x="1691" y="4096"/>
                      <a:pt x="750" y="3584"/>
                    </a:cubicBezTo>
                    <a:lnTo>
                      <a:pt x="750" y="12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0" name="Google Shape;1360;p49"/>
            <p:cNvSpPr/>
            <p:nvPr/>
          </p:nvSpPr>
          <p:spPr>
            <a:xfrm>
              <a:off x="5435275" y="4265525"/>
              <a:ext cx="3708829" cy="612419"/>
            </a:xfrm>
            <a:custGeom>
              <a:avLst/>
              <a:gdLst/>
              <a:ahLst/>
              <a:cxnLst/>
              <a:rect l="l" t="t" r="r" b="b"/>
              <a:pathLst>
                <a:path w="86297" h="10204" extrusionOk="0">
                  <a:moveTo>
                    <a:pt x="73387" y="0"/>
                  </a:moveTo>
                  <a:cubicBezTo>
                    <a:pt x="65058" y="0"/>
                    <a:pt x="51034" y="762"/>
                    <a:pt x="35802" y="822"/>
                  </a:cubicBezTo>
                  <a:cubicBezTo>
                    <a:pt x="35446" y="818"/>
                    <a:pt x="35114" y="816"/>
                    <a:pt x="34805" y="816"/>
                  </a:cubicBezTo>
                  <a:cubicBezTo>
                    <a:pt x="23983" y="816"/>
                    <a:pt x="41541" y="3182"/>
                    <a:pt x="29040" y="3298"/>
                  </a:cubicBezTo>
                  <a:cubicBezTo>
                    <a:pt x="28016" y="3310"/>
                    <a:pt x="2572" y="3203"/>
                    <a:pt x="2691" y="4536"/>
                  </a:cubicBezTo>
                  <a:cubicBezTo>
                    <a:pt x="2770" y="5354"/>
                    <a:pt x="24007" y="5895"/>
                    <a:pt x="35549" y="5895"/>
                  </a:cubicBezTo>
                  <a:cubicBezTo>
                    <a:pt x="37952" y="5895"/>
                    <a:pt x="39935" y="5871"/>
                    <a:pt x="41220" y="5822"/>
                  </a:cubicBezTo>
                  <a:cubicBezTo>
                    <a:pt x="41265" y="5820"/>
                    <a:pt x="41312" y="5820"/>
                    <a:pt x="41360" y="5820"/>
                  </a:cubicBezTo>
                  <a:cubicBezTo>
                    <a:pt x="42694" y="5820"/>
                    <a:pt x="45387" y="6443"/>
                    <a:pt x="46054" y="7477"/>
                  </a:cubicBezTo>
                  <a:cubicBezTo>
                    <a:pt x="43625" y="8132"/>
                    <a:pt x="2441" y="9620"/>
                    <a:pt x="0" y="10204"/>
                  </a:cubicBezTo>
                  <a:lnTo>
                    <a:pt x="86297" y="10204"/>
                  </a:lnTo>
                  <a:lnTo>
                    <a:pt x="86297" y="7596"/>
                  </a:lnTo>
                  <a:cubicBezTo>
                    <a:pt x="83261" y="6929"/>
                    <a:pt x="79748" y="7596"/>
                    <a:pt x="76736" y="6548"/>
                  </a:cubicBezTo>
                  <a:cubicBezTo>
                    <a:pt x="77153" y="5465"/>
                    <a:pt x="78546" y="5191"/>
                    <a:pt x="79713" y="5155"/>
                  </a:cubicBezTo>
                  <a:cubicBezTo>
                    <a:pt x="80171" y="5140"/>
                    <a:pt x="80631" y="5134"/>
                    <a:pt x="81091" y="5134"/>
                  </a:cubicBezTo>
                  <a:cubicBezTo>
                    <a:pt x="82822" y="5134"/>
                    <a:pt x="84567" y="5220"/>
                    <a:pt x="86297" y="5239"/>
                  </a:cubicBezTo>
                  <a:lnTo>
                    <a:pt x="86297" y="2298"/>
                  </a:lnTo>
                  <a:cubicBezTo>
                    <a:pt x="83904" y="2226"/>
                    <a:pt x="81499" y="2215"/>
                    <a:pt x="79093" y="2215"/>
                  </a:cubicBezTo>
                  <a:lnTo>
                    <a:pt x="60341" y="2167"/>
                  </a:lnTo>
                  <a:cubicBezTo>
                    <a:pt x="59651" y="2167"/>
                    <a:pt x="81237" y="1810"/>
                    <a:pt x="81260" y="1119"/>
                  </a:cubicBezTo>
                  <a:cubicBezTo>
                    <a:pt x="81287" y="270"/>
                    <a:pt x="78347" y="0"/>
                    <a:pt x="73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1" name="Google Shape;1361;p49"/>
          <p:cNvSpPr txBox="1">
            <a:spLocks noGrp="1"/>
          </p:cNvSpPr>
          <p:nvPr>
            <p:ph type="title"/>
          </p:nvPr>
        </p:nvSpPr>
        <p:spPr>
          <a:xfrm>
            <a:off x="954470" y="2120825"/>
            <a:ext cx="6805961" cy="18677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>
              <a:lnSpc>
                <a:spcPct val="100000"/>
              </a:lnSpc>
              <a:buClr>
                <a:srgbClr val="16151A"/>
              </a:buClr>
              <a:buSzPts val="2000"/>
            </a:pPr>
            <a:r>
              <a:rPr lang="en-US" altLang="en-VN" sz="4267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VN" sz="4267" dirty="0" err="1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4267" dirty="0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67" dirty="0" err="1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VN" sz="4267" dirty="0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67" err="1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VN" sz="4267">
                <a:solidFill>
                  <a:srgbClr val="5E4C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và hậu quả của chiến tranh thế giới thứ hai:</a:t>
            </a:r>
            <a:endParaRPr lang="en-US" altLang="en-VN" sz="4267" dirty="0">
              <a:solidFill>
                <a:srgbClr val="5E4C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8EBC7-CA4F-B141-81DC-3A5B4CBA3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430" y="1"/>
            <a:ext cx="4266989" cy="23989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206E596-C3EE-4948-914A-D5C1C39E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53" y="-3769178"/>
            <a:ext cx="12795105" cy="6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5C8D205-B41A-6E45-8E53-E586B0729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7" t="46153" r="6931" b="34770"/>
          <a:stretch/>
        </p:blipFill>
        <p:spPr bwMode="auto">
          <a:xfrm>
            <a:off x="11278341" y="0"/>
            <a:ext cx="1087395" cy="4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A1E8C4-12D2-5B44-BF2D-89A59FD2FB1C}"/>
              </a:ext>
            </a:extLst>
          </p:cNvPr>
          <p:cNvSpPr/>
          <p:nvPr/>
        </p:nvSpPr>
        <p:spPr>
          <a:xfrm>
            <a:off x="973205" y="4151853"/>
            <a:ext cx="6096000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Diễn biến chính</a:t>
            </a:r>
            <a:endParaRPr lang="en-US" sz="373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1D989-61A3-1182-0ED7-F54E7BF3A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1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1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B2D4B2F-134B-BD4B-A23F-AC69D6624425}"/>
              </a:ext>
            </a:extLst>
          </p:cNvPr>
          <p:cNvGrpSpPr/>
          <p:nvPr/>
        </p:nvGrpSpPr>
        <p:grpSpPr>
          <a:xfrm>
            <a:off x="0" y="421"/>
            <a:ext cx="12309987" cy="6857159"/>
            <a:chOff x="0" y="315"/>
            <a:chExt cx="9232490" cy="51428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B3F108-1343-5A45-99A9-5B44810E2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5"/>
              <a:ext cx="9144000" cy="51428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D146CF-016F-BC43-A450-A72C73062F7A}"/>
                </a:ext>
              </a:extLst>
            </p:cNvPr>
            <p:cNvSpPr/>
            <p:nvPr/>
          </p:nvSpPr>
          <p:spPr>
            <a:xfrm>
              <a:off x="2281083" y="1101213"/>
              <a:ext cx="1012723" cy="294968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2133" b="1" kern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Phi cơ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D7BA0E-511D-A94F-AE69-B839000F1BCF}"/>
                </a:ext>
              </a:extLst>
            </p:cNvPr>
            <p:cNvSpPr/>
            <p:nvPr/>
          </p:nvSpPr>
          <p:spPr>
            <a:xfrm>
              <a:off x="260554" y="3387213"/>
              <a:ext cx="1882879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21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 vụ bay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28320D-B72D-6542-9E02-7EE2DD093672}"/>
                </a:ext>
              </a:extLst>
            </p:cNvPr>
            <p:cNvSpPr/>
            <p:nvPr/>
          </p:nvSpPr>
          <p:spPr>
            <a:xfrm>
              <a:off x="2861186" y="1779639"/>
              <a:ext cx="1882879" cy="226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</a:t>
              </a:r>
              <a:r>
                <a:rPr lang="en-VN" sz="21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áy bay bị rơi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0C9E6-BA96-CA43-B8A6-D4E5798E9D24}"/>
                </a:ext>
              </a:extLst>
            </p:cNvPr>
            <p:cNvSpPr/>
            <p:nvPr/>
          </p:nvSpPr>
          <p:spPr>
            <a:xfrm>
              <a:off x="3293806" y="3894803"/>
              <a:ext cx="1209368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21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àu biển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CC81DA-1AEA-934A-A020-71DE94DDAB6A}"/>
                </a:ext>
              </a:extLst>
            </p:cNvPr>
            <p:cNvSpPr/>
            <p:nvPr/>
          </p:nvSpPr>
          <p:spPr>
            <a:xfrm>
              <a:off x="4744065" y="742493"/>
              <a:ext cx="2064774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Lính Đồng Minh tử trận 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3F0049-E96A-3D4C-A593-E4BF97B8F1E7}"/>
                </a:ext>
              </a:extLst>
            </p:cNvPr>
            <p:cNvSpPr/>
            <p:nvPr/>
          </p:nvSpPr>
          <p:spPr>
            <a:xfrm>
              <a:off x="4847303" y="1597742"/>
              <a:ext cx="1071716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Mỹ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53DACB-2364-8645-BBE4-97C9A7AC2529}"/>
                </a:ext>
              </a:extLst>
            </p:cNvPr>
            <p:cNvSpPr/>
            <p:nvPr/>
          </p:nvSpPr>
          <p:spPr>
            <a:xfrm>
              <a:off x="4503174" y="2510440"/>
              <a:ext cx="1415845" cy="3897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 nước Đồng minh khác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D36CCD-0CC9-A143-9501-BF79133F7954}"/>
                </a:ext>
              </a:extLst>
            </p:cNvPr>
            <p:cNvSpPr/>
            <p:nvPr/>
          </p:nvSpPr>
          <p:spPr>
            <a:xfrm>
              <a:off x="4689988" y="4401007"/>
              <a:ext cx="1558414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Lính Đức tử trận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4F9F40-B4A2-9C49-89BB-7BCD4F1BF013}"/>
                </a:ext>
              </a:extLst>
            </p:cNvPr>
            <p:cNvSpPr/>
            <p:nvPr/>
          </p:nvSpPr>
          <p:spPr>
            <a:xfrm>
              <a:off x="6835878" y="732661"/>
              <a:ext cx="2281083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Quân đội được triển khai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0DE0CC-326C-BA4F-A299-AFF578C284A0}"/>
                </a:ext>
              </a:extLst>
            </p:cNvPr>
            <p:cNvSpPr/>
            <p:nvPr/>
          </p:nvSpPr>
          <p:spPr>
            <a:xfrm>
              <a:off x="7912510" y="2705320"/>
              <a:ext cx="1231490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 vong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970300-C2AC-F24D-9B67-2237381F528B}"/>
                </a:ext>
              </a:extLst>
            </p:cNvPr>
            <p:cNvSpPr/>
            <p:nvPr/>
          </p:nvSpPr>
          <p:spPr>
            <a:xfrm>
              <a:off x="8696633" y="2980624"/>
              <a:ext cx="447367" cy="294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Mỹ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C892F1-A5B9-4044-BF5F-B902057AA585}"/>
                </a:ext>
              </a:extLst>
            </p:cNvPr>
            <p:cNvSpPr/>
            <p:nvPr/>
          </p:nvSpPr>
          <p:spPr>
            <a:xfrm>
              <a:off x="8696633" y="3286875"/>
              <a:ext cx="535857" cy="275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Anh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D9AF50-D830-9D4F-9F89-D71ED6383176}"/>
                </a:ext>
              </a:extLst>
            </p:cNvPr>
            <p:cNvSpPr/>
            <p:nvPr/>
          </p:nvSpPr>
          <p:spPr>
            <a:xfrm>
              <a:off x="8318091" y="3594982"/>
              <a:ext cx="798869" cy="275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vi-VN" sz="18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Canada </a:t>
              </a:r>
              <a:endParaRPr lang="en-VN" sz="18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7D299F-013C-0248-AF95-C4433C63405D}"/>
                </a:ext>
              </a:extLst>
            </p:cNvPr>
            <p:cNvSpPr/>
            <p:nvPr/>
          </p:nvSpPr>
          <p:spPr>
            <a:xfrm>
              <a:off x="0" y="4783079"/>
              <a:ext cx="9116960" cy="360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1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75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02148" y="0"/>
            <a:ext cx="12294148" cy="713984"/>
            <a:chOff x="-81610" y="0"/>
            <a:chExt cx="12294148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2212538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81610" y="144098"/>
              <a:ext cx="12212538" cy="621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2. Những diễn biến chính và hậu quả của chiến tranh thế giới thứ hai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43" y="-1866020"/>
            <a:ext cx="9431329" cy="19813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50EDBF-E462-495B-F7DF-3011BAEBD910}"/>
              </a:ext>
            </a:extLst>
          </p:cNvPr>
          <p:cNvSpPr/>
          <p:nvPr/>
        </p:nvSpPr>
        <p:spPr>
          <a:xfrm>
            <a:off x="7222430" y="1985941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14B70-18FF-0437-29E5-504F3FFE051C}"/>
              </a:ext>
            </a:extLst>
          </p:cNvPr>
          <p:cNvSpPr txBox="1"/>
          <p:nvPr/>
        </p:nvSpPr>
        <p:spPr>
          <a:xfrm>
            <a:off x="-20539" y="945710"/>
            <a:ext cx="11294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Diễn biến chính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6AF5C-8EF9-ECD8-693C-A45E4EC397B8}"/>
              </a:ext>
            </a:extLst>
          </p:cNvPr>
          <p:cNvSpPr txBox="1"/>
          <p:nvPr/>
        </p:nvSpPr>
        <p:spPr>
          <a:xfrm>
            <a:off x="444183" y="1656272"/>
            <a:ext cx="55599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thành 4 nhóm: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sơ đồ tư duy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chính giai đoạn 1 của chiến tranh thế giới thứ hai 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F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50BFE-288D-3873-53A6-26F6E8536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763" y="2787122"/>
            <a:ext cx="5391439" cy="4070877"/>
          </a:xfrm>
          <a:prstGeom prst="ellipse">
            <a:avLst/>
          </a:prstGeom>
        </p:spPr>
      </p:pic>
      <p:pic>
        <p:nvPicPr>
          <p:cNvPr id="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0FFEBF60-0AAD-89A8-9273-F29688ACC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1121" y="2464590"/>
            <a:ext cx="4221340" cy="3909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21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91795"/>
              </p:ext>
            </p:extLst>
          </p:nvPr>
        </p:nvGraphicFramePr>
        <p:xfrm>
          <a:off x="0" y="0"/>
          <a:ext cx="12192000" cy="68484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5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chính giai đoạn 1 của chiến tranh thế giới thứ hai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9/1939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993"/>
                  </a:ext>
                </a:extLst>
              </a:tr>
              <a:tr h="11969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4 đến tháng 7 - 1940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22-6- 1941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4573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 – 1941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43271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– 1942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07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08E261-5F5E-A874-59F4-44A5D523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5" y="-1944286"/>
            <a:ext cx="9431329" cy="1981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CBE5E-6AD6-15DB-6F9A-7FA82D42720C}"/>
              </a:ext>
            </a:extLst>
          </p:cNvPr>
          <p:cNvSpPr txBox="1"/>
          <p:nvPr/>
        </p:nvSpPr>
        <p:spPr>
          <a:xfrm>
            <a:off x="3117055" y="1215122"/>
            <a:ext cx="89987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Ngày 1-9 - 1939, quân đội Đức tấn công Ba Lan. Ngày 3-9-1939, Anh, Pháp tuyên chiến với Đức. Chiến tranh thế giới bắt đầu.</a:t>
            </a:r>
          </a:p>
        </p:txBody>
      </p:sp>
    </p:spTree>
    <p:extLst>
      <p:ext uri="{BB962C8B-B14F-4D97-AF65-F5344CB8AC3E}">
        <p14:creationId xmlns:p14="http://schemas.microsoft.com/office/powerpoint/2010/main" val="21823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EAEB8-6290-AC42-AC7B-5B6249DF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862141" cy="6857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83042-1F14-844B-A583-AB8B5713392F}"/>
              </a:ext>
            </a:extLst>
          </p:cNvPr>
          <p:cNvSpPr txBox="1"/>
          <p:nvPr/>
        </p:nvSpPr>
        <p:spPr>
          <a:xfrm>
            <a:off x="8826089" y="2116207"/>
            <a:ext cx="332985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ctr" defTabSz="1219170">
              <a:buClr>
                <a:srgbClr val="000000"/>
              </a:buClr>
              <a:buFont typeface="Wingdings" pitchFamily="2" charset="2"/>
              <a:buChar char="ü"/>
            </a:pP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3/1939, Đức thôn tinh Tiệp Khắc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4AED4-F9DA-4943-908E-28C660B274E8}"/>
              </a:ext>
            </a:extLst>
          </p:cNvPr>
          <p:cNvSpPr txBox="1"/>
          <p:nvPr/>
        </p:nvSpPr>
        <p:spPr>
          <a:xfrm>
            <a:off x="8796593" y="938003"/>
            <a:ext cx="346095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ctr" defTabSz="1219170">
              <a:buClr>
                <a:srgbClr val="000000"/>
              </a:buClr>
              <a:buFont typeface="Wingdings" pitchFamily="2" charset="2"/>
              <a:buChar char="ü"/>
            </a:pP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3/1938, sát nhập Áo và lãnh thổ Đức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0CA2A-F8D0-5949-88B6-CBD5CB5B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70" y="3171773"/>
            <a:ext cx="508905" cy="8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B1EF7-8820-374B-AA62-BD8481CC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76" y="2601821"/>
            <a:ext cx="508905" cy="8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2E5AA-7C9C-8644-87BF-3F367029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05" y="1686473"/>
            <a:ext cx="508905" cy="8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2FA73-9853-AB49-8AAD-C98DDE8BD848}"/>
              </a:ext>
            </a:extLst>
          </p:cNvPr>
          <p:cNvSpPr txBox="1"/>
          <p:nvPr/>
        </p:nvSpPr>
        <p:spPr>
          <a:xfrm>
            <a:off x="8826089" y="3326023"/>
            <a:ext cx="332985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ctr" defTabSz="1219170">
              <a:buClr>
                <a:srgbClr val="000000"/>
              </a:buClr>
              <a:buFont typeface="Wingdings" pitchFamily="2" charset="2"/>
              <a:buChar char="ü"/>
            </a:pP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1/9/1939, Đức tấn công Ba Lan.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09E9F-D09E-B943-A3DF-BD34309A340E}"/>
              </a:ext>
            </a:extLst>
          </p:cNvPr>
          <p:cNvSpPr txBox="1"/>
          <p:nvPr/>
        </p:nvSpPr>
        <p:spPr>
          <a:xfrm>
            <a:off x="8826089" y="4504227"/>
            <a:ext cx="332985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ctr" defTabSz="1219170">
              <a:buClr>
                <a:srgbClr val="000000"/>
              </a:buClr>
              <a:buFont typeface="Wingdings" pitchFamily="2" charset="2"/>
              <a:buChar char="ü"/>
            </a:pP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Anh, Pháp tuyên chiến với Đức.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93A2B0-1A29-EF4E-93F7-448BDACD8609}"/>
              </a:ext>
            </a:extLst>
          </p:cNvPr>
          <p:cNvSpPr/>
          <p:nvPr/>
        </p:nvSpPr>
        <p:spPr>
          <a:xfrm>
            <a:off x="9240664" y="38115"/>
            <a:ext cx="2690801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KIỆN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4FA1CD-98A0-3948-BC80-88B84427E2A7}"/>
              </a:ext>
            </a:extLst>
          </p:cNvPr>
          <p:cNvSpPr txBox="1"/>
          <p:nvPr/>
        </p:nvSpPr>
        <p:spPr>
          <a:xfrm>
            <a:off x="8844116" y="5740877"/>
            <a:ext cx="332985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26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=&gt; Chiến tranh thế giới thứ 2 bùng nổ.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7B0258-30AE-D64B-91AE-686B3B08E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68361" b="64582"/>
          <a:stretch/>
        </p:blipFill>
        <p:spPr bwMode="auto">
          <a:xfrm rot="15601095">
            <a:off x="4926828" y="1726401"/>
            <a:ext cx="599872" cy="14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8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86A">
            <a:alpha val="4969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itler ở Ba Lan">
            <a:extLst>
              <a:ext uri="{FF2B5EF4-FFF2-40B4-BE49-F238E27FC236}">
                <a16:creationId xmlns:a16="http://schemas.microsoft.com/office/drawing/2014/main" id="{AA82F0E5-B289-7446-8156-AB5ADBED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0F72C2-B9AC-7742-B111-C2D15816261F}"/>
              </a:ext>
            </a:extLst>
          </p:cNvPr>
          <p:cNvSpPr/>
          <p:nvPr/>
        </p:nvSpPr>
        <p:spPr>
          <a:xfrm>
            <a:off x="0" y="53434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Hitler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giám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kỳ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chiếm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 Lan</a:t>
            </a:r>
            <a:endParaRPr lang="en-VN" sz="32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3012" name="Picture 4" descr="Quân đội Đức tiến vào Ba Lan sau &quot;blitzkrieg&quot;, trong đó 1,25 triệu người và sáu sư đoàn thiết giáp tràn vào nước này vào ngày 1 tháng 9 năm 1939.">
            <a:extLst>
              <a:ext uri="{FF2B5EF4-FFF2-40B4-BE49-F238E27FC236}">
                <a16:creationId xmlns:a16="http://schemas.microsoft.com/office/drawing/2014/main" id="{D253E00D-B8FC-444F-BC36-63285C27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8251"/>
            <a:ext cx="6096000" cy="56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C7BB87-298D-F246-A2E5-CC1C2F88297C}"/>
              </a:ext>
            </a:extLst>
          </p:cNvPr>
          <p:cNvSpPr/>
          <p:nvPr/>
        </p:nvSpPr>
        <p:spPr>
          <a:xfrm>
            <a:off x="6569390" y="0"/>
            <a:ext cx="5149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 Lan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9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1939. 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7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484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5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chính giai đoạn 1 của chiến tranh thế giới thứ hai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9/1939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993"/>
                  </a:ext>
                </a:extLst>
              </a:tr>
              <a:tr h="11969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4 đến tháng 7 - 1940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22-6- 1941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4573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 – 1941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43271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– 1942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07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08E261-5F5E-A874-59F4-44A5D523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5" y="-1944286"/>
            <a:ext cx="9431329" cy="1981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CBE5E-6AD6-15DB-6F9A-7FA82D42720C}"/>
              </a:ext>
            </a:extLst>
          </p:cNvPr>
          <p:cNvSpPr txBox="1"/>
          <p:nvPr/>
        </p:nvSpPr>
        <p:spPr>
          <a:xfrm>
            <a:off x="3117055" y="1215122"/>
            <a:ext cx="89987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Ngày 1-9 - 1939, quân đội Đức tấn công Ba Lan. Ngày 3-9-1939, Anh, Pháp tuyên chiến với Đức. Chiến tranh thế giới bắt đầu.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C2621-8D63-8EC9-F3C8-7584AB9922B3}"/>
              </a:ext>
            </a:extLst>
          </p:cNvPr>
          <p:cNvSpPr txBox="1"/>
          <p:nvPr/>
        </p:nvSpPr>
        <p:spPr>
          <a:xfrm>
            <a:off x="3193249" y="2712457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Đức đánh chiếm Pháp, tấn công Anh.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1941, quân Đức chiếm hầu hết các nước tư bản châu Âu.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86A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3EFF0E-1D8D-614C-80B3-992CAB799834}"/>
              </a:ext>
            </a:extLst>
          </p:cNvPr>
          <p:cNvGrpSpPr/>
          <p:nvPr/>
        </p:nvGrpSpPr>
        <p:grpSpPr>
          <a:xfrm>
            <a:off x="1" y="0"/>
            <a:ext cx="6095999" cy="6858000"/>
            <a:chOff x="0" y="0"/>
            <a:chExt cx="9143999" cy="5143500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4B51191A-38A9-8B4D-AAC8-72DF282BB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3999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838A-CA7E-E243-82DD-954B5FBCE5A1}"/>
                </a:ext>
              </a:extLst>
            </p:cNvPr>
            <p:cNvSpPr/>
            <p:nvPr/>
          </p:nvSpPr>
          <p:spPr>
            <a:xfrm>
              <a:off x="5244612" y="3249490"/>
              <a:ext cx="1813412" cy="471488"/>
            </a:xfrm>
            <a:prstGeom prst="rect">
              <a:avLst/>
            </a:prstGeom>
            <a:solidFill>
              <a:srgbClr val="AF9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Pháp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AD623D-927E-4243-8C5B-AAAF07789689}"/>
                </a:ext>
              </a:extLst>
            </p:cNvPr>
            <p:cNvSpPr/>
            <p:nvPr/>
          </p:nvSpPr>
          <p:spPr>
            <a:xfrm>
              <a:off x="7610475" y="1181100"/>
              <a:ext cx="1390650" cy="471488"/>
            </a:xfrm>
            <a:prstGeom prst="rect">
              <a:avLst/>
            </a:prstGeom>
            <a:solidFill>
              <a:srgbClr val="DCB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C5CDB-4CA0-E344-BB6A-BEA2DCFF7480}"/>
                </a:ext>
              </a:extLst>
            </p:cNvPr>
            <p:cNvSpPr/>
            <p:nvPr/>
          </p:nvSpPr>
          <p:spPr>
            <a:xfrm>
              <a:off x="4233863" y="47625"/>
              <a:ext cx="1390650" cy="471488"/>
            </a:xfrm>
            <a:prstGeom prst="rect">
              <a:avLst/>
            </a:prstGeom>
            <a:solidFill>
              <a:srgbClr val="CCCEBC"/>
            </a:solidFill>
            <a:ln>
              <a:solidFill>
                <a:srgbClr val="CCC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6F5AA8-29CD-E148-9642-38410FE5ABBE}"/>
                </a:ext>
              </a:extLst>
            </p:cNvPr>
            <p:cNvSpPr/>
            <p:nvPr/>
          </p:nvSpPr>
          <p:spPr>
            <a:xfrm>
              <a:off x="0" y="47625"/>
              <a:ext cx="2543175" cy="652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D8AE4-979D-B14D-A1FB-B3441E4646BC}"/>
                </a:ext>
              </a:extLst>
            </p:cNvPr>
            <p:cNvSpPr/>
            <p:nvPr/>
          </p:nvSpPr>
          <p:spPr>
            <a:xfrm>
              <a:off x="120932" y="0"/>
              <a:ext cx="2178392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Cuộc xâm lược của Đức vào Tây Âu, 1940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BC349-1763-A94C-95B3-23A8329F377D}"/>
                </a:ext>
              </a:extLst>
            </p:cNvPr>
            <p:cNvSpPr/>
            <p:nvPr/>
          </p:nvSpPr>
          <p:spPr>
            <a:xfrm>
              <a:off x="614364" y="1181101"/>
              <a:ext cx="1928813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Hướng tấn công của Đức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76318D-41D9-E1FB-1AC4-E4AD44BD1E30}"/>
              </a:ext>
            </a:extLst>
          </p:cNvPr>
          <p:cNvGrpSpPr/>
          <p:nvPr/>
        </p:nvGrpSpPr>
        <p:grpSpPr>
          <a:xfrm>
            <a:off x="5856816" y="62930"/>
            <a:ext cx="6335184" cy="6795070"/>
            <a:chOff x="-48683" y="0"/>
            <a:chExt cx="6335184" cy="6795070"/>
          </a:xfrm>
        </p:grpSpPr>
        <p:pic>
          <p:nvPicPr>
            <p:cNvPr id="12" name="Picture 2" descr="Hitler ở Pháp">
              <a:extLst>
                <a:ext uri="{FF2B5EF4-FFF2-40B4-BE49-F238E27FC236}">
                  <a16:creationId xmlns:a16="http://schemas.microsoft.com/office/drawing/2014/main" id="{376C9FD0-801C-3966-9A7E-2EB77AC7F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6286500" cy="547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264755-F18C-A6D4-E92B-50D6563CBAFA}"/>
                </a:ext>
              </a:extLst>
            </p:cNvPr>
            <p:cNvSpPr/>
            <p:nvPr/>
          </p:nvSpPr>
          <p:spPr>
            <a:xfrm>
              <a:off x="-48683" y="5471438"/>
              <a:ext cx="6096000" cy="13236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667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Hitler thăm Paris vào tháng 6 năm 1940, sau khi nước Đức thành công trong việc chinh phục nước Pháp. </a:t>
              </a:r>
              <a:endParaRPr lang="en-VN" sz="2667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ld Germany Have Successfully Invaded Britain, 1940? - Beachcombing&amp;#39;s  Bizarre History Blog">
            <a:extLst>
              <a:ext uri="{FF2B5EF4-FFF2-40B4-BE49-F238E27FC236}">
                <a16:creationId xmlns:a16="http://schemas.microsoft.com/office/drawing/2014/main" id="{83305726-07C9-AB46-A6E2-2F509A9F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37956" cy="63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BED9C-10AE-774C-BFAD-ECC45C8D4300}"/>
              </a:ext>
            </a:extLst>
          </p:cNvPr>
          <p:cNvSpPr txBox="1"/>
          <p:nvPr/>
        </p:nvSpPr>
        <p:spPr>
          <a:xfrm>
            <a:off x="192343" y="6286347"/>
            <a:ext cx="52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 Đức tấn công nước Anh</a:t>
            </a:r>
          </a:p>
        </p:txBody>
      </p:sp>
      <p:pic>
        <p:nvPicPr>
          <p:cNvPr id="1028" name="Picture 4" descr="Ảnh: Quân đội phát xít Đức hung hãn tấn công trên chiến trường Tây Âu |  VOV.VN">
            <a:extLst>
              <a:ext uri="{FF2B5EF4-FFF2-40B4-BE49-F238E27FC236}">
                <a16:creationId xmlns:a16="http://schemas.microsoft.com/office/drawing/2014/main" id="{71D0A77B-9D53-D94E-9917-E13FA22D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56" y="0"/>
            <a:ext cx="6231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484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5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chính giai đoạn 1 của chiến tranh thế giới thứ hai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9/1939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993"/>
                  </a:ext>
                </a:extLst>
              </a:tr>
              <a:tr h="11969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4 đến tháng 7 - 1940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22-6- 1941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4573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 – 1941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43271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– 1942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07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08E261-5F5E-A874-59F4-44A5D523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5" y="-1944286"/>
            <a:ext cx="9431329" cy="1981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CBE5E-6AD6-15DB-6F9A-7FA82D42720C}"/>
              </a:ext>
            </a:extLst>
          </p:cNvPr>
          <p:cNvSpPr txBox="1"/>
          <p:nvPr/>
        </p:nvSpPr>
        <p:spPr>
          <a:xfrm>
            <a:off x="3117055" y="1215122"/>
            <a:ext cx="89987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Ngày 1-9 - 1939, quân đội Đức tấn công Ba Lan. Ngày 3-9-1939, Anh, Pháp tuyên chiến với Đức. Chiến tranh thế giới bắt đầu.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C2621-8D63-8EC9-F3C8-7584AB9922B3}"/>
              </a:ext>
            </a:extLst>
          </p:cNvPr>
          <p:cNvSpPr txBox="1"/>
          <p:nvPr/>
        </p:nvSpPr>
        <p:spPr>
          <a:xfrm>
            <a:off x="3193249" y="2712457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Đức đánh chiếm Pháp, tấn công Anh.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1941, quân Đức chiếm hầu hết các nước tư bản châu Âu.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D71CC-A4EC-A40C-0C00-4F10CF08A57F}"/>
              </a:ext>
            </a:extLst>
          </p:cNvPr>
          <p:cNvSpPr txBox="1"/>
          <p:nvPr/>
        </p:nvSpPr>
        <p:spPr>
          <a:xfrm>
            <a:off x="3193249" y="3838394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Đức tấn công Liên Xô trên dọc tuyến biên giới phía tây. Đến tháng 10, quân Đức uy hiếp Thủ đô Mát-xcơ-va.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91009C-05DA-944A-8D25-A6212CAB93CD}"/>
              </a:ext>
            </a:extLst>
          </p:cNvPr>
          <p:cNvGrpSpPr/>
          <p:nvPr/>
        </p:nvGrpSpPr>
        <p:grpSpPr>
          <a:xfrm>
            <a:off x="0" y="42334"/>
            <a:ext cx="12192000" cy="6773333"/>
            <a:chOff x="0" y="31750"/>
            <a:chExt cx="9144000" cy="5080000"/>
          </a:xfrm>
        </p:grpSpPr>
        <p:pic>
          <p:nvPicPr>
            <p:cNvPr id="52226" name="Picture 2" descr="Bản đồ xâm lược của Nga năm 1941">
              <a:extLst>
                <a:ext uri="{FF2B5EF4-FFF2-40B4-BE49-F238E27FC236}">
                  <a16:creationId xmlns:a16="http://schemas.microsoft.com/office/drawing/2014/main" id="{AA82852F-7DDE-0245-AE09-C2F351E26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0"/>
              <a:ext cx="9144000" cy="5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544608-2D3E-5A4C-8D4B-6A8A451EE371}"/>
                </a:ext>
              </a:extLst>
            </p:cNvPr>
            <p:cNvSpPr/>
            <p:nvPr/>
          </p:nvSpPr>
          <p:spPr>
            <a:xfrm>
              <a:off x="909637" y="3767137"/>
              <a:ext cx="1390650" cy="471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4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EC19EE-9439-8845-9EDC-5CC6C082E328}"/>
                </a:ext>
              </a:extLst>
            </p:cNvPr>
            <p:cNvSpPr/>
            <p:nvPr/>
          </p:nvSpPr>
          <p:spPr>
            <a:xfrm>
              <a:off x="6343650" y="604837"/>
              <a:ext cx="2800350" cy="471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VN" sz="5867" b="1" kern="0" dirty="0">
                  <a:ln>
                    <a:solidFill>
                      <a:srgbClr val="FFFF00"/>
                    </a:solidFill>
                  </a:ln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Liên Xô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6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484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5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chính giai đoạn 1 của chiến tranh thế giới thứ hai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9/1939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993"/>
                  </a:ext>
                </a:extLst>
              </a:tr>
              <a:tr h="11969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4 đến tháng 7 - 1940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22-6- 1941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4573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 – 1941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43271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– 1942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07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08E261-5F5E-A874-59F4-44A5D523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5" y="-1944286"/>
            <a:ext cx="9431329" cy="1981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CBE5E-6AD6-15DB-6F9A-7FA82D42720C}"/>
              </a:ext>
            </a:extLst>
          </p:cNvPr>
          <p:cNvSpPr txBox="1"/>
          <p:nvPr/>
        </p:nvSpPr>
        <p:spPr>
          <a:xfrm>
            <a:off x="3117055" y="1215122"/>
            <a:ext cx="89987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Ngày 1-9 - 1939, quân đội Đức tấn công Ba Lan. Ngày 3-9-1939, Anh, Pháp tuyên chiến với Đức. Chiến tranh thế giới bắt đầu.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C2621-8D63-8EC9-F3C8-7584AB9922B3}"/>
              </a:ext>
            </a:extLst>
          </p:cNvPr>
          <p:cNvSpPr txBox="1"/>
          <p:nvPr/>
        </p:nvSpPr>
        <p:spPr>
          <a:xfrm>
            <a:off x="3193249" y="2712457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Đức đánh chiếm Pháp, tấn công Anh.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1941, quân Đức chiếm hầu hết các nước tư bản châu Âu.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D71CC-A4EC-A40C-0C00-4F10CF08A57F}"/>
              </a:ext>
            </a:extLst>
          </p:cNvPr>
          <p:cNvSpPr txBox="1"/>
          <p:nvPr/>
        </p:nvSpPr>
        <p:spPr>
          <a:xfrm>
            <a:off x="3193249" y="3838394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Đức tấn công Liên Xô trên dọc tuyến biên giới phía tây. Đến tháng 10, quân Đức uy hiếp Thủ đô Mát-xcơ-va.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870EB-5B6E-4996-BE1C-ADDEB52EB0AE}"/>
              </a:ext>
            </a:extLst>
          </p:cNvPr>
          <p:cNvSpPr txBox="1"/>
          <p:nvPr/>
        </p:nvSpPr>
        <p:spPr>
          <a:xfrm>
            <a:off x="3193250" y="5021832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Nhật Bản tấn công căn cứ Trân Châu cảng của Mỹ ở Thái Bình Dương, Mỹ chính thức tham gia vào chiến tranh.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8B49E60-7CEE-424D-BB07-E3C002DD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6952" y="3058611"/>
            <a:ext cx="6343669" cy="48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30929C6A-DB8A-FA4D-962B-74F8946E8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22539" r="9234" b="36054"/>
          <a:stretch/>
        </p:blipFill>
        <p:spPr bwMode="auto">
          <a:xfrm flipH="1">
            <a:off x="250763" y="-33867"/>
            <a:ext cx="2501844" cy="16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oogle Shape;297;p41">
            <a:extLst>
              <a:ext uri="{FF2B5EF4-FFF2-40B4-BE49-F238E27FC236}">
                <a16:creationId xmlns:a16="http://schemas.microsoft.com/office/drawing/2014/main" id="{E2162916-BD70-6D4A-8798-E772C802B541}"/>
              </a:ext>
            </a:extLst>
          </p:cNvPr>
          <p:cNvGrpSpPr/>
          <p:nvPr/>
        </p:nvGrpSpPr>
        <p:grpSpPr>
          <a:xfrm rot="19456334">
            <a:off x="5776377" y="3269514"/>
            <a:ext cx="6467692" cy="2575511"/>
            <a:chOff x="2428325" y="238125"/>
            <a:chExt cx="4850769" cy="1931633"/>
          </a:xfrm>
        </p:grpSpPr>
        <p:sp>
          <p:nvSpPr>
            <p:cNvPr id="78" name="Google Shape;298;p41">
              <a:extLst>
                <a:ext uri="{FF2B5EF4-FFF2-40B4-BE49-F238E27FC236}">
                  <a16:creationId xmlns:a16="http://schemas.microsoft.com/office/drawing/2014/main" id="{0E19850E-6F28-B346-90E6-505E40F22C47}"/>
                </a:ext>
              </a:extLst>
            </p:cNvPr>
            <p:cNvSpPr/>
            <p:nvPr/>
          </p:nvSpPr>
          <p:spPr>
            <a:xfrm>
              <a:off x="5691750" y="1211700"/>
              <a:ext cx="1587344" cy="958058"/>
            </a:xfrm>
            <a:custGeom>
              <a:avLst/>
              <a:gdLst/>
              <a:ahLst/>
              <a:cxnLst/>
              <a:rect l="l" t="t" r="r" b="b"/>
              <a:pathLst>
                <a:path w="32749" h="19766" extrusionOk="0">
                  <a:moveTo>
                    <a:pt x="6347" y="0"/>
                  </a:moveTo>
                  <a:cubicBezTo>
                    <a:pt x="5859" y="0"/>
                    <a:pt x="5318" y="318"/>
                    <a:pt x="4751" y="1189"/>
                  </a:cubicBezTo>
                  <a:cubicBezTo>
                    <a:pt x="4112" y="958"/>
                    <a:pt x="3581" y="874"/>
                    <a:pt x="3145" y="874"/>
                  </a:cubicBezTo>
                  <a:cubicBezTo>
                    <a:pt x="1968" y="874"/>
                    <a:pt x="1493" y="1491"/>
                    <a:pt x="1493" y="1491"/>
                  </a:cubicBezTo>
                  <a:cubicBezTo>
                    <a:pt x="1493" y="1491"/>
                    <a:pt x="0" y="2707"/>
                    <a:pt x="747" y="4737"/>
                  </a:cubicBezTo>
                  <a:cubicBezTo>
                    <a:pt x="1010" y="5451"/>
                    <a:pt x="1396" y="5683"/>
                    <a:pt x="1785" y="5683"/>
                  </a:cubicBezTo>
                  <a:cubicBezTo>
                    <a:pt x="2504" y="5683"/>
                    <a:pt x="3237" y="4896"/>
                    <a:pt x="3237" y="4896"/>
                  </a:cubicBezTo>
                  <a:cubicBezTo>
                    <a:pt x="3237" y="4896"/>
                    <a:pt x="3607" y="6198"/>
                    <a:pt x="5852" y="6303"/>
                  </a:cubicBezTo>
                  <a:cubicBezTo>
                    <a:pt x="6437" y="7257"/>
                    <a:pt x="7059" y="7548"/>
                    <a:pt x="7601" y="7548"/>
                  </a:cubicBezTo>
                  <a:cubicBezTo>
                    <a:pt x="8443" y="7548"/>
                    <a:pt x="9089" y="6845"/>
                    <a:pt x="9090" y="6845"/>
                  </a:cubicBezTo>
                  <a:lnTo>
                    <a:pt x="9090" y="6845"/>
                  </a:lnTo>
                  <a:cubicBezTo>
                    <a:pt x="8094" y="9662"/>
                    <a:pt x="11331" y="9910"/>
                    <a:pt x="11331" y="9910"/>
                  </a:cubicBezTo>
                  <a:cubicBezTo>
                    <a:pt x="10808" y="11279"/>
                    <a:pt x="11954" y="12169"/>
                    <a:pt x="11954" y="12169"/>
                  </a:cubicBezTo>
                  <a:cubicBezTo>
                    <a:pt x="11954" y="12169"/>
                    <a:pt x="12546" y="13947"/>
                    <a:pt x="13468" y="13947"/>
                  </a:cubicBezTo>
                  <a:cubicBezTo>
                    <a:pt x="13581" y="13947"/>
                    <a:pt x="13699" y="13921"/>
                    <a:pt x="13821" y="13861"/>
                  </a:cubicBezTo>
                  <a:cubicBezTo>
                    <a:pt x="13909" y="15304"/>
                    <a:pt x="14618" y="16411"/>
                    <a:pt x="15426" y="16411"/>
                  </a:cubicBezTo>
                  <a:cubicBezTo>
                    <a:pt x="15763" y="16411"/>
                    <a:pt x="16116" y="16219"/>
                    <a:pt x="16449" y="15780"/>
                  </a:cubicBezTo>
                  <a:cubicBezTo>
                    <a:pt x="16925" y="16459"/>
                    <a:pt x="17788" y="16656"/>
                    <a:pt x="18630" y="16656"/>
                  </a:cubicBezTo>
                  <a:cubicBezTo>
                    <a:pt x="19795" y="16656"/>
                    <a:pt x="20919" y="16278"/>
                    <a:pt x="20919" y="16278"/>
                  </a:cubicBezTo>
                  <a:cubicBezTo>
                    <a:pt x="21417" y="18395"/>
                    <a:pt x="24157" y="18894"/>
                    <a:pt x="24157" y="18894"/>
                  </a:cubicBezTo>
                  <a:cubicBezTo>
                    <a:pt x="24082" y="19493"/>
                    <a:pt x="24469" y="19765"/>
                    <a:pt x="25101" y="19765"/>
                  </a:cubicBezTo>
                  <a:cubicBezTo>
                    <a:pt x="26570" y="19765"/>
                    <a:pt x="29363" y="18293"/>
                    <a:pt x="30756" y="16029"/>
                  </a:cubicBezTo>
                  <a:cubicBezTo>
                    <a:pt x="32749" y="12792"/>
                    <a:pt x="29511" y="11048"/>
                    <a:pt x="29511" y="11048"/>
                  </a:cubicBezTo>
                  <a:cubicBezTo>
                    <a:pt x="29511" y="11048"/>
                    <a:pt x="28899" y="11311"/>
                    <a:pt x="28111" y="11311"/>
                  </a:cubicBezTo>
                  <a:cubicBezTo>
                    <a:pt x="27271" y="11311"/>
                    <a:pt x="26233" y="11012"/>
                    <a:pt x="25526" y="9779"/>
                  </a:cubicBezTo>
                  <a:cubicBezTo>
                    <a:pt x="24072" y="7063"/>
                    <a:pt x="22426" y="6461"/>
                    <a:pt x="21250" y="6461"/>
                  </a:cubicBezTo>
                  <a:cubicBezTo>
                    <a:pt x="20312" y="6461"/>
                    <a:pt x="19674" y="6845"/>
                    <a:pt x="19674" y="6845"/>
                  </a:cubicBezTo>
                  <a:cubicBezTo>
                    <a:pt x="19344" y="5381"/>
                    <a:pt x="18583" y="4972"/>
                    <a:pt x="17836" y="4972"/>
                  </a:cubicBezTo>
                  <a:cubicBezTo>
                    <a:pt x="16892" y="4972"/>
                    <a:pt x="15970" y="5625"/>
                    <a:pt x="15970" y="5625"/>
                  </a:cubicBezTo>
                  <a:cubicBezTo>
                    <a:pt x="16412" y="4056"/>
                    <a:pt x="15337" y="3131"/>
                    <a:pt x="13985" y="3131"/>
                  </a:cubicBezTo>
                  <a:cubicBezTo>
                    <a:pt x="13531" y="3131"/>
                    <a:pt x="13046" y="3235"/>
                    <a:pt x="12576" y="3454"/>
                  </a:cubicBezTo>
                  <a:cubicBezTo>
                    <a:pt x="11732" y="2273"/>
                    <a:pt x="10771" y="1969"/>
                    <a:pt x="10004" y="1969"/>
                  </a:cubicBezTo>
                  <a:cubicBezTo>
                    <a:pt x="9187" y="1969"/>
                    <a:pt x="8591" y="2314"/>
                    <a:pt x="8591" y="2314"/>
                  </a:cubicBezTo>
                  <a:cubicBezTo>
                    <a:pt x="8591" y="2314"/>
                    <a:pt x="7663" y="0"/>
                    <a:pt x="6347" y="0"/>
                  </a:cubicBezTo>
                  <a:close/>
                </a:path>
              </a:pathLst>
            </a:custGeom>
            <a:solidFill>
              <a:srgbClr val="B152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9;p41">
              <a:extLst>
                <a:ext uri="{FF2B5EF4-FFF2-40B4-BE49-F238E27FC236}">
                  <a16:creationId xmlns:a16="http://schemas.microsoft.com/office/drawing/2014/main" id="{53468E5E-6990-F74F-AC0D-85FCA28CEED7}"/>
                </a:ext>
              </a:extLst>
            </p:cNvPr>
            <p:cNvSpPr/>
            <p:nvPr/>
          </p:nvSpPr>
          <p:spPr>
            <a:xfrm>
              <a:off x="4852250" y="1108375"/>
              <a:ext cx="822500" cy="225750"/>
            </a:xfrm>
            <a:custGeom>
              <a:avLst/>
              <a:gdLst/>
              <a:ahLst/>
              <a:cxnLst/>
              <a:rect l="l" t="t" r="r" b="b"/>
              <a:pathLst>
                <a:path w="32900" h="9030" extrusionOk="0">
                  <a:moveTo>
                    <a:pt x="11578" y="0"/>
                  </a:moveTo>
                  <a:cubicBezTo>
                    <a:pt x="9202" y="0"/>
                    <a:pt x="6791" y="296"/>
                    <a:pt x="4579" y="1088"/>
                  </a:cubicBezTo>
                  <a:lnTo>
                    <a:pt x="20" y="223"/>
                  </a:lnTo>
                  <a:lnTo>
                    <a:pt x="0" y="504"/>
                  </a:lnTo>
                  <a:lnTo>
                    <a:pt x="4479" y="1643"/>
                  </a:lnTo>
                  <a:cubicBezTo>
                    <a:pt x="4479" y="1643"/>
                    <a:pt x="12711" y="7369"/>
                    <a:pt x="24045" y="7685"/>
                  </a:cubicBezTo>
                  <a:cubicBezTo>
                    <a:pt x="24045" y="7685"/>
                    <a:pt x="29484" y="8483"/>
                    <a:pt x="31132" y="9030"/>
                  </a:cubicBezTo>
                  <a:lnTo>
                    <a:pt x="31675" y="8379"/>
                  </a:lnTo>
                  <a:cubicBezTo>
                    <a:pt x="31675" y="8379"/>
                    <a:pt x="27810" y="7374"/>
                    <a:pt x="28096" y="5895"/>
                  </a:cubicBezTo>
                  <a:cubicBezTo>
                    <a:pt x="28292" y="4878"/>
                    <a:pt x="29506" y="4519"/>
                    <a:pt x="30907" y="4519"/>
                  </a:cubicBezTo>
                  <a:cubicBezTo>
                    <a:pt x="31544" y="4519"/>
                    <a:pt x="32219" y="4593"/>
                    <a:pt x="32854" y="4714"/>
                  </a:cubicBezTo>
                  <a:lnTo>
                    <a:pt x="32899" y="4030"/>
                  </a:lnTo>
                  <a:cubicBezTo>
                    <a:pt x="32899" y="4030"/>
                    <a:pt x="27772" y="3253"/>
                    <a:pt x="25204" y="2458"/>
                  </a:cubicBezTo>
                  <a:cubicBezTo>
                    <a:pt x="23365" y="1889"/>
                    <a:pt x="17579" y="0"/>
                    <a:pt x="11578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00;p41">
              <a:extLst>
                <a:ext uri="{FF2B5EF4-FFF2-40B4-BE49-F238E27FC236}">
                  <a16:creationId xmlns:a16="http://schemas.microsoft.com/office/drawing/2014/main" id="{92E16F50-0289-654F-AF3D-61F91EF6646F}"/>
                </a:ext>
              </a:extLst>
            </p:cNvPr>
            <p:cNvSpPr/>
            <p:nvPr/>
          </p:nvSpPr>
          <p:spPr>
            <a:xfrm>
              <a:off x="5241525" y="1248975"/>
              <a:ext cx="216175" cy="306750"/>
            </a:xfrm>
            <a:custGeom>
              <a:avLst/>
              <a:gdLst/>
              <a:ahLst/>
              <a:cxnLst/>
              <a:rect l="l" t="t" r="r" b="b"/>
              <a:pathLst>
                <a:path w="8647" h="12270" extrusionOk="0">
                  <a:moveTo>
                    <a:pt x="1" y="0"/>
                  </a:moveTo>
                  <a:cubicBezTo>
                    <a:pt x="1" y="1"/>
                    <a:pt x="3175" y="11381"/>
                    <a:pt x="3504" y="12088"/>
                  </a:cubicBezTo>
                  <a:lnTo>
                    <a:pt x="6237" y="12270"/>
                  </a:lnTo>
                  <a:cubicBezTo>
                    <a:pt x="6237" y="12270"/>
                    <a:pt x="8597" y="2567"/>
                    <a:pt x="8623" y="1727"/>
                  </a:cubicBezTo>
                  <a:cubicBezTo>
                    <a:pt x="8647" y="88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01;p41">
              <a:extLst>
                <a:ext uri="{FF2B5EF4-FFF2-40B4-BE49-F238E27FC236}">
                  <a16:creationId xmlns:a16="http://schemas.microsoft.com/office/drawing/2014/main" id="{C4509F92-95E7-A24B-9194-F43505B46DEA}"/>
                </a:ext>
              </a:extLst>
            </p:cNvPr>
            <p:cNvSpPr/>
            <p:nvPr/>
          </p:nvSpPr>
          <p:spPr>
            <a:xfrm>
              <a:off x="5265875" y="912350"/>
              <a:ext cx="258225" cy="269625"/>
            </a:xfrm>
            <a:custGeom>
              <a:avLst/>
              <a:gdLst/>
              <a:ahLst/>
              <a:cxnLst/>
              <a:rect l="l" t="t" r="r" b="b"/>
              <a:pathLst>
                <a:path w="10329" h="10785" extrusionOk="0">
                  <a:moveTo>
                    <a:pt x="7190" y="0"/>
                  </a:moveTo>
                  <a:cubicBezTo>
                    <a:pt x="6073" y="1329"/>
                    <a:pt x="1" y="8663"/>
                    <a:pt x="1" y="8663"/>
                  </a:cubicBezTo>
                  <a:cubicBezTo>
                    <a:pt x="314" y="8960"/>
                    <a:pt x="6200" y="10784"/>
                    <a:pt x="7636" y="10784"/>
                  </a:cubicBezTo>
                  <a:cubicBezTo>
                    <a:pt x="7818" y="10784"/>
                    <a:pt x="7929" y="10755"/>
                    <a:pt x="7947" y="10689"/>
                  </a:cubicBezTo>
                  <a:cubicBezTo>
                    <a:pt x="8111" y="10107"/>
                    <a:pt x="10328" y="1613"/>
                    <a:pt x="10210" y="1511"/>
                  </a:cubicBezTo>
                  <a:cubicBezTo>
                    <a:pt x="10093" y="1410"/>
                    <a:pt x="7190" y="0"/>
                    <a:pt x="7190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02;p41">
              <a:extLst>
                <a:ext uri="{FF2B5EF4-FFF2-40B4-BE49-F238E27FC236}">
                  <a16:creationId xmlns:a16="http://schemas.microsoft.com/office/drawing/2014/main" id="{526E29C7-A523-7D4D-85F0-F38035A40173}"/>
                </a:ext>
              </a:extLst>
            </p:cNvPr>
            <p:cNvSpPr/>
            <p:nvPr/>
          </p:nvSpPr>
          <p:spPr>
            <a:xfrm>
              <a:off x="5403400" y="874125"/>
              <a:ext cx="131625" cy="78900"/>
            </a:xfrm>
            <a:custGeom>
              <a:avLst/>
              <a:gdLst/>
              <a:ahLst/>
              <a:cxnLst/>
              <a:rect l="l" t="t" r="r" b="b"/>
              <a:pathLst>
                <a:path w="5265" h="3156" extrusionOk="0">
                  <a:moveTo>
                    <a:pt x="347" y="1"/>
                  </a:moveTo>
                  <a:cubicBezTo>
                    <a:pt x="251" y="25"/>
                    <a:pt x="1" y="699"/>
                    <a:pt x="1" y="699"/>
                  </a:cubicBezTo>
                  <a:cubicBezTo>
                    <a:pt x="337" y="782"/>
                    <a:pt x="4877" y="3156"/>
                    <a:pt x="5043" y="3156"/>
                  </a:cubicBezTo>
                  <a:cubicBezTo>
                    <a:pt x="5044" y="3156"/>
                    <a:pt x="5045" y="3156"/>
                    <a:pt x="5045" y="3156"/>
                  </a:cubicBezTo>
                  <a:cubicBezTo>
                    <a:pt x="5172" y="3133"/>
                    <a:pt x="5265" y="2671"/>
                    <a:pt x="5265" y="2671"/>
                  </a:cubicBezTo>
                  <a:cubicBezTo>
                    <a:pt x="5030" y="2437"/>
                    <a:pt x="347" y="1"/>
                    <a:pt x="347" y="1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03;p41">
              <a:extLst>
                <a:ext uri="{FF2B5EF4-FFF2-40B4-BE49-F238E27FC236}">
                  <a16:creationId xmlns:a16="http://schemas.microsoft.com/office/drawing/2014/main" id="{A1E65B97-5471-B64F-AE64-CB3F9EB45FA0}"/>
                </a:ext>
              </a:extLst>
            </p:cNvPr>
            <p:cNvSpPr/>
            <p:nvPr/>
          </p:nvSpPr>
          <p:spPr>
            <a:xfrm>
              <a:off x="5272850" y="1547625"/>
              <a:ext cx="137025" cy="21200"/>
            </a:xfrm>
            <a:custGeom>
              <a:avLst/>
              <a:gdLst/>
              <a:ahLst/>
              <a:cxnLst/>
              <a:rect l="l" t="t" r="r" b="b"/>
              <a:pathLst>
                <a:path w="5481" h="848" extrusionOk="0">
                  <a:moveTo>
                    <a:pt x="392" y="0"/>
                  </a:moveTo>
                  <a:cubicBezTo>
                    <a:pt x="315" y="0"/>
                    <a:pt x="260" y="3"/>
                    <a:pt x="230" y="8"/>
                  </a:cubicBezTo>
                  <a:cubicBezTo>
                    <a:pt x="230" y="8"/>
                    <a:pt x="1" y="648"/>
                    <a:pt x="175" y="848"/>
                  </a:cubicBezTo>
                  <a:cubicBezTo>
                    <a:pt x="175" y="848"/>
                    <a:pt x="3832" y="734"/>
                    <a:pt x="4931" y="734"/>
                  </a:cubicBezTo>
                  <a:cubicBezTo>
                    <a:pt x="5063" y="734"/>
                    <a:pt x="5159" y="736"/>
                    <a:pt x="5206" y="740"/>
                  </a:cubicBezTo>
                  <a:cubicBezTo>
                    <a:pt x="5206" y="740"/>
                    <a:pt x="5480" y="357"/>
                    <a:pt x="5232" y="341"/>
                  </a:cubicBezTo>
                  <a:cubicBezTo>
                    <a:pt x="5232" y="341"/>
                    <a:pt x="1302" y="0"/>
                    <a:pt x="392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04;p41">
              <a:extLst>
                <a:ext uri="{FF2B5EF4-FFF2-40B4-BE49-F238E27FC236}">
                  <a16:creationId xmlns:a16="http://schemas.microsoft.com/office/drawing/2014/main" id="{39558CB6-B2B8-504D-80FF-CF46F0A1F6A0}"/>
                </a:ext>
              </a:extLst>
            </p:cNvPr>
            <p:cNvSpPr/>
            <p:nvPr/>
          </p:nvSpPr>
          <p:spPr>
            <a:xfrm>
              <a:off x="5544350" y="1218150"/>
              <a:ext cx="149950" cy="102800"/>
            </a:xfrm>
            <a:custGeom>
              <a:avLst/>
              <a:gdLst/>
              <a:ahLst/>
              <a:cxnLst/>
              <a:rect l="l" t="t" r="r" b="b"/>
              <a:pathLst>
                <a:path w="5998" h="4112" extrusionOk="0">
                  <a:moveTo>
                    <a:pt x="2958" y="0"/>
                  </a:moveTo>
                  <a:cubicBezTo>
                    <a:pt x="1426" y="0"/>
                    <a:pt x="0" y="409"/>
                    <a:pt x="188" y="1784"/>
                  </a:cubicBezTo>
                  <a:cubicBezTo>
                    <a:pt x="439" y="3623"/>
                    <a:pt x="4918" y="4112"/>
                    <a:pt x="4918" y="4112"/>
                  </a:cubicBezTo>
                  <a:cubicBezTo>
                    <a:pt x="5997" y="3373"/>
                    <a:pt x="5990" y="471"/>
                    <a:pt x="5990" y="471"/>
                  </a:cubicBezTo>
                  <a:cubicBezTo>
                    <a:pt x="5369" y="241"/>
                    <a:pt x="4132" y="0"/>
                    <a:pt x="2958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05;p41">
              <a:extLst>
                <a:ext uri="{FF2B5EF4-FFF2-40B4-BE49-F238E27FC236}">
                  <a16:creationId xmlns:a16="http://schemas.microsoft.com/office/drawing/2014/main" id="{FCC5C6C6-3256-A442-9EDC-A0A79F98C4E4}"/>
                </a:ext>
              </a:extLst>
            </p:cNvPr>
            <p:cNvSpPr/>
            <p:nvPr/>
          </p:nvSpPr>
          <p:spPr>
            <a:xfrm>
              <a:off x="5661025" y="1229425"/>
              <a:ext cx="285375" cy="137300"/>
            </a:xfrm>
            <a:custGeom>
              <a:avLst/>
              <a:gdLst/>
              <a:ahLst/>
              <a:cxnLst/>
              <a:rect l="l" t="t" r="r" b="b"/>
              <a:pathLst>
                <a:path w="11415" h="5492" extrusionOk="0">
                  <a:moveTo>
                    <a:pt x="2097" y="0"/>
                  </a:moveTo>
                  <a:cubicBezTo>
                    <a:pt x="1459" y="0"/>
                    <a:pt x="1020" y="24"/>
                    <a:pt x="1020" y="24"/>
                  </a:cubicBezTo>
                  <a:cubicBezTo>
                    <a:pt x="1485" y="2416"/>
                    <a:pt x="2" y="3578"/>
                    <a:pt x="0" y="3579"/>
                  </a:cubicBezTo>
                  <a:cubicBezTo>
                    <a:pt x="2233" y="5193"/>
                    <a:pt x="4834" y="5491"/>
                    <a:pt x="4834" y="5491"/>
                  </a:cubicBezTo>
                  <a:cubicBezTo>
                    <a:pt x="4504" y="5313"/>
                    <a:pt x="3284" y="4421"/>
                    <a:pt x="3284" y="4421"/>
                  </a:cubicBezTo>
                  <a:lnTo>
                    <a:pt x="3284" y="4421"/>
                  </a:lnTo>
                  <a:cubicBezTo>
                    <a:pt x="4425" y="4596"/>
                    <a:pt x="7414" y="4628"/>
                    <a:pt x="9432" y="4628"/>
                  </a:cubicBezTo>
                  <a:cubicBezTo>
                    <a:pt x="10580" y="4628"/>
                    <a:pt x="11414" y="4617"/>
                    <a:pt x="11414" y="4617"/>
                  </a:cubicBezTo>
                  <a:cubicBezTo>
                    <a:pt x="10695" y="3229"/>
                    <a:pt x="4511" y="976"/>
                    <a:pt x="4511" y="976"/>
                  </a:cubicBezTo>
                  <a:lnTo>
                    <a:pt x="5978" y="480"/>
                  </a:lnTo>
                  <a:cubicBezTo>
                    <a:pt x="4934" y="74"/>
                    <a:pt x="3212" y="0"/>
                    <a:pt x="2097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06;p41">
              <a:extLst>
                <a:ext uri="{FF2B5EF4-FFF2-40B4-BE49-F238E27FC236}">
                  <a16:creationId xmlns:a16="http://schemas.microsoft.com/office/drawing/2014/main" id="{424DAA12-4A5C-CF41-8451-76D3A8F6AEA7}"/>
                </a:ext>
              </a:extLst>
            </p:cNvPr>
            <p:cNvSpPr/>
            <p:nvPr/>
          </p:nvSpPr>
          <p:spPr>
            <a:xfrm>
              <a:off x="5523725" y="1084725"/>
              <a:ext cx="167200" cy="129800"/>
            </a:xfrm>
            <a:custGeom>
              <a:avLst/>
              <a:gdLst/>
              <a:ahLst/>
              <a:cxnLst/>
              <a:rect l="l" t="t" r="r" b="b"/>
              <a:pathLst>
                <a:path w="6688" h="5192" extrusionOk="0">
                  <a:moveTo>
                    <a:pt x="4436" y="1"/>
                  </a:moveTo>
                  <a:cubicBezTo>
                    <a:pt x="4105" y="292"/>
                    <a:pt x="0" y="3943"/>
                    <a:pt x="89" y="3985"/>
                  </a:cubicBezTo>
                  <a:cubicBezTo>
                    <a:pt x="813" y="4346"/>
                    <a:pt x="5562" y="5191"/>
                    <a:pt x="5562" y="5191"/>
                  </a:cubicBezTo>
                  <a:cubicBezTo>
                    <a:pt x="5657" y="4698"/>
                    <a:pt x="6688" y="461"/>
                    <a:pt x="6688" y="461"/>
                  </a:cubicBezTo>
                  <a:cubicBezTo>
                    <a:pt x="6226" y="368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07;p41">
              <a:extLst>
                <a:ext uri="{FF2B5EF4-FFF2-40B4-BE49-F238E27FC236}">
                  <a16:creationId xmlns:a16="http://schemas.microsoft.com/office/drawing/2014/main" id="{A8A3B614-03F7-AD44-9B37-366FD37EDEC3}"/>
                </a:ext>
              </a:extLst>
            </p:cNvPr>
            <p:cNvSpPr/>
            <p:nvPr/>
          </p:nvSpPr>
          <p:spPr>
            <a:xfrm>
              <a:off x="5505575" y="1299975"/>
              <a:ext cx="126125" cy="138625"/>
            </a:xfrm>
            <a:custGeom>
              <a:avLst/>
              <a:gdLst/>
              <a:ahLst/>
              <a:cxnLst/>
              <a:rect l="l" t="t" r="r" b="b"/>
              <a:pathLst>
                <a:path w="5045" h="5545" extrusionOk="0">
                  <a:moveTo>
                    <a:pt x="0" y="0"/>
                  </a:moveTo>
                  <a:cubicBezTo>
                    <a:pt x="236" y="795"/>
                    <a:pt x="1993" y="5426"/>
                    <a:pt x="1993" y="5426"/>
                  </a:cubicBezTo>
                  <a:cubicBezTo>
                    <a:pt x="2102" y="5520"/>
                    <a:pt x="2650" y="5545"/>
                    <a:pt x="3207" y="5545"/>
                  </a:cubicBezTo>
                  <a:cubicBezTo>
                    <a:pt x="3856" y="5545"/>
                    <a:pt x="4517" y="5511"/>
                    <a:pt x="4517" y="5511"/>
                  </a:cubicBezTo>
                  <a:cubicBezTo>
                    <a:pt x="4636" y="4988"/>
                    <a:pt x="5045" y="990"/>
                    <a:pt x="5045" y="990"/>
                  </a:cubicBezTo>
                  <a:cubicBezTo>
                    <a:pt x="4307" y="81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08;p41">
              <a:extLst>
                <a:ext uri="{FF2B5EF4-FFF2-40B4-BE49-F238E27FC236}">
                  <a16:creationId xmlns:a16="http://schemas.microsoft.com/office/drawing/2014/main" id="{7C979790-E44D-6248-B9C3-05A216015504}"/>
                </a:ext>
              </a:extLst>
            </p:cNvPr>
            <p:cNvSpPr/>
            <p:nvPr/>
          </p:nvSpPr>
          <p:spPr>
            <a:xfrm>
              <a:off x="5123700" y="1160875"/>
              <a:ext cx="244775" cy="76250"/>
            </a:xfrm>
            <a:custGeom>
              <a:avLst/>
              <a:gdLst/>
              <a:ahLst/>
              <a:cxnLst/>
              <a:rect l="l" t="t" r="r" b="b"/>
              <a:pathLst>
                <a:path w="9791" h="3050" extrusionOk="0">
                  <a:moveTo>
                    <a:pt x="2371" y="1"/>
                  </a:moveTo>
                  <a:cubicBezTo>
                    <a:pt x="1065" y="1"/>
                    <a:pt x="98" y="215"/>
                    <a:pt x="65" y="720"/>
                  </a:cubicBezTo>
                  <a:cubicBezTo>
                    <a:pt x="0" y="1680"/>
                    <a:pt x="4821" y="3049"/>
                    <a:pt x="7633" y="3049"/>
                  </a:cubicBezTo>
                  <a:cubicBezTo>
                    <a:pt x="8728" y="3049"/>
                    <a:pt x="9518" y="2842"/>
                    <a:pt x="9597" y="2322"/>
                  </a:cubicBezTo>
                  <a:cubicBezTo>
                    <a:pt x="9791" y="1045"/>
                    <a:pt x="5254" y="1"/>
                    <a:pt x="2371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09;p41">
              <a:extLst>
                <a:ext uri="{FF2B5EF4-FFF2-40B4-BE49-F238E27FC236}">
                  <a16:creationId xmlns:a16="http://schemas.microsoft.com/office/drawing/2014/main" id="{BFD7E57E-1FC2-A543-AC46-1AD14C70E8AE}"/>
                </a:ext>
              </a:extLst>
            </p:cNvPr>
            <p:cNvSpPr/>
            <p:nvPr/>
          </p:nvSpPr>
          <p:spPr>
            <a:xfrm>
              <a:off x="5295900" y="1031425"/>
              <a:ext cx="55975" cy="34850"/>
            </a:xfrm>
            <a:custGeom>
              <a:avLst/>
              <a:gdLst/>
              <a:ahLst/>
              <a:cxnLst/>
              <a:rect l="l" t="t" r="r" b="b"/>
              <a:pathLst>
                <a:path w="2239" h="1394" extrusionOk="0">
                  <a:moveTo>
                    <a:pt x="457" y="1"/>
                  </a:moveTo>
                  <a:cubicBezTo>
                    <a:pt x="243" y="1"/>
                    <a:pt x="92" y="61"/>
                    <a:pt x="73" y="223"/>
                  </a:cubicBezTo>
                  <a:cubicBezTo>
                    <a:pt x="1" y="855"/>
                    <a:pt x="1462" y="1393"/>
                    <a:pt x="1462" y="1393"/>
                  </a:cubicBezTo>
                  <a:lnTo>
                    <a:pt x="2238" y="510"/>
                  </a:lnTo>
                  <a:cubicBezTo>
                    <a:pt x="2238" y="510"/>
                    <a:pt x="1080" y="1"/>
                    <a:pt x="457" y="1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0;p41">
              <a:extLst>
                <a:ext uri="{FF2B5EF4-FFF2-40B4-BE49-F238E27FC236}">
                  <a16:creationId xmlns:a16="http://schemas.microsoft.com/office/drawing/2014/main" id="{D530A7E5-1CBD-E043-B6E9-C9CB8B8F4508}"/>
                </a:ext>
              </a:extLst>
            </p:cNvPr>
            <p:cNvSpPr/>
            <p:nvPr/>
          </p:nvSpPr>
          <p:spPr>
            <a:xfrm>
              <a:off x="5376450" y="943675"/>
              <a:ext cx="55975" cy="34850"/>
            </a:xfrm>
            <a:custGeom>
              <a:avLst/>
              <a:gdLst/>
              <a:ahLst/>
              <a:cxnLst/>
              <a:rect l="l" t="t" r="r" b="b"/>
              <a:pathLst>
                <a:path w="2239" h="1394" extrusionOk="0">
                  <a:moveTo>
                    <a:pt x="458" y="0"/>
                  </a:moveTo>
                  <a:cubicBezTo>
                    <a:pt x="244" y="0"/>
                    <a:pt x="93" y="60"/>
                    <a:pt x="74" y="222"/>
                  </a:cubicBezTo>
                  <a:cubicBezTo>
                    <a:pt x="1" y="855"/>
                    <a:pt x="1463" y="1393"/>
                    <a:pt x="1463" y="1393"/>
                  </a:cubicBezTo>
                  <a:lnTo>
                    <a:pt x="2239" y="509"/>
                  </a:lnTo>
                  <a:cubicBezTo>
                    <a:pt x="2239" y="509"/>
                    <a:pt x="1081" y="0"/>
                    <a:pt x="458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1;p41">
              <a:extLst>
                <a:ext uri="{FF2B5EF4-FFF2-40B4-BE49-F238E27FC236}">
                  <a16:creationId xmlns:a16="http://schemas.microsoft.com/office/drawing/2014/main" id="{EE9B8995-9A3E-FE4D-BCC1-9472760417E1}"/>
                </a:ext>
              </a:extLst>
            </p:cNvPr>
            <p:cNvSpPr/>
            <p:nvPr/>
          </p:nvSpPr>
          <p:spPr>
            <a:xfrm>
              <a:off x="5227200" y="1315550"/>
              <a:ext cx="57050" cy="29175"/>
            </a:xfrm>
            <a:custGeom>
              <a:avLst/>
              <a:gdLst/>
              <a:ahLst/>
              <a:cxnLst/>
              <a:rect l="l" t="t" r="r" b="b"/>
              <a:pathLst>
                <a:path w="2282" h="1167" extrusionOk="0">
                  <a:moveTo>
                    <a:pt x="1478" y="1"/>
                  </a:moveTo>
                  <a:cubicBezTo>
                    <a:pt x="1007" y="1"/>
                    <a:pt x="359" y="71"/>
                    <a:pt x="221" y="442"/>
                  </a:cubicBezTo>
                  <a:cubicBezTo>
                    <a:pt x="1" y="1039"/>
                    <a:pt x="2282" y="1167"/>
                    <a:pt x="2282" y="1167"/>
                  </a:cubicBezTo>
                  <a:lnTo>
                    <a:pt x="1990" y="27"/>
                  </a:lnTo>
                  <a:cubicBezTo>
                    <a:pt x="1990" y="27"/>
                    <a:pt x="1767" y="1"/>
                    <a:pt x="1478" y="1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2;p41">
              <a:extLst>
                <a:ext uri="{FF2B5EF4-FFF2-40B4-BE49-F238E27FC236}">
                  <a16:creationId xmlns:a16="http://schemas.microsoft.com/office/drawing/2014/main" id="{039FD1DE-2FA4-6646-B9CB-57413E25BC9C}"/>
                </a:ext>
              </a:extLst>
            </p:cNvPr>
            <p:cNvSpPr/>
            <p:nvPr/>
          </p:nvSpPr>
          <p:spPr>
            <a:xfrm>
              <a:off x="5259250" y="1430300"/>
              <a:ext cx="57050" cy="29150"/>
            </a:xfrm>
            <a:custGeom>
              <a:avLst/>
              <a:gdLst/>
              <a:ahLst/>
              <a:cxnLst/>
              <a:rect l="l" t="t" r="r" b="b"/>
              <a:pathLst>
                <a:path w="2282" h="1166" extrusionOk="0">
                  <a:moveTo>
                    <a:pt x="1479" y="0"/>
                  </a:moveTo>
                  <a:cubicBezTo>
                    <a:pt x="1007" y="0"/>
                    <a:pt x="359" y="71"/>
                    <a:pt x="222" y="441"/>
                  </a:cubicBezTo>
                  <a:cubicBezTo>
                    <a:pt x="0" y="1038"/>
                    <a:pt x="2281" y="1166"/>
                    <a:pt x="2281" y="1166"/>
                  </a:cubicBezTo>
                  <a:lnTo>
                    <a:pt x="1991" y="27"/>
                  </a:lnTo>
                  <a:cubicBezTo>
                    <a:pt x="1991" y="27"/>
                    <a:pt x="1768" y="0"/>
                    <a:pt x="1479" y="0"/>
                  </a:cubicBezTo>
                  <a:close/>
                </a:path>
              </a:pathLst>
            </a:custGeom>
            <a:solidFill>
              <a:srgbClr val="16151A"/>
            </a:solidFill>
            <a:ln w="9525" cap="flat" cmpd="sng">
              <a:solidFill>
                <a:srgbClr val="1615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3;p41">
              <a:extLst>
                <a:ext uri="{FF2B5EF4-FFF2-40B4-BE49-F238E27FC236}">
                  <a16:creationId xmlns:a16="http://schemas.microsoft.com/office/drawing/2014/main" id="{C8653EB4-BE5C-B947-99C8-15DF6B8EA47B}"/>
                </a:ext>
              </a:extLst>
            </p:cNvPr>
            <p:cNvSpPr/>
            <p:nvPr/>
          </p:nvSpPr>
          <p:spPr>
            <a:xfrm>
              <a:off x="5391925" y="1352300"/>
              <a:ext cx="55475" cy="103900"/>
            </a:xfrm>
            <a:custGeom>
              <a:avLst/>
              <a:gdLst/>
              <a:ahLst/>
              <a:cxnLst/>
              <a:rect l="l" t="t" r="r" b="b"/>
              <a:pathLst>
                <a:path w="2219" h="4156" extrusionOk="0">
                  <a:moveTo>
                    <a:pt x="261" y="1"/>
                  </a:moveTo>
                  <a:cubicBezTo>
                    <a:pt x="261" y="1"/>
                    <a:pt x="102" y="3353"/>
                    <a:pt x="1" y="3925"/>
                  </a:cubicBezTo>
                  <a:lnTo>
                    <a:pt x="1174" y="4155"/>
                  </a:lnTo>
                  <a:lnTo>
                    <a:pt x="2218" y="13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4;p41">
              <a:extLst>
                <a:ext uri="{FF2B5EF4-FFF2-40B4-BE49-F238E27FC236}">
                  <a16:creationId xmlns:a16="http://schemas.microsoft.com/office/drawing/2014/main" id="{9D3D2279-6F2E-DB4C-A894-1B594AB7367C}"/>
                </a:ext>
              </a:extLst>
            </p:cNvPr>
            <p:cNvSpPr/>
            <p:nvPr/>
          </p:nvSpPr>
          <p:spPr>
            <a:xfrm>
              <a:off x="5446200" y="1018375"/>
              <a:ext cx="59400" cy="101275"/>
            </a:xfrm>
            <a:custGeom>
              <a:avLst/>
              <a:gdLst/>
              <a:ahLst/>
              <a:cxnLst/>
              <a:rect l="l" t="t" r="r" b="b"/>
              <a:pathLst>
                <a:path w="2376" h="4051" extrusionOk="0">
                  <a:moveTo>
                    <a:pt x="1381" y="1"/>
                  </a:moveTo>
                  <a:cubicBezTo>
                    <a:pt x="1381" y="1"/>
                    <a:pt x="0" y="3871"/>
                    <a:pt x="88" y="3965"/>
                  </a:cubicBezTo>
                  <a:cubicBezTo>
                    <a:pt x="161" y="4044"/>
                    <a:pt x="1005" y="4051"/>
                    <a:pt x="1278" y="4051"/>
                  </a:cubicBezTo>
                  <a:cubicBezTo>
                    <a:pt x="1332" y="4051"/>
                    <a:pt x="1364" y="4050"/>
                    <a:pt x="1364" y="4050"/>
                  </a:cubicBezTo>
                  <a:cubicBezTo>
                    <a:pt x="1683" y="3505"/>
                    <a:pt x="2375" y="67"/>
                    <a:pt x="2375" y="67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5;p41">
              <a:extLst>
                <a:ext uri="{FF2B5EF4-FFF2-40B4-BE49-F238E27FC236}">
                  <a16:creationId xmlns:a16="http://schemas.microsoft.com/office/drawing/2014/main" id="{442237A9-C63A-FD41-A938-DDE5AD088802}"/>
                </a:ext>
              </a:extLst>
            </p:cNvPr>
            <p:cNvSpPr/>
            <p:nvPr/>
          </p:nvSpPr>
          <p:spPr>
            <a:xfrm>
              <a:off x="5204025" y="1165925"/>
              <a:ext cx="11375" cy="48600"/>
            </a:xfrm>
            <a:custGeom>
              <a:avLst/>
              <a:gdLst/>
              <a:ahLst/>
              <a:cxnLst/>
              <a:rect l="l" t="t" r="r" b="b"/>
              <a:pathLst>
                <a:path w="455" h="1944" extrusionOk="0">
                  <a:moveTo>
                    <a:pt x="411" y="1"/>
                  </a:moveTo>
                  <a:cubicBezTo>
                    <a:pt x="121" y="600"/>
                    <a:pt x="1" y="1943"/>
                    <a:pt x="1" y="1943"/>
                  </a:cubicBezTo>
                  <a:cubicBezTo>
                    <a:pt x="454" y="1225"/>
                    <a:pt x="411" y="1"/>
                    <a:pt x="411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6;p41">
              <a:extLst>
                <a:ext uri="{FF2B5EF4-FFF2-40B4-BE49-F238E27FC236}">
                  <a16:creationId xmlns:a16="http://schemas.microsoft.com/office/drawing/2014/main" id="{6B8D7CCA-0112-0C40-BB6C-5452C80F0167}"/>
                </a:ext>
              </a:extLst>
            </p:cNvPr>
            <p:cNvSpPr/>
            <p:nvPr/>
          </p:nvSpPr>
          <p:spPr>
            <a:xfrm>
              <a:off x="5284875" y="1180000"/>
              <a:ext cx="15075" cy="50050"/>
            </a:xfrm>
            <a:custGeom>
              <a:avLst/>
              <a:gdLst/>
              <a:ahLst/>
              <a:cxnLst/>
              <a:rect l="l" t="t" r="r" b="b"/>
              <a:pathLst>
                <a:path w="603" h="2002" extrusionOk="0">
                  <a:moveTo>
                    <a:pt x="412" y="1"/>
                  </a:moveTo>
                  <a:lnTo>
                    <a:pt x="412" y="1"/>
                  </a:lnTo>
                  <a:cubicBezTo>
                    <a:pt x="210" y="642"/>
                    <a:pt x="2" y="1999"/>
                    <a:pt x="1" y="2001"/>
                  </a:cubicBezTo>
                  <a:lnTo>
                    <a:pt x="1" y="2001"/>
                  </a:lnTo>
                  <a:cubicBezTo>
                    <a:pt x="603" y="1386"/>
                    <a:pt x="412" y="1"/>
                    <a:pt x="412" y="1"/>
                  </a:cubicBezTo>
                  <a:close/>
                  <a:moveTo>
                    <a:pt x="1" y="2001"/>
                  </a:moveTo>
                  <a:lnTo>
                    <a:pt x="1" y="2001"/>
                  </a:lnTo>
                  <a:cubicBezTo>
                    <a:pt x="1" y="2001"/>
                    <a:pt x="1" y="2001"/>
                    <a:pt x="1" y="2001"/>
                  </a:cubicBezTo>
                  <a:cubicBezTo>
                    <a:pt x="1" y="2001"/>
                    <a:pt x="1" y="2001"/>
                    <a:pt x="1" y="200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7;p41">
              <a:extLst>
                <a:ext uri="{FF2B5EF4-FFF2-40B4-BE49-F238E27FC236}">
                  <a16:creationId xmlns:a16="http://schemas.microsoft.com/office/drawing/2014/main" id="{22311B16-F0C6-634B-B132-EBF2D55EBD09}"/>
                </a:ext>
              </a:extLst>
            </p:cNvPr>
            <p:cNvSpPr/>
            <p:nvPr/>
          </p:nvSpPr>
          <p:spPr>
            <a:xfrm>
              <a:off x="4936650" y="970550"/>
              <a:ext cx="54500" cy="26550"/>
            </a:xfrm>
            <a:custGeom>
              <a:avLst/>
              <a:gdLst/>
              <a:ahLst/>
              <a:cxnLst/>
              <a:rect l="l" t="t" r="r" b="b"/>
              <a:pathLst>
                <a:path w="2180" h="1062" extrusionOk="0">
                  <a:moveTo>
                    <a:pt x="188" y="0"/>
                  </a:moveTo>
                  <a:cubicBezTo>
                    <a:pt x="84" y="0"/>
                    <a:pt x="0" y="147"/>
                    <a:pt x="73" y="231"/>
                  </a:cubicBezTo>
                  <a:cubicBezTo>
                    <a:pt x="506" y="735"/>
                    <a:pt x="1188" y="901"/>
                    <a:pt x="1810" y="1053"/>
                  </a:cubicBezTo>
                  <a:cubicBezTo>
                    <a:pt x="1832" y="1059"/>
                    <a:pt x="1854" y="1062"/>
                    <a:pt x="1874" y="1062"/>
                  </a:cubicBezTo>
                  <a:cubicBezTo>
                    <a:pt x="2128" y="1062"/>
                    <a:pt x="2179" y="645"/>
                    <a:pt x="1898" y="571"/>
                  </a:cubicBezTo>
                  <a:cubicBezTo>
                    <a:pt x="1322" y="422"/>
                    <a:pt x="786" y="173"/>
                    <a:pt x="220" y="5"/>
                  </a:cubicBezTo>
                  <a:cubicBezTo>
                    <a:pt x="209" y="2"/>
                    <a:pt x="199" y="0"/>
                    <a:pt x="188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8;p41">
              <a:extLst>
                <a:ext uri="{FF2B5EF4-FFF2-40B4-BE49-F238E27FC236}">
                  <a16:creationId xmlns:a16="http://schemas.microsoft.com/office/drawing/2014/main" id="{F899F768-E7C6-8D4A-A8D3-EF36697E3E62}"/>
                </a:ext>
              </a:extLst>
            </p:cNvPr>
            <p:cNvSpPr/>
            <p:nvPr/>
          </p:nvSpPr>
          <p:spPr>
            <a:xfrm>
              <a:off x="4755000" y="901700"/>
              <a:ext cx="47300" cy="18900"/>
            </a:xfrm>
            <a:custGeom>
              <a:avLst/>
              <a:gdLst/>
              <a:ahLst/>
              <a:cxnLst/>
              <a:rect l="l" t="t" r="r" b="b"/>
              <a:pathLst>
                <a:path w="1892" h="756" extrusionOk="0">
                  <a:moveTo>
                    <a:pt x="557" y="0"/>
                  </a:moveTo>
                  <a:cubicBezTo>
                    <a:pt x="381" y="0"/>
                    <a:pt x="215" y="40"/>
                    <a:pt x="79" y="138"/>
                  </a:cubicBezTo>
                  <a:cubicBezTo>
                    <a:pt x="14" y="185"/>
                    <a:pt x="0" y="293"/>
                    <a:pt x="69" y="346"/>
                  </a:cubicBezTo>
                  <a:cubicBezTo>
                    <a:pt x="287" y="515"/>
                    <a:pt x="563" y="531"/>
                    <a:pt x="825" y="592"/>
                  </a:cubicBezTo>
                  <a:cubicBezTo>
                    <a:pt x="1087" y="654"/>
                    <a:pt x="1357" y="684"/>
                    <a:pt x="1617" y="750"/>
                  </a:cubicBezTo>
                  <a:cubicBezTo>
                    <a:pt x="1631" y="754"/>
                    <a:pt x="1644" y="755"/>
                    <a:pt x="1656" y="755"/>
                  </a:cubicBezTo>
                  <a:cubicBezTo>
                    <a:pt x="1800" y="755"/>
                    <a:pt x="1891" y="540"/>
                    <a:pt x="1763" y="446"/>
                  </a:cubicBezTo>
                  <a:cubicBezTo>
                    <a:pt x="1476" y="235"/>
                    <a:pt x="984" y="0"/>
                    <a:pt x="557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9;p41">
              <a:extLst>
                <a:ext uri="{FF2B5EF4-FFF2-40B4-BE49-F238E27FC236}">
                  <a16:creationId xmlns:a16="http://schemas.microsoft.com/office/drawing/2014/main" id="{E6F62994-EE58-2343-B852-53984E6DEB8D}"/>
                </a:ext>
              </a:extLst>
            </p:cNvPr>
            <p:cNvSpPr/>
            <p:nvPr/>
          </p:nvSpPr>
          <p:spPr>
            <a:xfrm>
              <a:off x="4609675" y="757250"/>
              <a:ext cx="44625" cy="18875"/>
            </a:xfrm>
            <a:custGeom>
              <a:avLst/>
              <a:gdLst/>
              <a:ahLst/>
              <a:cxnLst/>
              <a:rect l="l" t="t" r="r" b="b"/>
              <a:pathLst>
                <a:path w="1785" h="755" extrusionOk="0">
                  <a:moveTo>
                    <a:pt x="530" y="1"/>
                  </a:moveTo>
                  <a:cubicBezTo>
                    <a:pt x="386" y="1"/>
                    <a:pt x="245" y="29"/>
                    <a:pt x="113" y="95"/>
                  </a:cubicBezTo>
                  <a:cubicBezTo>
                    <a:pt x="16" y="145"/>
                    <a:pt x="1" y="269"/>
                    <a:pt x="102" y="326"/>
                  </a:cubicBezTo>
                  <a:cubicBezTo>
                    <a:pt x="491" y="547"/>
                    <a:pt x="975" y="574"/>
                    <a:pt x="1391" y="736"/>
                  </a:cubicBezTo>
                  <a:cubicBezTo>
                    <a:pt x="1424" y="749"/>
                    <a:pt x="1454" y="754"/>
                    <a:pt x="1483" y="754"/>
                  </a:cubicBezTo>
                  <a:cubicBezTo>
                    <a:pt x="1684" y="754"/>
                    <a:pt x="1785" y="474"/>
                    <a:pt x="1578" y="354"/>
                  </a:cubicBezTo>
                  <a:cubicBezTo>
                    <a:pt x="1281" y="180"/>
                    <a:pt x="896" y="1"/>
                    <a:pt x="530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0;p41">
              <a:extLst>
                <a:ext uri="{FF2B5EF4-FFF2-40B4-BE49-F238E27FC236}">
                  <a16:creationId xmlns:a16="http://schemas.microsoft.com/office/drawing/2014/main" id="{5DE1E2BC-0EF9-AB48-9750-3A008BE4615C}"/>
                </a:ext>
              </a:extLst>
            </p:cNvPr>
            <p:cNvSpPr/>
            <p:nvPr/>
          </p:nvSpPr>
          <p:spPr>
            <a:xfrm>
              <a:off x="4398250" y="748825"/>
              <a:ext cx="34775" cy="13850"/>
            </a:xfrm>
            <a:custGeom>
              <a:avLst/>
              <a:gdLst/>
              <a:ahLst/>
              <a:cxnLst/>
              <a:rect l="l" t="t" r="r" b="b"/>
              <a:pathLst>
                <a:path w="1391" h="554" extrusionOk="0">
                  <a:moveTo>
                    <a:pt x="474" y="0"/>
                  </a:moveTo>
                  <a:cubicBezTo>
                    <a:pt x="333" y="0"/>
                    <a:pt x="196" y="34"/>
                    <a:pt x="76" y="118"/>
                  </a:cubicBezTo>
                  <a:cubicBezTo>
                    <a:pt x="16" y="159"/>
                    <a:pt x="0" y="265"/>
                    <a:pt x="66" y="311"/>
                  </a:cubicBezTo>
                  <a:cubicBezTo>
                    <a:pt x="358" y="514"/>
                    <a:pt x="747" y="415"/>
                    <a:pt x="1067" y="539"/>
                  </a:cubicBezTo>
                  <a:cubicBezTo>
                    <a:pt x="1092" y="549"/>
                    <a:pt x="1116" y="553"/>
                    <a:pt x="1138" y="553"/>
                  </a:cubicBezTo>
                  <a:cubicBezTo>
                    <a:pt x="1303" y="553"/>
                    <a:pt x="1390" y="324"/>
                    <a:pt x="1217" y="229"/>
                  </a:cubicBezTo>
                  <a:cubicBezTo>
                    <a:pt x="1006" y="113"/>
                    <a:pt x="733" y="0"/>
                    <a:pt x="474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1;p41">
              <a:extLst>
                <a:ext uri="{FF2B5EF4-FFF2-40B4-BE49-F238E27FC236}">
                  <a16:creationId xmlns:a16="http://schemas.microsoft.com/office/drawing/2014/main" id="{4550AF62-0125-6D42-8711-0C3AD1E9C425}"/>
                </a:ext>
              </a:extLst>
            </p:cNvPr>
            <p:cNvSpPr/>
            <p:nvPr/>
          </p:nvSpPr>
          <p:spPr>
            <a:xfrm>
              <a:off x="4925000" y="1234725"/>
              <a:ext cx="31125" cy="10375"/>
            </a:xfrm>
            <a:custGeom>
              <a:avLst/>
              <a:gdLst/>
              <a:ahLst/>
              <a:cxnLst/>
              <a:rect l="l" t="t" r="r" b="b"/>
              <a:pathLst>
                <a:path w="1245" h="415" extrusionOk="0">
                  <a:moveTo>
                    <a:pt x="659" y="0"/>
                  </a:moveTo>
                  <a:cubicBezTo>
                    <a:pt x="474" y="0"/>
                    <a:pt x="289" y="22"/>
                    <a:pt x="119" y="89"/>
                  </a:cubicBezTo>
                  <a:cubicBezTo>
                    <a:pt x="25" y="127"/>
                    <a:pt x="1" y="279"/>
                    <a:pt x="107" y="320"/>
                  </a:cubicBezTo>
                  <a:cubicBezTo>
                    <a:pt x="287" y="392"/>
                    <a:pt x="482" y="415"/>
                    <a:pt x="678" y="415"/>
                  </a:cubicBezTo>
                  <a:cubicBezTo>
                    <a:pt x="789" y="415"/>
                    <a:pt x="901" y="407"/>
                    <a:pt x="1009" y="397"/>
                  </a:cubicBezTo>
                  <a:cubicBezTo>
                    <a:pt x="1216" y="377"/>
                    <a:pt x="1244" y="42"/>
                    <a:pt x="1026" y="21"/>
                  </a:cubicBezTo>
                  <a:cubicBezTo>
                    <a:pt x="906" y="10"/>
                    <a:pt x="782" y="0"/>
                    <a:pt x="659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22;p41">
              <a:extLst>
                <a:ext uri="{FF2B5EF4-FFF2-40B4-BE49-F238E27FC236}">
                  <a16:creationId xmlns:a16="http://schemas.microsoft.com/office/drawing/2014/main" id="{26686C5D-DA46-8C4A-BE02-6CEB00501763}"/>
                </a:ext>
              </a:extLst>
            </p:cNvPr>
            <p:cNvSpPr/>
            <p:nvPr/>
          </p:nvSpPr>
          <p:spPr>
            <a:xfrm>
              <a:off x="4625000" y="1198200"/>
              <a:ext cx="61900" cy="15600"/>
            </a:xfrm>
            <a:custGeom>
              <a:avLst/>
              <a:gdLst/>
              <a:ahLst/>
              <a:cxnLst/>
              <a:rect l="l" t="t" r="r" b="b"/>
              <a:pathLst>
                <a:path w="2476" h="624" extrusionOk="0">
                  <a:moveTo>
                    <a:pt x="517" y="1"/>
                  </a:moveTo>
                  <a:cubicBezTo>
                    <a:pt x="408" y="1"/>
                    <a:pt x="301" y="8"/>
                    <a:pt x="195" y="28"/>
                  </a:cubicBezTo>
                  <a:cubicBezTo>
                    <a:pt x="83" y="50"/>
                    <a:pt x="1" y="201"/>
                    <a:pt x="112" y="285"/>
                  </a:cubicBezTo>
                  <a:cubicBezTo>
                    <a:pt x="446" y="536"/>
                    <a:pt x="933" y="624"/>
                    <a:pt x="1405" y="624"/>
                  </a:cubicBezTo>
                  <a:cubicBezTo>
                    <a:pt x="1694" y="624"/>
                    <a:pt x="1978" y="591"/>
                    <a:pt x="2218" y="543"/>
                  </a:cubicBezTo>
                  <a:cubicBezTo>
                    <a:pt x="2436" y="500"/>
                    <a:pt x="2476" y="187"/>
                    <a:pt x="2237" y="140"/>
                  </a:cubicBezTo>
                  <a:cubicBezTo>
                    <a:pt x="1888" y="69"/>
                    <a:pt x="1530" y="69"/>
                    <a:pt x="1176" y="46"/>
                  </a:cubicBezTo>
                  <a:cubicBezTo>
                    <a:pt x="961" y="31"/>
                    <a:pt x="737" y="1"/>
                    <a:pt x="517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3;p41">
              <a:extLst>
                <a:ext uri="{FF2B5EF4-FFF2-40B4-BE49-F238E27FC236}">
                  <a16:creationId xmlns:a16="http://schemas.microsoft.com/office/drawing/2014/main" id="{6F322C95-DC79-5D4C-9D1F-6D9A50BE656E}"/>
                </a:ext>
              </a:extLst>
            </p:cNvPr>
            <p:cNvSpPr/>
            <p:nvPr/>
          </p:nvSpPr>
          <p:spPr>
            <a:xfrm>
              <a:off x="4496575" y="1263650"/>
              <a:ext cx="48025" cy="12925"/>
            </a:xfrm>
            <a:custGeom>
              <a:avLst/>
              <a:gdLst/>
              <a:ahLst/>
              <a:cxnLst/>
              <a:rect l="l" t="t" r="r" b="b"/>
              <a:pathLst>
                <a:path w="1921" h="517" extrusionOk="0">
                  <a:moveTo>
                    <a:pt x="1066" y="1"/>
                  </a:moveTo>
                  <a:cubicBezTo>
                    <a:pt x="730" y="1"/>
                    <a:pt x="402" y="55"/>
                    <a:pt x="120" y="266"/>
                  </a:cubicBezTo>
                  <a:cubicBezTo>
                    <a:pt x="1" y="354"/>
                    <a:pt x="76" y="510"/>
                    <a:pt x="210" y="515"/>
                  </a:cubicBezTo>
                  <a:cubicBezTo>
                    <a:pt x="249" y="516"/>
                    <a:pt x="289" y="517"/>
                    <a:pt x="329" y="517"/>
                  </a:cubicBezTo>
                  <a:cubicBezTo>
                    <a:pt x="788" y="517"/>
                    <a:pt x="1251" y="425"/>
                    <a:pt x="1707" y="384"/>
                  </a:cubicBezTo>
                  <a:cubicBezTo>
                    <a:pt x="1896" y="368"/>
                    <a:pt x="1921" y="60"/>
                    <a:pt x="1722" y="43"/>
                  </a:cubicBezTo>
                  <a:cubicBezTo>
                    <a:pt x="1508" y="24"/>
                    <a:pt x="1286" y="1"/>
                    <a:pt x="1066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24;p41">
              <a:extLst>
                <a:ext uri="{FF2B5EF4-FFF2-40B4-BE49-F238E27FC236}">
                  <a16:creationId xmlns:a16="http://schemas.microsoft.com/office/drawing/2014/main" id="{3AC718AA-2258-F945-B3CE-8F4E6A0483E7}"/>
                </a:ext>
              </a:extLst>
            </p:cNvPr>
            <p:cNvSpPr/>
            <p:nvPr/>
          </p:nvSpPr>
          <p:spPr>
            <a:xfrm>
              <a:off x="4313825" y="1161800"/>
              <a:ext cx="65825" cy="15050"/>
            </a:xfrm>
            <a:custGeom>
              <a:avLst/>
              <a:gdLst/>
              <a:ahLst/>
              <a:cxnLst/>
              <a:rect l="l" t="t" r="r" b="b"/>
              <a:pathLst>
                <a:path w="2633" h="602" extrusionOk="0">
                  <a:moveTo>
                    <a:pt x="1106" y="0"/>
                  </a:moveTo>
                  <a:cubicBezTo>
                    <a:pt x="768" y="0"/>
                    <a:pt x="438" y="38"/>
                    <a:pt x="149" y="153"/>
                  </a:cubicBezTo>
                  <a:cubicBezTo>
                    <a:pt x="30" y="202"/>
                    <a:pt x="0" y="391"/>
                    <a:pt x="134" y="444"/>
                  </a:cubicBezTo>
                  <a:cubicBezTo>
                    <a:pt x="432" y="563"/>
                    <a:pt x="771" y="601"/>
                    <a:pt x="1118" y="601"/>
                  </a:cubicBezTo>
                  <a:cubicBezTo>
                    <a:pt x="1550" y="601"/>
                    <a:pt x="1993" y="542"/>
                    <a:pt x="2379" y="506"/>
                  </a:cubicBezTo>
                  <a:cubicBezTo>
                    <a:pt x="2602" y="484"/>
                    <a:pt x="2633" y="123"/>
                    <a:pt x="2397" y="100"/>
                  </a:cubicBezTo>
                  <a:cubicBezTo>
                    <a:pt x="2003" y="64"/>
                    <a:pt x="1547" y="0"/>
                    <a:pt x="1106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5;p41">
              <a:extLst>
                <a:ext uri="{FF2B5EF4-FFF2-40B4-BE49-F238E27FC236}">
                  <a16:creationId xmlns:a16="http://schemas.microsoft.com/office/drawing/2014/main" id="{2D225114-45F4-214B-A32C-E90326EA0BA9}"/>
                </a:ext>
              </a:extLst>
            </p:cNvPr>
            <p:cNvSpPr/>
            <p:nvPr/>
          </p:nvSpPr>
          <p:spPr>
            <a:xfrm>
              <a:off x="4006950" y="1183600"/>
              <a:ext cx="50925" cy="16875"/>
            </a:xfrm>
            <a:custGeom>
              <a:avLst/>
              <a:gdLst/>
              <a:ahLst/>
              <a:cxnLst/>
              <a:rect l="l" t="t" r="r" b="b"/>
              <a:pathLst>
                <a:path w="2037" h="675" extrusionOk="0">
                  <a:moveTo>
                    <a:pt x="841" y="0"/>
                  </a:moveTo>
                  <a:cubicBezTo>
                    <a:pt x="604" y="0"/>
                    <a:pt x="368" y="38"/>
                    <a:pt x="140" y="120"/>
                  </a:cubicBezTo>
                  <a:cubicBezTo>
                    <a:pt x="28" y="160"/>
                    <a:pt x="0" y="349"/>
                    <a:pt x="127" y="394"/>
                  </a:cubicBezTo>
                  <a:cubicBezTo>
                    <a:pt x="610" y="568"/>
                    <a:pt x="1138" y="572"/>
                    <a:pt x="1640" y="670"/>
                  </a:cubicBezTo>
                  <a:cubicBezTo>
                    <a:pt x="1657" y="673"/>
                    <a:pt x="1673" y="675"/>
                    <a:pt x="1689" y="675"/>
                  </a:cubicBezTo>
                  <a:cubicBezTo>
                    <a:pt x="1929" y="675"/>
                    <a:pt x="2037" y="308"/>
                    <a:pt x="1793" y="202"/>
                  </a:cubicBezTo>
                  <a:cubicBezTo>
                    <a:pt x="1491" y="72"/>
                    <a:pt x="1166" y="0"/>
                    <a:pt x="841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6;p41">
              <a:extLst>
                <a:ext uri="{FF2B5EF4-FFF2-40B4-BE49-F238E27FC236}">
                  <a16:creationId xmlns:a16="http://schemas.microsoft.com/office/drawing/2014/main" id="{C171BF55-8DCD-554A-B92F-C0F4756E35E1}"/>
                </a:ext>
              </a:extLst>
            </p:cNvPr>
            <p:cNvSpPr/>
            <p:nvPr/>
          </p:nvSpPr>
          <p:spPr>
            <a:xfrm>
              <a:off x="3810725" y="1119050"/>
              <a:ext cx="75200" cy="18850"/>
            </a:xfrm>
            <a:custGeom>
              <a:avLst/>
              <a:gdLst/>
              <a:ahLst/>
              <a:cxnLst/>
              <a:rect l="l" t="t" r="r" b="b"/>
              <a:pathLst>
                <a:path w="3008" h="754" extrusionOk="0">
                  <a:moveTo>
                    <a:pt x="1587" y="0"/>
                  </a:moveTo>
                  <a:cubicBezTo>
                    <a:pt x="1045" y="0"/>
                    <a:pt x="497" y="100"/>
                    <a:pt x="134" y="369"/>
                  </a:cubicBezTo>
                  <a:cubicBezTo>
                    <a:pt x="0" y="468"/>
                    <a:pt x="54" y="654"/>
                    <a:pt x="205" y="696"/>
                  </a:cubicBezTo>
                  <a:cubicBezTo>
                    <a:pt x="362" y="740"/>
                    <a:pt x="527" y="754"/>
                    <a:pt x="694" y="754"/>
                  </a:cubicBezTo>
                  <a:cubicBezTo>
                    <a:pt x="935" y="754"/>
                    <a:pt x="1182" y="724"/>
                    <a:pt x="1415" y="709"/>
                  </a:cubicBezTo>
                  <a:cubicBezTo>
                    <a:pt x="1882" y="679"/>
                    <a:pt x="2344" y="668"/>
                    <a:pt x="2796" y="541"/>
                  </a:cubicBezTo>
                  <a:cubicBezTo>
                    <a:pt x="3007" y="482"/>
                    <a:pt x="2938" y="203"/>
                    <a:pt x="2764" y="153"/>
                  </a:cubicBezTo>
                  <a:cubicBezTo>
                    <a:pt x="2437" y="62"/>
                    <a:pt x="2014" y="0"/>
                    <a:pt x="1587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7;p41">
              <a:extLst>
                <a:ext uri="{FF2B5EF4-FFF2-40B4-BE49-F238E27FC236}">
                  <a16:creationId xmlns:a16="http://schemas.microsoft.com/office/drawing/2014/main" id="{4737EDB5-FDDE-C54D-8141-DAC86FA6E084}"/>
                </a:ext>
              </a:extLst>
            </p:cNvPr>
            <p:cNvSpPr/>
            <p:nvPr/>
          </p:nvSpPr>
          <p:spPr>
            <a:xfrm>
              <a:off x="3568275" y="1238875"/>
              <a:ext cx="29800" cy="13450"/>
            </a:xfrm>
            <a:custGeom>
              <a:avLst/>
              <a:gdLst/>
              <a:ahLst/>
              <a:cxnLst/>
              <a:rect l="l" t="t" r="r" b="b"/>
              <a:pathLst>
                <a:path w="1192" h="538" extrusionOk="0">
                  <a:moveTo>
                    <a:pt x="608" y="4"/>
                  </a:moveTo>
                  <a:cubicBezTo>
                    <a:pt x="589" y="4"/>
                    <a:pt x="570" y="5"/>
                    <a:pt x="550" y="6"/>
                  </a:cubicBezTo>
                  <a:cubicBezTo>
                    <a:pt x="377" y="16"/>
                    <a:pt x="176" y="0"/>
                    <a:pt x="61" y="156"/>
                  </a:cubicBezTo>
                  <a:cubicBezTo>
                    <a:pt x="15" y="221"/>
                    <a:pt x="0" y="306"/>
                    <a:pt x="50" y="375"/>
                  </a:cubicBezTo>
                  <a:cubicBezTo>
                    <a:pt x="161" y="527"/>
                    <a:pt x="321" y="524"/>
                    <a:pt x="492" y="534"/>
                  </a:cubicBezTo>
                  <a:cubicBezTo>
                    <a:pt x="527" y="536"/>
                    <a:pt x="561" y="537"/>
                    <a:pt x="595" y="537"/>
                  </a:cubicBezTo>
                  <a:cubicBezTo>
                    <a:pt x="691" y="537"/>
                    <a:pt x="785" y="530"/>
                    <a:pt x="882" y="520"/>
                  </a:cubicBezTo>
                  <a:cubicBezTo>
                    <a:pt x="1153" y="493"/>
                    <a:pt x="1191" y="58"/>
                    <a:pt x="905" y="29"/>
                  </a:cubicBezTo>
                  <a:cubicBezTo>
                    <a:pt x="807" y="19"/>
                    <a:pt x="708" y="4"/>
                    <a:pt x="608" y="4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8;p41">
              <a:extLst>
                <a:ext uri="{FF2B5EF4-FFF2-40B4-BE49-F238E27FC236}">
                  <a16:creationId xmlns:a16="http://schemas.microsoft.com/office/drawing/2014/main" id="{9CC5BA85-BB6A-AF42-95A4-39FBAF878E1C}"/>
                </a:ext>
              </a:extLst>
            </p:cNvPr>
            <p:cNvSpPr/>
            <p:nvPr/>
          </p:nvSpPr>
          <p:spPr>
            <a:xfrm>
              <a:off x="3425600" y="1199325"/>
              <a:ext cx="61500" cy="15125"/>
            </a:xfrm>
            <a:custGeom>
              <a:avLst/>
              <a:gdLst/>
              <a:ahLst/>
              <a:cxnLst/>
              <a:rect l="l" t="t" r="r" b="b"/>
              <a:pathLst>
                <a:path w="2460" h="605" extrusionOk="0">
                  <a:moveTo>
                    <a:pt x="1916" y="1"/>
                  </a:moveTo>
                  <a:cubicBezTo>
                    <a:pt x="1661" y="1"/>
                    <a:pt x="1407" y="23"/>
                    <a:pt x="1152" y="33"/>
                  </a:cubicBezTo>
                  <a:cubicBezTo>
                    <a:pt x="830" y="45"/>
                    <a:pt x="486" y="26"/>
                    <a:pt x="175" y="121"/>
                  </a:cubicBezTo>
                  <a:cubicBezTo>
                    <a:pt x="65" y="155"/>
                    <a:pt x="0" y="313"/>
                    <a:pt x="120" y="384"/>
                  </a:cubicBezTo>
                  <a:cubicBezTo>
                    <a:pt x="386" y="544"/>
                    <a:pt x="728" y="604"/>
                    <a:pt x="1078" y="604"/>
                  </a:cubicBezTo>
                  <a:cubicBezTo>
                    <a:pt x="1488" y="604"/>
                    <a:pt x="1911" y="522"/>
                    <a:pt x="2241" y="418"/>
                  </a:cubicBezTo>
                  <a:cubicBezTo>
                    <a:pt x="2454" y="351"/>
                    <a:pt x="2459" y="36"/>
                    <a:pt x="2217" y="13"/>
                  </a:cubicBezTo>
                  <a:cubicBezTo>
                    <a:pt x="2117" y="4"/>
                    <a:pt x="2016" y="1"/>
                    <a:pt x="1916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9;p41">
              <a:extLst>
                <a:ext uri="{FF2B5EF4-FFF2-40B4-BE49-F238E27FC236}">
                  <a16:creationId xmlns:a16="http://schemas.microsoft.com/office/drawing/2014/main" id="{4F8F3C8D-581F-8545-907A-3219A6D87DCF}"/>
                </a:ext>
              </a:extLst>
            </p:cNvPr>
            <p:cNvSpPr/>
            <p:nvPr/>
          </p:nvSpPr>
          <p:spPr>
            <a:xfrm>
              <a:off x="3305375" y="1277300"/>
              <a:ext cx="47025" cy="15900"/>
            </a:xfrm>
            <a:custGeom>
              <a:avLst/>
              <a:gdLst/>
              <a:ahLst/>
              <a:cxnLst/>
              <a:rect l="l" t="t" r="r" b="b"/>
              <a:pathLst>
                <a:path w="1881" h="636" extrusionOk="0">
                  <a:moveTo>
                    <a:pt x="1680" y="4"/>
                  </a:moveTo>
                  <a:cubicBezTo>
                    <a:pt x="1678" y="4"/>
                    <a:pt x="1677" y="4"/>
                    <a:pt x="1676" y="4"/>
                  </a:cubicBezTo>
                  <a:cubicBezTo>
                    <a:pt x="1133" y="16"/>
                    <a:pt x="533" y="1"/>
                    <a:pt x="106" y="397"/>
                  </a:cubicBezTo>
                  <a:cubicBezTo>
                    <a:pt x="0" y="494"/>
                    <a:pt x="85" y="635"/>
                    <a:pt x="210" y="635"/>
                  </a:cubicBezTo>
                  <a:cubicBezTo>
                    <a:pt x="214" y="635"/>
                    <a:pt x="218" y="635"/>
                    <a:pt x="222" y="635"/>
                  </a:cubicBezTo>
                  <a:cubicBezTo>
                    <a:pt x="720" y="600"/>
                    <a:pt x="1209" y="442"/>
                    <a:pt x="1697" y="346"/>
                  </a:cubicBezTo>
                  <a:cubicBezTo>
                    <a:pt x="1881" y="309"/>
                    <a:pt x="1875" y="4"/>
                    <a:pt x="1680" y="4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0;p41">
              <a:extLst>
                <a:ext uri="{FF2B5EF4-FFF2-40B4-BE49-F238E27FC236}">
                  <a16:creationId xmlns:a16="http://schemas.microsoft.com/office/drawing/2014/main" id="{DF3983C8-6E5F-4144-82E0-9ACF3DBB3340}"/>
                </a:ext>
              </a:extLst>
            </p:cNvPr>
            <p:cNvSpPr/>
            <p:nvPr/>
          </p:nvSpPr>
          <p:spPr>
            <a:xfrm>
              <a:off x="3112800" y="1194150"/>
              <a:ext cx="64925" cy="17550"/>
            </a:xfrm>
            <a:custGeom>
              <a:avLst/>
              <a:gdLst/>
              <a:ahLst/>
              <a:cxnLst/>
              <a:rect l="l" t="t" r="r" b="b"/>
              <a:pathLst>
                <a:path w="2597" h="702" extrusionOk="0">
                  <a:moveTo>
                    <a:pt x="2357" y="45"/>
                  </a:moveTo>
                  <a:cubicBezTo>
                    <a:pt x="2356" y="45"/>
                    <a:pt x="2355" y="45"/>
                    <a:pt x="2354" y="45"/>
                  </a:cubicBezTo>
                  <a:cubicBezTo>
                    <a:pt x="1653" y="54"/>
                    <a:pt x="756" y="1"/>
                    <a:pt x="123" y="337"/>
                  </a:cubicBezTo>
                  <a:cubicBezTo>
                    <a:pt x="10" y="397"/>
                    <a:pt x="1" y="588"/>
                    <a:pt x="139" y="627"/>
                  </a:cubicBezTo>
                  <a:cubicBezTo>
                    <a:pt x="329" y="680"/>
                    <a:pt x="530" y="701"/>
                    <a:pt x="737" y="701"/>
                  </a:cubicBezTo>
                  <a:cubicBezTo>
                    <a:pt x="1288" y="701"/>
                    <a:pt x="1879" y="551"/>
                    <a:pt x="2378" y="449"/>
                  </a:cubicBezTo>
                  <a:cubicBezTo>
                    <a:pt x="2596" y="404"/>
                    <a:pt x="2589" y="45"/>
                    <a:pt x="2357" y="45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1;p41">
              <a:extLst>
                <a:ext uri="{FF2B5EF4-FFF2-40B4-BE49-F238E27FC236}">
                  <a16:creationId xmlns:a16="http://schemas.microsoft.com/office/drawing/2014/main" id="{7FBC4B27-2CBD-6044-96F2-A74AFD04C1CD}"/>
                </a:ext>
              </a:extLst>
            </p:cNvPr>
            <p:cNvSpPr/>
            <p:nvPr/>
          </p:nvSpPr>
          <p:spPr>
            <a:xfrm>
              <a:off x="2809875" y="1250975"/>
              <a:ext cx="50800" cy="15050"/>
            </a:xfrm>
            <a:custGeom>
              <a:avLst/>
              <a:gdLst/>
              <a:ahLst/>
              <a:cxnLst/>
              <a:rect l="l" t="t" r="r" b="b"/>
              <a:pathLst>
                <a:path w="2032" h="602" extrusionOk="0">
                  <a:moveTo>
                    <a:pt x="1041" y="1"/>
                  </a:moveTo>
                  <a:cubicBezTo>
                    <a:pt x="723" y="1"/>
                    <a:pt x="407" y="66"/>
                    <a:pt x="116" y="208"/>
                  </a:cubicBezTo>
                  <a:cubicBezTo>
                    <a:pt x="9" y="259"/>
                    <a:pt x="1" y="450"/>
                    <a:pt x="132" y="481"/>
                  </a:cubicBezTo>
                  <a:cubicBezTo>
                    <a:pt x="631" y="601"/>
                    <a:pt x="1156" y="550"/>
                    <a:pt x="1666" y="593"/>
                  </a:cubicBezTo>
                  <a:cubicBezTo>
                    <a:pt x="1674" y="594"/>
                    <a:pt x="1681" y="594"/>
                    <a:pt x="1689" y="594"/>
                  </a:cubicBezTo>
                  <a:cubicBezTo>
                    <a:pt x="1948" y="594"/>
                    <a:pt x="2032" y="195"/>
                    <a:pt x="1768" y="113"/>
                  </a:cubicBezTo>
                  <a:cubicBezTo>
                    <a:pt x="1532" y="40"/>
                    <a:pt x="1286" y="1"/>
                    <a:pt x="1041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2;p41">
              <a:extLst>
                <a:ext uri="{FF2B5EF4-FFF2-40B4-BE49-F238E27FC236}">
                  <a16:creationId xmlns:a16="http://schemas.microsoft.com/office/drawing/2014/main" id="{9837CF75-F938-344E-8689-875BD22D7C88}"/>
                </a:ext>
              </a:extLst>
            </p:cNvPr>
            <p:cNvSpPr/>
            <p:nvPr/>
          </p:nvSpPr>
          <p:spPr>
            <a:xfrm>
              <a:off x="2608200" y="1205375"/>
              <a:ext cx="74825" cy="22150"/>
            </a:xfrm>
            <a:custGeom>
              <a:avLst/>
              <a:gdLst/>
              <a:ahLst/>
              <a:cxnLst/>
              <a:rect l="l" t="t" r="r" b="b"/>
              <a:pathLst>
                <a:path w="2993" h="886" extrusionOk="0">
                  <a:moveTo>
                    <a:pt x="2028" y="1"/>
                  </a:moveTo>
                  <a:cubicBezTo>
                    <a:pt x="1341" y="1"/>
                    <a:pt x="559" y="148"/>
                    <a:pt x="124" y="549"/>
                  </a:cubicBezTo>
                  <a:cubicBezTo>
                    <a:pt x="1" y="661"/>
                    <a:pt x="74" y="841"/>
                    <a:pt x="228" y="866"/>
                  </a:cubicBezTo>
                  <a:cubicBezTo>
                    <a:pt x="311" y="880"/>
                    <a:pt x="395" y="885"/>
                    <a:pt x="480" y="885"/>
                  </a:cubicBezTo>
                  <a:cubicBezTo>
                    <a:pt x="798" y="885"/>
                    <a:pt x="1126" y="803"/>
                    <a:pt x="1434" y="750"/>
                  </a:cubicBezTo>
                  <a:cubicBezTo>
                    <a:pt x="1893" y="671"/>
                    <a:pt x="2353" y="610"/>
                    <a:pt x="2789" y="436"/>
                  </a:cubicBezTo>
                  <a:cubicBezTo>
                    <a:pt x="2993" y="355"/>
                    <a:pt x="2895" y="84"/>
                    <a:pt x="2716" y="54"/>
                  </a:cubicBezTo>
                  <a:cubicBezTo>
                    <a:pt x="2513" y="20"/>
                    <a:pt x="2277" y="1"/>
                    <a:pt x="2028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3;p41">
              <a:extLst>
                <a:ext uri="{FF2B5EF4-FFF2-40B4-BE49-F238E27FC236}">
                  <a16:creationId xmlns:a16="http://schemas.microsoft.com/office/drawing/2014/main" id="{3DD552D7-C761-2E43-A35D-E92994A7C0BB}"/>
                </a:ext>
              </a:extLst>
            </p:cNvPr>
            <p:cNvSpPr/>
            <p:nvPr/>
          </p:nvSpPr>
          <p:spPr>
            <a:xfrm>
              <a:off x="2428325" y="1355025"/>
              <a:ext cx="29150" cy="13825"/>
            </a:xfrm>
            <a:custGeom>
              <a:avLst/>
              <a:gdLst/>
              <a:ahLst/>
              <a:cxnLst/>
              <a:rect l="l" t="t" r="r" b="b"/>
              <a:pathLst>
                <a:path w="1166" h="553" extrusionOk="0">
                  <a:moveTo>
                    <a:pt x="872" y="1"/>
                  </a:moveTo>
                  <a:cubicBezTo>
                    <a:pt x="871" y="1"/>
                    <a:pt x="870" y="1"/>
                    <a:pt x="870" y="1"/>
                  </a:cubicBezTo>
                  <a:cubicBezTo>
                    <a:pt x="856" y="1"/>
                    <a:pt x="843" y="1"/>
                    <a:pt x="829" y="1"/>
                  </a:cubicBezTo>
                  <a:cubicBezTo>
                    <a:pt x="806" y="1"/>
                    <a:pt x="782" y="1"/>
                    <a:pt x="758" y="1"/>
                  </a:cubicBezTo>
                  <a:cubicBezTo>
                    <a:pt x="676" y="1"/>
                    <a:pt x="595" y="3"/>
                    <a:pt x="515" y="16"/>
                  </a:cubicBezTo>
                  <a:cubicBezTo>
                    <a:pt x="344" y="45"/>
                    <a:pt x="142" y="49"/>
                    <a:pt x="45" y="218"/>
                  </a:cubicBezTo>
                  <a:cubicBezTo>
                    <a:pt x="5" y="287"/>
                    <a:pt x="0" y="372"/>
                    <a:pt x="57" y="435"/>
                  </a:cubicBezTo>
                  <a:cubicBezTo>
                    <a:pt x="146" y="534"/>
                    <a:pt x="251" y="553"/>
                    <a:pt x="366" y="553"/>
                  </a:cubicBezTo>
                  <a:cubicBezTo>
                    <a:pt x="414" y="553"/>
                    <a:pt x="463" y="550"/>
                    <a:pt x="514" y="548"/>
                  </a:cubicBezTo>
                  <a:cubicBezTo>
                    <a:pt x="647" y="541"/>
                    <a:pt x="770" y="519"/>
                    <a:pt x="900" y="491"/>
                  </a:cubicBezTo>
                  <a:cubicBezTo>
                    <a:pt x="1165" y="435"/>
                    <a:pt x="1158" y="1"/>
                    <a:pt x="872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4;p41">
              <a:extLst>
                <a:ext uri="{FF2B5EF4-FFF2-40B4-BE49-F238E27FC236}">
                  <a16:creationId xmlns:a16="http://schemas.microsoft.com/office/drawing/2014/main" id="{7CFF4B6C-73E4-0148-B2F2-BE2FD5867C9E}"/>
                </a:ext>
              </a:extLst>
            </p:cNvPr>
            <p:cNvSpPr/>
            <p:nvPr/>
          </p:nvSpPr>
          <p:spPr>
            <a:xfrm>
              <a:off x="4132600" y="630975"/>
              <a:ext cx="59625" cy="20125"/>
            </a:xfrm>
            <a:custGeom>
              <a:avLst/>
              <a:gdLst/>
              <a:ahLst/>
              <a:cxnLst/>
              <a:rect l="l" t="t" r="r" b="b"/>
              <a:pathLst>
                <a:path w="2385" h="805" extrusionOk="0">
                  <a:moveTo>
                    <a:pt x="130" y="1"/>
                  </a:moveTo>
                  <a:cubicBezTo>
                    <a:pt x="15" y="1"/>
                    <a:pt x="0" y="176"/>
                    <a:pt x="95" y="223"/>
                  </a:cubicBezTo>
                  <a:cubicBezTo>
                    <a:pt x="721" y="522"/>
                    <a:pt x="1431" y="648"/>
                    <a:pt x="2105" y="799"/>
                  </a:cubicBezTo>
                  <a:cubicBezTo>
                    <a:pt x="2122" y="803"/>
                    <a:pt x="2137" y="805"/>
                    <a:pt x="2152" y="805"/>
                  </a:cubicBezTo>
                  <a:cubicBezTo>
                    <a:pt x="2350" y="805"/>
                    <a:pt x="2385" y="491"/>
                    <a:pt x="2172" y="432"/>
                  </a:cubicBezTo>
                  <a:cubicBezTo>
                    <a:pt x="1507" y="248"/>
                    <a:pt x="828" y="31"/>
                    <a:pt x="136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5;p41">
              <a:extLst>
                <a:ext uri="{FF2B5EF4-FFF2-40B4-BE49-F238E27FC236}">
                  <a16:creationId xmlns:a16="http://schemas.microsoft.com/office/drawing/2014/main" id="{8CA50E54-00D1-7A4B-915A-95493B004B1B}"/>
                </a:ext>
              </a:extLst>
            </p:cNvPr>
            <p:cNvSpPr/>
            <p:nvPr/>
          </p:nvSpPr>
          <p:spPr>
            <a:xfrm>
              <a:off x="3927750" y="601275"/>
              <a:ext cx="37600" cy="17625"/>
            </a:xfrm>
            <a:custGeom>
              <a:avLst/>
              <a:gdLst/>
              <a:ahLst/>
              <a:cxnLst/>
              <a:rect l="l" t="t" r="r" b="b"/>
              <a:pathLst>
                <a:path w="1504" h="705" extrusionOk="0">
                  <a:moveTo>
                    <a:pt x="569" y="1"/>
                  </a:moveTo>
                  <a:cubicBezTo>
                    <a:pt x="385" y="1"/>
                    <a:pt x="175" y="53"/>
                    <a:pt x="65" y="189"/>
                  </a:cubicBezTo>
                  <a:cubicBezTo>
                    <a:pt x="16" y="250"/>
                    <a:pt x="1" y="348"/>
                    <a:pt x="53" y="414"/>
                  </a:cubicBezTo>
                  <a:cubicBezTo>
                    <a:pt x="291" y="704"/>
                    <a:pt x="822" y="649"/>
                    <a:pt x="1161" y="693"/>
                  </a:cubicBezTo>
                  <a:cubicBezTo>
                    <a:pt x="1172" y="694"/>
                    <a:pt x="1183" y="695"/>
                    <a:pt x="1193" y="695"/>
                  </a:cubicBezTo>
                  <a:cubicBezTo>
                    <a:pt x="1392" y="695"/>
                    <a:pt x="1504" y="452"/>
                    <a:pt x="1346" y="307"/>
                  </a:cubicBezTo>
                  <a:cubicBezTo>
                    <a:pt x="1156" y="134"/>
                    <a:pt x="944" y="43"/>
                    <a:pt x="689" y="8"/>
                  </a:cubicBezTo>
                  <a:cubicBezTo>
                    <a:pt x="651" y="3"/>
                    <a:pt x="611" y="1"/>
                    <a:pt x="569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6;p41">
              <a:extLst>
                <a:ext uri="{FF2B5EF4-FFF2-40B4-BE49-F238E27FC236}">
                  <a16:creationId xmlns:a16="http://schemas.microsoft.com/office/drawing/2014/main" id="{03ED84C2-B202-1F47-A39B-31128149FD61}"/>
                </a:ext>
              </a:extLst>
            </p:cNvPr>
            <p:cNvSpPr/>
            <p:nvPr/>
          </p:nvSpPr>
          <p:spPr>
            <a:xfrm>
              <a:off x="3833600" y="581450"/>
              <a:ext cx="54850" cy="25475"/>
            </a:xfrm>
            <a:custGeom>
              <a:avLst/>
              <a:gdLst/>
              <a:ahLst/>
              <a:cxnLst/>
              <a:rect l="l" t="t" r="r" b="b"/>
              <a:pathLst>
                <a:path w="2194" h="1019" extrusionOk="0">
                  <a:moveTo>
                    <a:pt x="187" y="0"/>
                  </a:moveTo>
                  <a:cubicBezTo>
                    <a:pt x="81" y="0"/>
                    <a:pt x="1" y="151"/>
                    <a:pt x="76" y="234"/>
                  </a:cubicBezTo>
                  <a:cubicBezTo>
                    <a:pt x="521" y="727"/>
                    <a:pt x="1208" y="874"/>
                    <a:pt x="1833" y="1012"/>
                  </a:cubicBezTo>
                  <a:cubicBezTo>
                    <a:pt x="1853" y="1016"/>
                    <a:pt x="1872" y="1018"/>
                    <a:pt x="1890" y="1018"/>
                  </a:cubicBezTo>
                  <a:cubicBezTo>
                    <a:pt x="2150" y="1018"/>
                    <a:pt x="2194" y="593"/>
                    <a:pt x="1908" y="527"/>
                  </a:cubicBezTo>
                  <a:cubicBezTo>
                    <a:pt x="1329" y="391"/>
                    <a:pt x="787" y="157"/>
                    <a:pt x="217" y="4"/>
                  </a:cubicBezTo>
                  <a:cubicBezTo>
                    <a:pt x="207" y="2"/>
                    <a:pt x="197" y="0"/>
                    <a:pt x="187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7;p41">
              <a:extLst>
                <a:ext uri="{FF2B5EF4-FFF2-40B4-BE49-F238E27FC236}">
                  <a16:creationId xmlns:a16="http://schemas.microsoft.com/office/drawing/2014/main" id="{A98F2291-5194-BF4A-8E08-DCD4180AD28F}"/>
                </a:ext>
              </a:extLst>
            </p:cNvPr>
            <p:cNvSpPr/>
            <p:nvPr/>
          </p:nvSpPr>
          <p:spPr>
            <a:xfrm>
              <a:off x="3650325" y="517075"/>
              <a:ext cx="47475" cy="18200"/>
            </a:xfrm>
            <a:custGeom>
              <a:avLst/>
              <a:gdLst/>
              <a:ahLst/>
              <a:cxnLst/>
              <a:rect l="l" t="t" r="r" b="b"/>
              <a:pathLst>
                <a:path w="1899" h="728" extrusionOk="0">
                  <a:moveTo>
                    <a:pt x="579" y="0"/>
                  </a:moveTo>
                  <a:cubicBezTo>
                    <a:pt x="392" y="0"/>
                    <a:pt x="217" y="43"/>
                    <a:pt x="77" y="150"/>
                  </a:cubicBezTo>
                  <a:cubicBezTo>
                    <a:pt x="11" y="200"/>
                    <a:pt x="1" y="306"/>
                    <a:pt x="71" y="358"/>
                  </a:cubicBezTo>
                  <a:cubicBezTo>
                    <a:pt x="292" y="522"/>
                    <a:pt x="569" y="530"/>
                    <a:pt x="833" y="584"/>
                  </a:cubicBezTo>
                  <a:cubicBezTo>
                    <a:pt x="1096" y="639"/>
                    <a:pt x="1366" y="662"/>
                    <a:pt x="1628" y="723"/>
                  </a:cubicBezTo>
                  <a:cubicBezTo>
                    <a:pt x="1640" y="726"/>
                    <a:pt x="1651" y="727"/>
                    <a:pt x="1662" y="727"/>
                  </a:cubicBezTo>
                  <a:cubicBezTo>
                    <a:pt x="1810" y="727"/>
                    <a:pt x="1898" y="505"/>
                    <a:pt x="1766" y="414"/>
                  </a:cubicBezTo>
                  <a:cubicBezTo>
                    <a:pt x="1481" y="217"/>
                    <a:pt x="1000" y="0"/>
                    <a:pt x="579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8;p41">
              <a:extLst>
                <a:ext uri="{FF2B5EF4-FFF2-40B4-BE49-F238E27FC236}">
                  <a16:creationId xmlns:a16="http://schemas.microsoft.com/office/drawing/2014/main" id="{781B225E-3A7D-AA45-A8BC-630E2EAC340C}"/>
                </a:ext>
              </a:extLst>
            </p:cNvPr>
            <p:cNvSpPr/>
            <p:nvPr/>
          </p:nvSpPr>
          <p:spPr>
            <a:xfrm>
              <a:off x="3501300" y="376450"/>
              <a:ext cx="44825" cy="18275"/>
            </a:xfrm>
            <a:custGeom>
              <a:avLst/>
              <a:gdLst/>
              <a:ahLst/>
              <a:cxnLst/>
              <a:rect l="l" t="t" r="r" b="b"/>
              <a:pathLst>
                <a:path w="1793" h="731" extrusionOk="0">
                  <a:moveTo>
                    <a:pt x="553" y="0"/>
                  </a:moveTo>
                  <a:cubicBezTo>
                    <a:pt x="399" y="0"/>
                    <a:pt x="248" y="31"/>
                    <a:pt x="109" y="106"/>
                  </a:cubicBezTo>
                  <a:cubicBezTo>
                    <a:pt x="14" y="158"/>
                    <a:pt x="1" y="282"/>
                    <a:pt x="103" y="337"/>
                  </a:cubicBezTo>
                  <a:cubicBezTo>
                    <a:pt x="499" y="548"/>
                    <a:pt x="983" y="562"/>
                    <a:pt x="1403" y="715"/>
                  </a:cubicBezTo>
                  <a:cubicBezTo>
                    <a:pt x="1433" y="726"/>
                    <a:pt x="1462" y="730"/>
                    <a:pt x="1488" y="730"/>
                  </a:cubicBezTo>
                  <a:cubicBezTo>
                    <a:pt x="1694" y="730"/>
                    <a:pt x="1792" y="443"/>
                    <a:pt x="1579" y="326"/>
                  </a:cubicBezTo>
                  <a:cubicBezTo>
                    <a:pt x="1287" y="164"/>
                    <a:pt x="910" y="0"/>
                    <a:pt x="553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9;p41">
              <a:extLst>
                <a:ext uri="{FF2B5EF4-FFF2-40B4-BE49-F238E27FC236}">
                  <a16:creationId xmlns:a16="http://schemas.microsoft.com/office/drawing/2014/main" id="{E144E469-C32F-8D41-8098-D2A49B75A3D1}"/>
                </a:ext>
              </a:extLst>
            </p:cNvPr>
            <p:cNvSpPr/>
            <p:nvPr/>
          </p:nvSpPr>
          <p:spPr>
            <a:xfrm>
              <a:off x="3289700" y="373525"/>
              <a:ext cx="34850" cy="13425"/>
            </a:xfrm>
            <a:custGeom>
              <a:avLst/>
              <a:gdLst/>
              <a:ahLst/>
              <a:cxnLst/>
              <a:rect l="l" t="t" r="r" b="b"/>
              <a:pathLst>
                <a:path w="1394" h="537" extrusionOk="0">
                  <a:moveTo>
                    <a:pt x="492" y="0"/>
                  </a:moveTo>
                  <a:cubicBezTo>
                    <a:pt x="343" y="0"/>
                    <a:pt x="199" y="36"/>
                    <a:pt x="74" y="128"/>
                  </a:cubicBezTo>
                  <a:cubicBezTo>
                    <a:pt x="15" y="170"/>
                    <a:pt x="0" y="277"/>
                    <a:pt x="68" y="322"/>
                  </a:cubicBezTo>
                  <a:cubicBezTo>
                    <a:pt x="366" y="516"/>
                    <a:pt x="752" y="408"/>
                    <a:pt x="1075" y="524"/>
                  </a:cubicBezTo>
                  <a:cubicBezTo>
                    <a:pt x="1099" y="532"/>
                    <a:pt x="1121" y="536"/>
                    <a:pt x="1142" y="536"/>
                  </a:cubicBezTo>
                  <a:cubicBezTo>
                    <a:pt x="1309" y="536"/>
                    <a:pt x="1393" y="301"/>
                    <a:pt x="1217" y="209"/>
                  </a:cubicBezTo>
                  <a:cubicBezTo>
                    <a:pt x="1010" y="103"/>
                    <a:pt x="744" y="0"/>
                    <a:pt x="492" y="0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;p41">
              <a:extLst>
                <a:ext uri="{FF2B5EF4-FFF2-40B4-BE49-F238E27FC236}">
                  <a16:creationId xmlns:a16="http://schemas.microsoft.com/office/drawing/2014/main" id="{E4A6684F-9E56-3C4D-B9B7-A5EB99ABF1C1}"/>
                </a:ext>
              </a:extLst>
            </p:cNvPr>
            <p:cNvSpPr/>
            <p:nvPr/>
          </p:nvSpPr>
          <p:spPr>
            <a:xfrm>
              <a:off x="3021050" y="262800"/>
              <a:ext cx="59875" cy="18825"/>
            </a:xfrm>
            <a:custGeom>
              <a:avLst/>
              <a:gdLst/>
              <a:ahLst/>
              <a:cxnLst/>
              <a:rect l="l" t="t" r="r" b="b"/>
              <a:pathLst>
                <a:path w="2395" h="753" extrusionOk="0">
                  <a:moveTo>
                    <a:pt x="130" y="1"/>
                  </a:moveTo>
                  <a:cubicBezTo>
                    <a:pt x="11" y="1"/>
                    <a:pt x="1" y="180"/>
                    <a:pt x="96" y="224"/>
                  </a:cubicBezTo>
                  <a:cubicBezTo>
                    <a:pt x="730" y="507"/>
                    <a:pt x="1444" y="614"/>
                    <a:pt x="2121" y="748"/>
                  </a:cubicBezTo>
                  <a:cubicBezTo>
                    <a:pt x="2136" y="751"/>
                    <a:pt x="2150" y="753"/>
                    <a:pt x="2163" y="753"/>
                  </a:cubicBezTo>
                  <a:cubicBezTo>
                    <a:pt x="2365" y="753"/>
                    <a:pt x="2394" y="432"/>
                    <a:pt x="2179" y="379"/>
                  </a:cubicBezTo>
                  <a:cubicBezTo>
                    <a:pt x="1509" y="212"/>
                    <a:pt x="825" y="13"/>
                    <a:pt x="132" y="1"/>
                  </a:cubicBezTo>
                  <a:cubicBezTo>
                    <a:pt x="131" y="1"/>
                    <a:pt x="130" y="1"/>
                    <a:pt x="130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1;p41">
              <a:extLst>
                <a:ext uri="{FF2B5EF4-FFF2-40B4-BE49-F238E27FC236}">
                  <a16:creationId xmlns:a16="http://schemas.microsoft.com/office/drawing/2014/main" id="{5F3A8154-ED50-1C4A-91FA-48E0B474E20F}"/>
                </a:ext>
              </a:extLst>
            </p:cNvPr>
            <p:cNvSpPr/>
            <p:nvPr/>
          </p:nvSpPr>
          <p:spPr>
            <a:xfrm>
              <a:off x="2815625" y="238125"/>
              <a:ext cx="37700" cy="17825"/>
            </a:xfrm>
            <a:custGeom>
              <a:avLst/>
              <a:gdLst/>
              <a:ahLst/>
              <a:cxnLst/>
              <a:rect l="l" t="t" r="r" b="b"/>
              <a:pathLst>
                <a:path w="1508" h="713" extrusionOk="0">
                  <a:moveTo>
                    <a:pt x="585" y="1"/>
                  </a:moveTo>
                  <a:cubicBezTo>
                    <a:pt x="395" y="1"/>
                    <a:pt x="173" y="59"/>
                    <a:pt x="61" y="202"/>
                  </a:cubicBezTo>
                  <a:cubicBezTo>
                    <a:pt x="13" y="264"/>
                    <a:pt x="0" y="364"/>
                    <a:pt x="56" y="427"/>
                  </a:cubicBezTo>
                  <a:cubicBezTo>
                    <a:pt x="300" y="712"/>
                    <a:pt x="830" y="642"/>
                    <a:pt x="1170" y="678"/>
                  </a:cubicBezTo>
                  <a:cubicBezTo>
                    <a:pt x="1179" y="679"/>
                    <a:pt x="1187" y="679"/>
                    <a:pt x="1196" y="679"/>
                  </a:cubicBezTo>
                  <a:cubicBezTo>
                    <a:pt x="1399" y="679"/>
                    <a:pt x="1507" y="429"/>
                    <a:pt x="1344" y="287"/>
                  </a:cubicBezTo>
                  <a:cubicBezTo>
                    <a:pt x="1150" y="118"/>
                    <a:pt x="935" y="34"/>
                    <a:pt x="680" y="6"/>
                  </a:cubicBezTo>
                  <a:cubicBezTo>
                    <a:pt x="650" y="2"/>
                    <a:pt x="618" y="1"/>
                    <a:pt x="585" y="1"/>
                  </a:cubicBezTo>
                  <a:close/>
                </a:path>
              </a:pathLst>
            </a:custGeom>
            <a:solidFill>
              <a:srgbClr val="5E4C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6A72BB-AD9F-0641-BF39-AA7D815E4FD1}"/>
              </a:ext>
            </a:extLst>
          </p:cNvPr>
          <p:cNvSpPr txBox="1"/>
          <p:nvPr/>
        </p:nvSpPr>
        <p:spPr>
          <a:xfrm>
            <a:off x="9707302" y="-648183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VN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3" name="Picture 4">
            <a:extLst>
              <a:ext uri="{FF2B5EF4-FFF2-40B4-BE49-F238E27FC236}">
                <a16:creationId xmlns:a16="http://schemas.microsoft.com/office/drawing/2014/main" id="{E4910335-0A0E-3147-874D-E8C54B1A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41" y="4985825"/>
            <a:ext cx="508905" cy="8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>
            <a:extLst>
              <a:ext uri="{FF2B5EF4-FFF2-40B4-BE49-F238E27FC236}">
                <a16:creationId xmlns:a16="http://schemas.microsoft.com/office/drawing/2014/main" id="{28FB4031-81EE-064C-9DA1-0F3014B7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90" y="4988610"/>
            <a:ext cx="508905" cy="8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284;p39">
            <a:extLst>
              <a:ext uri="{FF2B5EF4-FFF2-40B4-BE49-F238E27FC236}">
                <a16:creationId xmlns:a16="http://schemas.microsoft.com/office/drawing/2014/main" id="{2898D290-6990-0548-B24B-59DFFB96C29D}"/>
              </a:ext>
            </a:extLst>
          </p:cNvPr>
          <p:cNvSpPr txBox="1">
            <a:spLocks/>
          </p:cNvSpPr>
          <p:nvPr/>
        </p:nvSpPr>
        <p:spPr>
          <a:xfrm>
            <a:off x="4518931" y="792420"/>
            <a:ext cx="6784685" cy="269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dvent Pro"/>
              <a:buNone/>
              <a:defRPr sz="4800" b="1" i="0" u="none" strike="noStrike" cap="none">
                <a:solidFill>
                  <a:schemeClr val="accent4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>
                <a:srgbClr val="004249"/>
              </a:buClr>
            </a:pPr>
            <a:r>
              <a:rPr lang="en-US" sz="53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HAI (1939-1945) (TIẾT 1)</a:t>
            </a:r>
            <a:endParaRPr lang="en-US" sz="53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669DE-8E74-D54A-81B9-9D6D03A74771}"/>
              </a:ext>
            </a:extLst>
          </p:cNvPr>
          <p:cNvSpPr txBox="1"/>
          <p:nvPr/>
        </p:nvSpPr>
        <p:spPr>
          <a:xfrm>
            <a:off x="6694879" y="143356"/>
            <a:ext cx="23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48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lang="en-VN" sz="48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8735C-4B07-EE4F-01F0-81896E08E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484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5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chính giai đoạn 1 của chiến tranh thế giới thứ hai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9/1939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993"/>
                  </a:ext>
                </a:extLst>
              </a:tr>
              <a:tr h="11969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4 đến tháng 7 - 1940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22-6- 1941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45733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12 – 1941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443271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– 1942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07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08E261-5F5E-A874-59F4-44A5D523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5" y="-1944286"/>
            <a:ext cx="9431329" cy="1981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CBE5E-6AD6-15DB-6F9A-7FA82D42720C}"/>
              </a:ext>
            </a:extLst>
          </p:cNvPr>
          <p:cNvSpPr txBox="1"/>
          <p:nvPr/>
        </p:nvSpPr>
        <p:spPr>
          <a:xfrm>
            <a:off x="3117055" y="1215122"/>
            <a:ext cx="89987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Ngày 1-9 - 1939, quân đội Đức tấn công Ba Lan. Ngày 3-9-1939, Anh, Pháp tuyên chiến với Đức. Chiến tranh thế giới bắt đầu.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C2621-8D63-8EC9-F3C8-7584AB9922B3}"/>
              </a:ext>
            </a:extLst>
          </p:cNvPr>
          <p:cNvSpPr txBox="1"/>
          <p:nvPr/>
        </p:nvSpPr>
        <p:spPr>
          <a:xfrm>
            <a:off x="3193249" y="2712457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Đức đánh chiếm Pháp, tấn công Anh.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1941, quân Đức chiếm hầu hết các nước tư bản châu Âu.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D71CC-A4EC-A40C-0C00-4F10CF08A57F}"/>
              </a:ext>
            </a:extLst>
          </p:cNvPr>
          <p:cNvSpPr txBox="1"/>
          <p:nvPr/>
        </p:nvSpPr>
        <p:spPr>
          <a:xfrm>
            <a:off x="3193249" y="3838394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Đức tấn công Liên Xô trên dọc tuyến biên giới phía tây. Đến tháng 10, quân Đức uy hiếp Thủ đô Mát-xcơ-va.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870EB-5B6E-4996-BE1C-ADDEB52EB0AE}"/>
              </a:ext>
            </a:extLst>
          </p:cNvPr>
          <p:cNvSpPr txBox="1"/>
          <p:nvPr/>
        </p:nvSpPr>
        <p:spPr>
          <a:xfrm>
            <a:off x="3193250" y="5021832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uân Nhật Bản tấn công căn cứ Trân Châu cảng của Mỹ ở Thái Bình Dương, Mỹ chính thức tham gia vào chiến tranh.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1FF442-7614-E994-60C5-5721034F3CDC}"/>
              </a:ext>
            </a:extLst>
          </p:cNvPr>
          <p:cNvSpPr txBox="1"/>
          <p:nvPr/>
        </p:nvSpPr>
        <p:spPr>
          <a:xfrm>
            <a:off x="3193255" y="5975939"/>
            <a:ext cx="8998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Mặt trận Đồng minh chống phát xít được thành lập với ba trụ cột là Liên Xô, Mỹ, Anh.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BD4D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9CD44E-72F3-EF40-BC1E-5A9B028B3BC3}"/>
              </a:ext>
            </a:extLst>
          </p:cNvPr>
          <p:cNvSpPr/>
          <p:nvPr/>
        </p:nvSpPr>
        <p:spPr>
          <a:xfrm>
            <a:off x="-73024" y="5529585"/>
            <a:ext cx="1224068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01/01/1942, tại Oa-sinh-tơn , 26 quốc gia, đứng đầu là Liên Xô, Mĩ, Anh đã ra “Tuyên ngôn Liên hiệp quốc” cam kết cùng nhau chống phát xít với toàn bộ lực lượng của mình .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 descr="Chiến dịch Berlin - Đòn kết liễu của Hồng quân Liên Xô đối với phát xít Đức  - Doanh nghiệp Việt Nam">
            <a:extLst>
              <a:ext uri="{FF2B5EF4-FFF2-40B4-BE49-F238E27FC236}">
                <a16:creationId xmlns:a16="http://schemas.microsoft.com/office/drawing/2014/main" id="{62758CE5-DE6E-C64C-9930-BAFF924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" y="-2"/>
            <a:ext cx="12143317" cy="552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9BE19-682F-744A-84B4-C811C0CB71FD}"/>
              </a:ext>
            </a:extLst>
          </p:cNvPr>
          <p:cNvSpPr txBox="1"/>
          <p:nvPr/>
        </p:nvSpPr>
        <p:spPr>
          <a:xfrm>
            <a:off x="9012820" y="1"/>
            <a:ext cx="30248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minh hoạ</a:t>
            </a:r>
          </a:p>
        </p:txBody>
      </p:sp>
    </p:spTree>
    <p:extLst>
      <p:ext uri="{BB962C8B-B14F-4D97-AF65-F5344CB8AC3E}">
        <p14:creationId xmlns:p14="http://schemas.microsoft.com/office/powerpoint/2010/main" val="1519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000" r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FE7B71-C7C3-8248-64E9-EE2BA828F97C}"/>
              </a:ext>
            </a:extLst>
          </p:cNvPr>
          <p:cNvGrpSpPr/>
          <p:nvPr/>
        </p:nvGrpSpPr>
        <p:grpSpPr>
          <a:xfrm>
            <a:off x="0" y="0"/>
            <a:ext cx="11830050" cy="1041400"/>
            <a:chOff x="0" y="0"/>
            <a:chExt cx="11830050" cy="1041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0E27DC-6915-5BD6-9FC6-163DE57027CB}"/>
                </a:ext>
              </a:extLst>
            </p:cNvPr>
            <p:cNvGrpSpPr/>
            <p:nvPr/>
          </p:nvGrpSpPr>
          <p:grpSpPr>
            <a:xfrm>
              <a:off x="0" y="0"/>
              <a:ext cx="11830050" cy="1041400"/>
              <a:chOff x="0" y="0"/>
              <a:chExt cx="11830050" cy="10414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1442767-6E1B-8C92-6807-D67F7CF99C72}"/>
                  </a:ext>
                </a:extLst>
              </p:cNvPr>
              <p:cNvSpPr/>
              <p:nvPr/>
            </p:nvSpPr>
            <p:spPr>
              <a:xfrm>
                <a:off x="565150" y="82550"/>
                <a:ext cx="11264900" cy="876300"/>
              </a:xfrm>
              <a:prstGeom prst="roundRect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3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8BEBE13-74C8-3FA1-DCEA-700315932FDF}"/>
                  </a:ext>
                </a:extLst>
              </p:cNvPr>
              <p:cNvGrpSpPr/>
              <p:nvPr/>
            </p:nvGrpSpPr>
            <p:grpSpPr>
              <a:xfrm>
                <a:off x="0" y="0"/>
                <a:ext cx="1346200" cy="1041400"/>
                <a:chOff x="0" y="0"/>
                <a:chExt cx="1346200" cy="1041400"/>
              </a:xfr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grpSpPr>
            <p:sp>
              <p:nvSpPr>
                <p:cNvPr id="5" name="Diamond 4">
                  <a:extLst>
                    <a:ext uri="{FF2B5EF4-FFF2-40B4-BE49-F238E27FC236}">
                      <a16:creationId xmlns:a16="http://schemas.microsoft.com/office/drawing/2014/main" id="{27DD8301-793E-1610-F5C8-36DA41B8EC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Diamond 6">
                  <a:extLst>
                    <a:ext uri="{FF2B5EF4-FFF2-40B4-BE49-F238E27FC236}">
                      <a16:creationId xmlns:a16="http://schemas.microsoft.com/office/drawing/2014/main" id="{8099E94C-6437-0088-2A33-6C82E4151F70}"/>
                    </a:ext>
                  </a:extLst>
                </p:cNvPr>
                <p:cNvSpPr/>
                <p:nvPr/>
              </p:nvSpPr>
              <p:spPr>
                <a:xfrm>
                  <a:off x="21590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B33191-B3CB-E3EE-58C0-2AFE7560F395}"/>
                </a:ext>
              </a:extLst>
            </p:cNvPr>
            <p:cNvSpPr/>
            <p:nvPr/>
          </p:nvSpPr>
          <p:spPr>
            <a:xfrm>
              <a:off x="493149" y="82550"/>
              <a:ext cx="5758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0"/>
                  <a:solidFill>
                    <a:srgbClr val="00B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BA95D-A383-4B45-5CF8-9F49D42B5C1B}"/>
                </a:ext>
              </a:extLst>
            </p:cNvPr>
            <p:cNvSpPr txBox="1"/>
            <p:nvPr/>
          </p:nvSpPr>
          <p:spPr>
            <a:xfrm>
              <a:off x="1338792" y="228312"/>
              <a:ext cx="1041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CHIẾN TRANH THẾ GIỚI THỨ HAI (1939-1945)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CC9D55-6B18-C121-0F19-68E65D4A956C}"/>
              </a:ext>
            </a:extLst>
          </p:cNvPr>
          <p:cNvSpPr txBox="1"/>
          <p:nvPr/>
        </p:nvSpPr>
        <p:spPr>
          <a:xfrm>
            <a:off x="339725" y="1691500"/>
            <a:ext cx="11934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1: Chiến tranh bùng nổ và lan rộng khắp thế giới (từ ngày 1 – 9 – 1939 đến tháng 11 – 1942)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10F205-2733-54AA-02E4-66A8164E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76" y="5725710"/>
            <a:ext cx="1337340" cy="1337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BC831-576A-FD43-B9B3-D27AF3304A96}"/>
              </a:ext>
            </a:extLst>
          </p:cNvPr>
          <p:cNvSpPr txBox="1"/>
          <p:nvPr/>
        </p:nvSpPr>
        <p:spPr>
          <a:xfrm>
            <a:off x="215900" y="2851268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Chiến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tranh thế giới thứ hai nhanh chóng lan rộng ra toàn thế giới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92107-D6B1-E1DB-D572-185B06752CC4}"/>
              </a:ext>
            </a:extLst>
          </p:cNvPr>
          <p:cNvSpPr txBox="1"/>
          <p:nvPr/>
        </p:nvSpPr>
        <p:spPr>
          <a:xfrm>
            <a:off x="107950" y="4122011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Trong giai đoạn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1939 -1943: phe phát xít giành được những chiến thắng quan trọng.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3E30B-749A-D08F-9E28-3610074C3B42}"/>
              </a:ext>
            </a:extLst>
          </p:cNvPr>
          <p:cNvSpPr txBox="1"/>
          <p:nvPr/>
        </p:nvSpPr>
        <p:spPr>
          <a:xfrm>
            <a:off x="107950" y="5634546"/>
            <a:ext cx="1183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1942: khối đồng minh chống phát xít ra đời.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F241F-F396-19AC-D947-D05451C61C0D}"/>
              </a:ext>
            </a:extLst>
          </p:cNvPr>
          <p:cNvSpPr txBox="1"/>
          <p:nvPr/>
        </p:nvSpPr>
        <p:spPr>
          <a:xfrm>
            <a:off x="339725" y="1104579"/>
            <a:ext cx="1193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Diễn biến chính</a:t>
            </a:r>
          </a:p>
        </p:txBody>
      </p:sp>
    </p:spTree>
    <p:extLst>
      <p:ext uri="{BB962C8B-B14F-4D97-AF65-F5344CB8AC3E}">
        <p14:creationId xmlns:p14="http://schemas.microsoft.com/office/powerpoint/2010/main" val="34998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0"/>
          <p:cNvSpPr txBox="1">
            <a:spLocks noGrp="1"/>
          </p:cNvSpPr>
          <p:nvPr>
            <p:ph type="title" idx="4"/>
          </p:nvPr>
        </p:nvSpPr>
        <p:spPr>
          <a:xfrm>
            <a:off x="2400342" y="103133"/>
            <a:ext cx="6048997" cy="15495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73" name="Google Shape;1373;p50"/>
          <p:cNvGrpSpPr/>
          <p:nvPr/>
        </p:nvGrpSpPr>
        <p:grpSpPr>
          <a:xfrm rot="316275">
            <a:off x="3226325" y="1885210"/>
            <a:ext cx="2831059" cy="3486975"/>
            <a:chOff x="7234335" y="539692"/>
            <a:chExt cx="1103331" cy="1358958"/>
          </a:xfrm>
        </p:grpSpPr>
        <p:sp>
          <p:nvSpPr>
            <p:cNvPr id="1374" name="Google Shape;1374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-1043924">
            <a:off x="1625681" y="3362560"/>
            <a:ext cx="1270777" cy="1565197"/>
            <a:chOff x="7234335" y="539692"/>
            <a:chExt cx="1103331" cy="1358958"/>
          </a:xfrm>
        </p:grpSpPr>
        <p:sp>
          <p:nvSpPr>
            <p:cNvPr id="1386" name="Google Shape;1386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7" name="Google Shape;1397;p50"/>
          <p:cNvGrpSpPr/>
          <p:nvPr/>
        </p:nvGrpSpPr>
        <p:grpSpPr>
          <a:xfrm rot="205714">
            <a:off x="2967188" y="4908432"/>
            <a:ext cx="597752" cy="736243"/>
            <a:chOff x="7234335" y="539692"/>
            <a:chExt cx="1103331" cy="1358958"/>
          </a:xfrm>
        </p:grpSpPr>
        <p:sp>
          <p:nvSpPr>
            <p:cNvPr id="1398" name="Google Shape;1398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38" descr="Tank Gif by Gray-Feathers on DeviantArt">
            <a:extLst>
              <a:ext uri="{FF2B5EF4-FFF2-40B4-BE49-F238E27FC236}">
                <a16:creationId xmlns:a16="http://schemas.microsoft.com/office/drawing/2014/main" id="{A030E888-3EC5-E041-89A3-4EDFE146F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7627099" y="4843227"/>
            <a:ext cx="4564901" cy="22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AEF081E-045F-994A-8BDC-6A37E8990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7"/>
          <a:stretch/>
        </p:blipFill>
        <p:spPr bwMode="auto">
          <a:xfrm>
            <a:off x="5840145" y="1405640"/>
            <a:ext cx="6351856" cy="63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C9FABF-89D3-6D00-8F61-D0DF0597F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5361"/>
            <a:ext cx="974430" cy="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88">
            <a:extLst>
              <a:ext uri="{FF2B5EF4-FFF2-40B4-BE49-F238E27FC236}">
                <a16:creationId xmlns:a16="http://schemas.microsoft.com/office/drawing/2014/main" id="{989101A1-CB25-784A-A1C0-7784D79942A1}"/>
              </a:ext>
            </a:extLst>
          </p:cNvPr>
          <p:cNvGrpSpPr>
            <a:grpSpLocks/>
          </p:cNvGrpSpPr>
          <p:nvPr/>
        </p:nvGrpSpPr>
        <p:grpSpPr bwMode="auto">
          <a:xfrm>
            <a:off x="3514901" y="86056"/>
            <a:ext cx="8534400" cy="711200"/>
            <a:chOff x="1248" y="720"/>
            <a:chExt cx="4032" cy="336"/>
          </a:xfrm>
        </p:grpSpPr>
        <p:sp>
          <p:nvSpPr>
            <p:cNvPr id="52" name="Rectangle 89">
              <a:extLst>
                <a:ext uri="{FF2B5EF4-FFF2-40B4-BE49-F238E27FC236}">
                  <a16:creationId xmlns:a16="http://schemas.microsoft.com/office/drawing/2014/main" id="{079F80D2-14B8-F34C-932E-C9541C0B3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" name="Rectangle 90">
              <a:extLst>
                <a:ext uri="{FF2B5EF4-FFF2-40B4-BE49-F238E27FC236}">
                  <a16:creationId xmlns:a16="http://schemas.microsoft.com/office/drawing/2014/main" id="{FFF57232-EF60-4541-8568-768407D1B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Rectangle 91">
              <a:extLst>
                <a:ext uri="{FF2B5EF4-FFF2-40B4-BE49-F238E27FC236}">
                  <a16:creationId xmlns:a16="http://schemas.microsoft.com/office/drawing/2014/main" id="{27DD2825-3FEF-A849-8732-16FBA1667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Rectangle 92">
              <a:extLst>
                <a:ext uri="{FF2B5EF4-FFF2-40B4-BE49-F238E27FC236}">
                  <a16:creationId xmlns:a16="http://schemas.microsoft.com/office/drawing/2014/main" id="{24EBD18D-0000-664A-8D0E-07CE74111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6" name="Rectangle 93">
              <a:extLst>
                <a:ext uri="{FF2B5EF4-FFF2-40B4-BE49-F238E27FC236}">
                  <a16:creationId xmlns:a16="http://schemas.microsoft.com/office/drawing/2014/main" id="{C91ABCBF-9C6F-1343-91BC-414F24D10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Rectangle 94">
              <a:extLst>
                <a:ext uri="{FF2B5EF4-FFF2-40B4-BE49-F238E27FC236}">
                  <a16:creationId xmlns:a16="http://schemas.microsoft.com/office/drawing/2014/main" id="{2F0486FF-B219-B241-8538-D715D2365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Rectangle 95">
              <a:extLst>
                <a:ext uri="{FF2B5EF4-FFF2-40B4-BE49-F238E27FC236}">
                  <a16:creationId xmlns:a16="http://schemas.microsoft.com/office/drawing/2014/main" id="{1F99CFBE-3469-1D42-9516-00B38BDE3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Rectangle 96">
              <a:extLst>
                <a:ext uri="{FF2B5EF4-FFF2-40B4-BE49-F238E27FC236}">
                  <a16:creationId xmlns:a16="http://schemas.microsoft.com/office/drawing/2014/main" id="{383CA91B-DA0C-DC49-BEA9-C758FD9D5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Rectangle 97">
              <a:extLst>
                <a:ext uri="{FF2B5EF4-FFF2-40B4-BE49-F238E27FC236}">
                  <a16:creationId xmlns:a16="http://schemas.microsoft.com/office/drawing/2014/main" id="{5C478A3C-1BFB-0745-8539-112C94BE5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Rectangle 98">
              <a:extLst>
                <a:ext uri="{FF2B5EF4-FFF2-40B4-BE49-F238E27FC236}">
                  <a16:creationId xmlns:a16="http://schemas.microsoft.com/office/drawing/2014/main" id="{7FD1D9A9-FA5B-564E-911D-C1704D18C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Rectangle 99">
              <a:extLst>
                <a:ext uri="{FF2B5EF4-FFF2-40B4-BE49-F238E27FC236}">
                  <a16:creationId xmlns:a16="http://schemas.microsoft.com/office/drawing/2014/main" id="{86724155-0662-4846-84B4-FB1FA1B70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Rectangle 100">
              <a:extLst>
                <a:ext uri="{FF2B5EF4-FFF2-40B4-BE49-F238E27FC236}">
                  <a16:creationId xmlns:a16="http://schemas.microsoft.com/office/drawing/2014/main" id="{1063876F-3505-2B4E-973C-998A7BBFF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64" name="Group 54">
            <a:extLst>
              <a:ext uri="{FF2B5EF4-FFF2-40B4-BE49-F238E27FC236}">
                <a16:creationId xmlns:a16="http://schemas.microsoft.com/office/drawing/2014/main" id="{7DD5CDF1-76A5-9B45-B370-200630717E17}"/>
              </a:ext>
            </a:extLst>
          </p:cNvPr>
          <p:cNvGrpSpPr>
            <a:grpSpLocks/>
          </p:cNvGrpSpPr>
          <p:nvPr/>
        </p:nvGrpSpPr>
        <p:grpSpPr bwMode="auto">
          <a:xfrm>
            <a:off x="3486081" y="917563"/>
            <a:ext cx="7112000" cy="711200"/>
            <a:chOff x="1248" y="1824"/>
            <a:chExt cx="3360" cy="336"/>
          </a:xfrm>
        </p:grpSpPr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FB2D3726-FFB7-514A-B6AE-8CFC39EB1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C3B7F98-40BD-0A4C-83B9-0A6B00B27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Rectangle 57">
              <a:extLst>
                <a:ext uri="{FF2B5EF4-FFF2-40B4-BE49-F238E27FC236}">
                  <a16:creationId xmlns:a16="http://schemas.microsoft.com/office/drawing/2014/main" id="{52684A17-12C3-0343-833B-5E0A3033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Rectangle 58">
              <a:extLst>
                <a:ext uri="{FF2B5EF4-FFF2-40B4-BE49-F238E27FC236}">
                  <a16:creationId xmlns:a16="http://schemas.microsoft.com/office/drawing/2014/main" id="{13406E5B-CC15-3348-9C32-3C9DE51A3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C2DCE1B1-D12C-1947-B400-8C722FACB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Rectangle 60">
              <a:extLst>
                <a:ext uri="{FF2B5EF4-FFF2-40B4-BE49-F238E27FC236}">
                  <a16:creationId xmlns:a16="http://schemas.microsoft.com/office/drawing/2014/main" id="{C4B2FCBB-9B5C-8743-A54F-5DAB5E2B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Rectangle 61">
              <a:extLst>
                <a:ext uri="{FF2B5EF4-FFF2-40B4-BE49-F238E27FC236}">
                  <a16:creationId xmlns:a16="http://schemas.microsoft.com/office/drawing/2014/main" id="{B352ACB9-C6A1-724A-BE3A-8CF69B3CF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Rectangle 62">
              <a:extLst>
                <a:ext uri="{FF2B5EF4-FFF2-40B4-BE49-F238E27FC236}">
                  <a16:creationId xmlns:a16="http://schemas.microsoft.com/office/drawing/2014/main" id="{7FBF3F6E-D03F-FC4E-AE60-32F629EA8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3" name="Rectangle 63">
              <a:extLst>
                <a:ext uri="{FF2B5EF4-FFF2-40B4-BE49-F238E27FC236}">
                  <a16:creationId xmlns:a16="http://schemas.microsoft.com/office/drawing/2014/main" id="{7668BA40-2E74-4644-8573-9A81CF366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5EFAB556-3EF1-9244-86F5-48E911451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5" name="Group 65">
            <a:extLst>
              <a:ext uri="{FF2B5EF4-FFF2-40B4-BE49-F238E27FC236}">
                <a16:creationId xmlns:a16="http://schemas.microsoft.com/office/drawing/2014/main" id="{1CB5A017-C35F-C64B-9A83-76967DC8943E}"/>
              </a:ext>
            </a:extLst>
          </p:cNvPr>
          <p:cNvGrpSpPr>
            <a:grpSpLocks/>
          </p:cNvGrpSpPr>
          <p:nvPr/>
        </p:nvGrpSpPr>
        <p:grpSpPr bwMode="auto">
          <a:xfrm>
            <a:off x="3471927" y="1737464"/>
            <a:ext cx="4978400" cy="711200"/>
            <a:chOff x="1248" y="2352"/>
            <a:chExt cx="2352" cy="336"/>
          </a:xfrm>
        </p:grpSpPr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CB913D49-E37F-5544-B9F4-F8C65A801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BB12FC47-E8D2-E143-893C-8C2DC3CC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" name="Rectangle 68">
              <a:extLst>
                <a:ext uri="{FF2B5EF4-FFF2-40B4-BE49-F238E27FC236}">
                  <a16:creationId xmlns:a16="http://schemas.microsoft.com/office/drawing/2014/main" id="{95140E88-309C-194D-A9D7-B0DA8FD85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1FB99D4E-EBA3-7B45-B3F5-25AF57908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4EE566C3-FD49-274E-91D8-EB9C7F3F2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1" name="Rectangle 71">
              <a:extLst>
                <a:ext uri="{FF2B5EF4-FFF2-40B4-BE49-F238E27FC236}">
                  <a16:creationId xmlns:a16="http://schemas.microsoft.com/office/drawing/2014/main" id="{84813400-2609-0242-90CD-0C062F0B7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2" name="Rectangle 72">
              <a:extLst>
                <a:ext uri="{FF2B5EF4-FFF2-40B4-BE49-F238E27FC236}">
                  <a16:creationId xmlns:a16="http://schemas.microsoft.com/office/drawing/2014/main" id="{31B86B79-32C1-AA47-BF31-525EB6DC0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3" name="Group 74">
            <a:extLst>
              <a:ext uri="{FF2B5EF4-FFF2-40B4-BE49-F238E27FC236}">
                <a16:creationId xmlns:a16="http://schemas.microsoft.com/office/drawing/2014/main" id="{7C88E4AE-3530-774E-ADE0-4EDE29ECB3AE}"/>
              </a:ext>
            </a:extLst>
          </p:cNvPr>
          <p:cNvGrpSpPr>
            <a:grpSpLocks/>
          </p:cNvGrpSpPr>
          <p:nvPr/>
        </p:nvGrpSpPr>
        <p:grpSpPr bwMode="auto">
          <a:xfrm>
            <a:off x="3471927" y="2585388"/>
            <a:ext cx="3556000" cy="711200"/>
            <a:chOff x="1248" y="2832"/>
            <a:chExt cx="1680" cy="336"/>
          </a:xfrm>
        </p:grpSpPr>
        <p:sp>
          <p:nvSpPr>
            <p:cNvPr id="84" name="Rectangle 75">
              <a:extLst>
                <a:ext uri="{FF2B5EF4-FFF2-40B4-BE49-F238E27FC236}">
                  <a16:creationId xmlns:a16="http://schemas.microsoft.com/office/drawing/2014/main" id="{3F0CF881-7CF0-E647-8814-2BFEAF5A4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1D4B685B-C49E-7849-A981-0A793AA49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6" name="Rectangle 77">
              <a:extLst>
                <a:ext uri="{FF2B5EF4-FFF2-40B4-BE49-F238E27FC236}">
                  <a16:creationId xmlns:a16="http://schemas.microsoft.com/office/drawing/2014/main" id="{4097A78D-AD8A-6B46-9E5B-85B1B081F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B829866A-A93C-1342-8559-0C449417D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AB9AEED3-236F-FC44-AE96-C6EDF25B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9" name="Group 80">
            <a:extLst>
              <a:ext uri="{FF2B5EF4-FFF2-40B4-BE49-F238E27FC236}">
                <a16:creationId xmlns:a16="http://schemas.microsoft.com/office/drawing/2014/main" id="{A9BEDB5F-42B3-CD4F-92D4-16D19894877E}"/>
              </a:ext>
            </a:extLst>
          </p:cNvPr>
          <p:cNvGrpSpPr>
            <a:grpSpLocks/>
          </p:cNvGrpSpPr>
          <p:nvPr/>
        </p:nvGrpSpPr>
        <p:grpSpPr bwMode="auto">
          <a:xfrm>
            <a:off x="3471927" y="3408472"/>
            <a:ext cx="4978400" cy="711200"/>
            <a:chOff x="1248" y="2256"/>
            <a:chExt cx="2352" cy="336"/>
          </a:xfrm>
        </p:grpSpPr>
        <p:sp>
          <p:nvSpPr>
            <p:cNvPr id="90" name="Rectangle 81">
              <a:extLst>
                <a:ext uri="{FF2B5EF4-FFF2-40B4-BE49-F238E27FC236}">
                  <a16:creationId xmlns:a16="http://schemas.microsoft.com/office/drawing/2014/main" id="{54848712-2F2A-F44C-8E82-92890A85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83F49764-E269-6D4F-958A-2D16D76CE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BDE0DFC5-DDB7-D147-8703-01F196935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Rectangle 84">
              <a:extLst>
                <a:ext uri="{FF2B5EF4-FFF2-40B4-BE49-F238E27FC236}">
                  <a16:creationId xmlns:a16="http://schemas.microsoft.com/office/drawing/2014/main" id="{2E3526B3-8CF3-214C-A4C6-54B8F69F4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F95A5B9B-9132-0749-929C-870F3903F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" name="Rectangle 86">
              <a:extLst>
                <a:ext uri="{FF2B5EF4-FFF2-40B4-BE49-F238E27FC236}">
                  <a16:creationId xmlns:a16="http://schemas.microsoft.com/office/drawing/2014/main" id="{7AE1F021-3EAB-BE40-A816-8BE6B5E7C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935F0524-9BA9-A241-B871-C24BCA0F4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7" name="Hộp_Văn_Bản 79">
            <a:extLst>
              <a:ext uri="{FF2B5EF4-FFF2-40B4-BE49-F238E27FC236}">
                <a16:creationId xmlns:a16="http://schemas.microsoft.com/office/drawing/2014/main" id="{274B1C07-BCB1-8348-95CA-9E6570AAC2C9}"/>
              </a:ext>
            </a:extLst>
          </p:cNvPr>
          <p:cNvSpPr txBox="1"/>
          <p:nvPr/>
        </p:nvSpPr>
        <p:spPr>
          <a:xfrm>
            <a:off x="2485046" y="34921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   R   Â  N  C 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U  C   Ả  N  G</a:t>
            </a:r>
            <a:endParaRPr lang="vi-VN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8" name="Hộp_Văn_Bản 80">
            <a:extLst>
              <a:ext uri="{FF2B5EF4-FFF2-40B4-BE49-F238E27FC236}">
                <a16:creationId xmlns:a16="http://schemas.microsoft.com/office/drawing/2014/main" id="{2396303E-FEC3-8342-9785-DBCC15008023}"/>
              </a:ext>
            </a:extLst>
          </p:cNvPr>
          <p:cNvSpPr txBox="1"/>
          <p:nvPr/>
        </p:nvSpPr>
        <p:spPr>
          <a:xfrm>
            <a:off x="3297396" y="883313"/>
            <a:ext cx="78373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   T   A 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I   N  G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Á  T</a:t>
            </a:r>
            <a:endParaRPr lang="vi-VN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9" name="Hộp_Văn_Bản 81">
            <a:extLst>
              <a:ext uri="{FF2B5EF4-FFF2-40B4-BE49-F238E27FC236}">
                <a16:creationId xmlns:a16="http://schemas.microsoft.com/office/drawing/2014/main" id="{D45F5AC0-E450-4740-88B9-D76127B5AF9A}"/>
              </a:ext>
            </a:extLst>
          </p:cNvPr>
          <p:cNvSpPr txBox="1"/>
          <p:nvPr/>
        </p:nvSpPr>
        <p:spPr>
          <a:xfrm>
            <a:off x="3018920" y="1712654"/>
            <a:ext cx="67705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   A 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42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  H  Ố   I</a:t>
            </a:r>
            <a:endParaRPr lang="vi-VN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0" name="Hộp_Văn_Bản 82">
            <a:extLst>
              <a:ext uri="{FF2B5EF4-FFF2-40B4-BE49-F238E27FC236}">
                <a16:creationId xmlns:a16="http://schemas.microsoft.com/office/drawing/2014/main" id="{302B35C4-49B5-B14C-918F-98EB08A832E6}"/>
              </a:ext>
            </a:extLst>
          </p:cNvPr>
          <p:cNvSpPr txBox="1"/>
          <p:nvPr/>
        </p:nvSpPr>
        <p:spPr>
          <a:xfrm>
            <a:off x="3272828" y="2560347"/>
            <a:ext cx="5376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I   A   N 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A</a:t>
            </a:r>
            <a:endParaRPr lang="vi-VN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1" name="Hộp_Văn_Bản 83">
            <a:extLst>
              <a:ext uri="{FF2B5EF4-FFF2-40B4-BE49-F238E27FC236}">
                <a16:creationId xmlns:a16="http://schemas.microsoft.com/office/drawing/2014/main" id="{915DBCF5-8289-3B42-8107-7CDED597C4D9}"/>
              </a:ext>
            </a:extLst>
          </p:cNvPr>
          <p:cNvSpPr txBox="1"/>
          <p:nvPr/>
        </p:nvSpPr>
        <p:spPr>
          <a:xfrm>
            <a:off x="3231505" y="3411601"/>
            <a:ext cx="6345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R  U   D  Ơ  V   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endParaRPr lang="vi-VN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2" name="Group 124">
            <a:extLst>
              <a:ext uri="{FF2B5EF4-FFF2-40B4-BE49-F238E27FC236}">
                <a16:creationId xmlns:a16="http://schemas.microsoft.com/office/drawing/2014/main" id="{637937CB-6F95-9140-BE77-E262D3D8644C}"/>
              </a:ext>
            </a:extLst>
          </p:cNvPr>
          <p:cNvGrpSpPr>
            <a:grpSpLocks/>
          </p:cNvGrpSpPr>
          <p:nvPr/>
        </p:nvGrpSpPr>
        <p:grpSpPr bwMode="auto">
          <a:xfrm>
            <a:off x="3436751" y="4405735"/>
            <a:ext cx="4267200" cy="711200"/>
            <a:chOff x="1344" y="3792"/>
            <a:chExt cx="2016" cy="336"/>
          </a:xfrm>
        </p:grpSpPr>
        <p:sp>
          <p:nvSpPr>
            <p:cNvPr id="103" name="Rectangle 125">
              <a:extLst>
                <a:ext uri="{FF2B5EF4-FFF2-40B4-BE49-F238E27FC236}">
                  <a16:creationId xmlns:a16="http://schemas.microsoft.com/office/drawing/2014/main" id="{C141E42D-BF47-784F-BA35-95CE87D0D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4" name="Rectangle 126">
              <a:extLst>
                <a:ext uri="{FF2B5EF4-FFF2-40B4-BE49-F238E27FC236}">
                  <a16:creationId xmlns:a16="http://schemas.microsoft.com/office/drawing/2014/main" id="{B8FE0C02-7469-FF40-BDF8-BDC4813A2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5" name="Rectangle 127">
              <a:extLst>
                <a:ext uri="{FF2B5EF4-FFF2-40B4-BE49-F238E27FC236}">
                  <a16:creationId xmlns:a16="http://schemas.microsoft.com/office/drawing/2014/main" id="{347208C1-50C6-CA41-B5C7-48CCB1491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6" name="Rectangle 128">
              <a:extLst>
                <a:ext uri="{FF2B5EF4-FFF2-40B4-BE49-F238E27FC236}">
                  <a16:creationId xmlns:a16="http://schemas.microsoft.com/office/drawing/2014/main" id="{1314B3A3-3C18-0D43-9FBC-BFC22A73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" name="Rectangle 129">
              <a:extLst>
                <a:ext uri="{FF2B5EF4-FFF2-40B4-BE49-F238E27FC236}">
                  <a16:creationId xmlns:a16="http://schemas.microsoft.com/office/drawing/2014/main" id="{B0F8CCAA-2F33-DD45-A717-687D427CE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8" name="Rectangle 132">
              <a:extLst>
                <a:ext uri="{FF2B5EF4-FFF2-40B4-BE49-F238E27FC236}">
                  <a16:creationId xmlns:a16="http://schemas.microsoft.com/office/drawing/2014/main" id="{994D0714-1A33-DE44-87E1-C9B498DFD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endParaRPr lang="en-US" altLang="vi-VN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" name="1">
            <a:extLst>
              <a:ext uri="{FF2B5EF4-FFF2-40B4-BE49-F238E27FC236}">
                <a16:creationId xmlns:a16="http://schemas.microsoft.com/office/drawing/2014/main" id="{81775928-A922-EE42-8062-3A853E9A81B1}"/>
              </a:ext>
            </a:extLst>
          </p:cNvPr>
          <p:cNvSpPr/>
          <p:nvPr/>
        </p:nvSpPr>
        <p:spPr>
          <a:xfrm>
            <a:off x="2238442" y="0"/>
            <a:ext cx="947596" cy="7972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3D26EA67-A6A3-B148-AED3-4C151C643E06}"/>
              </a:ext>
            </a:extLst>
          </p:cNvPr>
          <p:cNvSpPr/>
          <p:nvPr/>
        </p:nvSpPr>
        <p:spPr>
          <a:xfrm>
            <a:off x="2238442" y="882468"/>
            <a:ext cx="947596" cy="7972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C8039F54-2796-894A-8633-455AA4E40C42}"/>
              </a:ext>
            </a:extLst>
          </p:cNvPr>
          <p:cNvSpPr/>
          <p:nvPr/>
        </p:nvSpPr>
        <p:spPr>
          <a:xfrm>
            <a:off x="2238442" y="1764936"/>
            <a:ext cx="947596" cy="7972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9F74CCD0-4B6C-C142-B2AF-54E762DA6EAB}"/>
              </a:ext>
            </a:extLst>
          </p:cNvPr>
          <p:cNvSpPr/>
          <p:nvPr/>
        </p:nvSpPr>
        <p:spPr>
          <a:xfrm>
            <a:off x="2238442" y="2647404"/>
            <a:ext cx="947596" cy="7972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D7B22AE0-055C-8849-804E-0A717E4A5C7E}"/>
              </a:ext>
            </a:extLst>
          </p:cNvPr>
          <p:cNvSpPr/>
          <p:nvPr/>
        </p:nvSpPr>
        <p:spPr>
          <a:xfrm>
            <a:off x="2238442" y="3529872"/>
            <a:ext cx="947596" cy="7972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924B62-9208-2C4A-834A-BAD67FA68587}"/>
              </a:ext>
            </a:extLst>
          </p:cNvPr>
          <p:cNvSpPr/>
          <p:nvPr/>
        </p:nvSpPr>
        <p:spPr>
          <a:xfrm>
            <a:off x="0" y="5333547"/>
            <a:ext cx="12192000" cy="1489533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8" name="Hộp_Văn_Bản 2">
            <a:extLst>
              <a:ext uri="{FF2B5EF4-FFF2-40B4-BE49-F238E27FC236}">
                <a16:creationId xmlns:a16="http://schemas.microsoft.com/office/drawing/2014/main" id="{264BCF8D-BE95-0746-B465-546999DD839E}"/>
              </a:ext>
            </a:extLst>
          </p:cNvPr>
          <p:cNvSpPr txBox="1"/>
          <p:nvPr/>
        </p:nvSpPr>
        <p:spPr>
          <a:xfrm>
            <a:off x="-34424" y="5457244"/>
            <a:ext cx="12260848" cy="124123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ngờ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lang="vi-VN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vi-VN" sz="3733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0" name="Hộp_Văn_Bản 2">
            <a:extLst>
              <a:ext uri="{FF2B5EF4-FFF2-40B4-BE49-F238E27FC236}">
                <a16:creationId xmlns:a16="http://schemas.microsoft.com/office/drawing/2014/main" id="{F71F80C2-8726-E945-A9D6-9987BD71DD07}"/>
              </a:ext>
            </a:extLst>
          </p:cNvPr>
          <p:cNvSpPr txBox="1"/>
          <p:nvPr/>
        </p:nvSpPr>
        <p:spPr>
          <a:xfrm>
            <a:off x="0" y="5501710"/>
            <a:ext cx="12260848" cy="124123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xoay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 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(10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22" name="Hộp_Văn_Bản 2">
            <a:extLst>
              <a:ext uri="{FF2B5EF4-FFF2-40B4-BE49-F238E27FC236}">
                <a16:creationId xmlns:a16="http://schemas.microsoft.com/office/drawing/2014/main" id="{5F5F0BD6-8868-3543-83DA-C90F48D2DAA8}"/>
              </a:ext>
            </a:extLst>
          </p:cNvPr>
          <p:cNvSpPr txBox="1"/>
          <p:nvPr/>
        </p:nvSpPr>
        <p:spPr>
          <a:xfrm>
            <a:off x="34424" y="5526323"/>
            <a:ext cx="12260848" cy="124123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khối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vi-VN" sz="3733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  </a:t>
            </a:r>
            <a:r>
              <a:rPr lang="en-US" altLang="vi-VN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(7 </a:t>
            </a:r>
            <a:r>
              <a:rPr lang="en-US" altLang="vi-VN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vi-VN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vi-VN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4" name="khoa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F7F16DA-AFF4-4645-9F13-CBF2DFBD3A54}"/>
              </a:ext>
            </a:extLst>
          </p:cNvPr>
          <p:cNvSpPr/>
          <p:nvPr/>
        </p:nvSpPr>
        <p:spPr>
          <a:xfrm>
            <a:off x="2361526" y="4543739"/>
            <a:ext cx="824511" cy="601607"/>
          </a:xfrm>
          <a:prstGeom prst="actionButtonHom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4E6AA22-9CA1-1049-9343-43AFB0255CBF}"/>
              </a:ext>
            </a:extLst>
          </p:cNvPr>
          <p:cNvSpPr/>
          <p:nvPr/>
        </p:nvSpPr>
        <p:spPr>
          <a:xfrm>
            <a:off x="5646589" y="4413609"/>
            <a:ext cx="37061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91E0FD1-C247-5345-9F54-C124BA79AA22}"/>
              </a:ext>
            </a:extLst>
          </p:cNvPr>
          <p:cNvSpPr/>
          <p:nvPr/>
        </p:nvSpPr>
        <p:spPr>
          <a:xfrm>
            <a:off x="3531066" y="4413609"/>
            <a:ext cx="55656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661C753-577B-6B47-8FB2-3730192CC33F}"/>
              </a:ext>
            </a:extLst>
          </p:cNvPr>
          <p:cNvSpPr/>
          <p:nvPr/>
        </p:nvSpPr>
        <p:spPr>
          <a:xfrm>
            <a:off x="4225913" y="4413609"/>
            <a:ext cx="50366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96FFF40-D9F5-A04C-9AC7-3ED8EEC2C69C}"/>
              </a:ext>
            </a:extLst>
          </p:cNvPr>
          <p:cNvSpPr/>
          <p:nvPr/>
        </p:nvSpPr>
        <p:spPr>
          <a:xfrm>
            <a:off x="4918517" y="4413609"/>
            <a:ext cx="53091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C8C4D28-D103-744E-A506-E3D29B8E21EA}"/>
              </a:ext>
            </a:extLst>
          </p:cNvPr>
          <p:cNvSpPr/>
          <p:nvPr/>
        </p:nvSpPr>
        <p:spPr>
          <a:xfrm>
            <a:off x="6315244" y="4413609"/>
            <a:ext cx="50366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C1A3AFE-B10C-E849-AE38-FD0D906762B8}"/>
              </a:ext>
            </a:extLst>
          </p:cNvPr>
          <p:cNvSpPr/>
          <p:nvPr/>
        </p:nvSpPr>
        <p:spPr>
          <a:xfrm>
            <a:off x="7007195" y="4413609"/>
            <a:ext cx="50366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Hộp_Văn_Bản 2">
            <a:extLst>
              <a:ext uri="{FF2B5EF4-FFF2-40B4-BE49-F238E27FC236}">
                <a16:creationId xmlns:a16="http://schemas.microsoft.com/office/drawing/2014/main" id="{E3210A56-3420-C441-A626-136B579BEB43}"/>
              </a:ext>
            </a:extLst>
          </p:cNvPr>
          <p:cNvSpPr txBox="1"/>
          <p:nvPr/>
        </p:nvSpPr>
        <p:spPr>
          <a:xfrm>
            <a:off x="-204473" y="5487281"/>
            <a:ext cx="12260848" cy="124123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cam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xít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  <a:r>
              <a:rPr lang="en-US" altLang="vi-VN" sz="37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(5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23" name="Hộp_Văn_Bản 2">
            <a:extLst>
              <a:ext uri="{FF2B5EF4-FFF2-40B4-BE49-F238E27FC236}">
                <a16:creationId xmlns:a16="http://schemas.microsoft.com/office/drawing/2014/main" id="{D67141F5-D8C6-5E48-82B6-10A3F1819C85}"/>
              </a:ext>
            </a:extLst>
          </p:cNvPr>
          <p:cNvSpPr txBox="1"/>
          <p:nvPr/>
        </p:nvSpPr>
        <p:spPr>
          <a:xfrm>
            <a:off x="0" y="5569629"/>
            <a:ext cx="12192000" cy="124123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Ianta</a:t>
            </a:r>
            <a:r>
              <a:rPr lang="en-US" altLang="vi-VN" sz="3733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(7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vi-VN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111" name="Hộp_Văn_Bản 115">
            <a:extLst>
              <a:ext uri="{FF2B5EF4-FFF2-40B4-BE49-F238E27FC236}">
                <a16:creationId xmlns:a16="http://schemas.microsoft.com/office/drawing/2014/main" id="{616B7AED-D062-9F46-9379-59BCFDC0A4C3}"/>
              </a:ext>
            </a:extLst>
          </p:cNvPr>
          <p:cNvSpPr txBox="1"/>
          <p:nvPr/>
        </p:nvSpPr>
        <p:spPr>
          <a:xfrm>
            <a:off x="3353795" y="4392671"/>
            <a:ext cx="4433112" cy="7489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   I   T   L   E  R</a:t>
            </a:r>
            <a:endParaRPr lang="vi-VN" sz="4267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D156007-FD93-4C4B-9B59-6EC41E14353B}"/>
              </a:ext>
            </a:extLst>
          </p:cNvPr>
          <p:cNvSpPr/>
          <p:nvPr/>
        </p:nvSpPr>
        <p:spPr>
          <a:xfrm>
            <a:off x="-89651" y="34921"/>
            <a:ext cx="2308019" cy="406265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 MÃ </a:t>
            </a:r>
            <a:r>
              <a:rPr lang="en-US" sz="64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</a:t>
            </a:r>
            <a:r>
              <a:rPr lang="en-US" sz="6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8D844D-1016-B045-BD69-B49A424BB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10" y="2585389"/>
            <a:ext cx="3206972" cy="27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8" grpId="0" animBg="1"/>
      <p:bldP spid="118" grpId="1" animBg="1"/>
      <p:bldP spid="118" grpId="2" animBg="1"/>
      <p:bldP spid="120" grpId="0" animBg="1"/>
      <p:bldP spid="120" grpId="1" animBg="1"/>
      <p:bldP spid="122" grpId="0" animBg="1"/>
      <p:bldP spid="122" grpId="1" animBg="1"/>
      <p:bldP spid="128" grpId="0"/>
      <p:bldP spid="131" grpId="0"/>
      <p:bldP spid="132" grpId="0"/>
      <p:bldP spid="133" grpId="0"/>
      <p:bldP spid="134" grpId="0"/>
      <p:bldP spid="135" grpId="0"/>
      <p:bldP spid="121" grpId="0" animBg="1"/>
      <p:bldP spid="123" grpId="0" animBg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8">
            <a:extLst>
              <a:ext uri="{FF2B5EF4-FFF2-40B4-BE49-F238E27FC236}">
                <a16:creationId xmlns:a16="http://schemas.microsoft.com/office/drawing/2014/main" id="{B09C26BD-9920-C14E-8876-72D49D12DCA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281320" y="3949619"/>
            <a:ext cx="2884488" cy="2838451"/>
            <a:chOff x="3936" y="-15"/>
            <a:chExt cx="1817" cy="1788"/>
          </a:xfrm>
        </p:grpSpPr>
        <p:pic>
          <p:nvPicPr>
            <p:cNvPr id="17428" name="Picture 9" descr="hoa-hong">
              <a:extLst>
                <a:ext uri="{FF2B5EF4-FFF2-40B4-BE49-F238E27FC236}">
                  <a16:creationId xmlns:a16="http://schemas.microsoft.com/office/drawing/2014/main" id="{AE39DD5F-CA63-9444-964C-B83B9C7BC0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10" descr="hoa-day">
              <a:extLst>
                <a:ext uri="{FF2B5EF4-FFF2-40B4-BE49-F238E27FC236}">
                  <a16:creationId xmlns:a16="http://schemas.microsoft.com/office/drawing/2014/main" id="{FDF55C4D-8DD4-7648-BA2E-03FF6026E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11" descr="hoa-day">
              <a:extLst>
                <a:ext uri="{FF2B5EF4-FFF2-40B4-BE49-F238E27FC236}">
                  <a16:creationId xmlns:a16="http://schemas.microsoft.com/office/drawing/2014/main" id="{F8182811-57B5-A540-8784-EEE0506D1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12">
            <a:extLst>
              <a:ext uri="{FF2B5EF4-FFF2-40B4-BE49-F238E27FC236}">
                <a16:creationId xmlns:a16="http://schemas.microsoft.com/office/drawing/2014/main" id="{D77F6442-34F8-6941-81B7-F7DF1470B9B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9212" y="4010991"/>
            <a:ext cx="2884488" cy="2838451"/>
            <a:chOff x="3936" y="-15"/>
            <a:chExt cx="1817" cy="1788"/>
          </a:xfrm>
        </p:grpSpPr>
        <p:pic>
          <p:nvPicPr>
            <p:cNvPr id="17425" name="Picture 13" descr="hoa-hong">
              <a:extLst>
                <a:ext uri="{FF2B5EF4-FFF2-40B4-BE49-F238E27FC236}">
                  <a16:creationId xmlns:a16="http://schemas.microsoft.com/office/drawing/2014/main" id="{94A72116-F609-5946-BB6F-E6601DB285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4" descr="hoa-day">
              <a:extLst>
                <a:ext uri="{FF2B5EF4-FFF2-40B4-BE49-F238E27FC236}">
                  <a16:creationId xmlns:a16="http://schemas.microsoft.com/office/drawing/2014/main" id="{A1C6193E-6730-2744-9664-1BE57AF52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15" descr="hoa-day">
              <a:extLst>
                <a:ext uri="{FF2B5EF4-FFF2-40B4-BE49-F238E27FC236}">
                  <a16:creationId xmlns:a16="http://schemas.microsoft.com/office/drawing/2014/main" id="{654B8092-6158-0B42-8F89-293B9E64B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2" name="Group 16">
            <a:extLst>
              <a:ext uri="{FF2B5EF4-FFF2-40B4-BE49-F238E27FC236}">
                <a16:creationId xmlns:a16="http://schemas.microsoft.com/office/drawing/2014/main" id="{C15DE66C-3AE2-344F-A522-20E9B24350CE}"/>
              </a:ext>
            </a:extLst>
          </p:cNvPr>
          <p:cNvGrpSpPr>
            <a:grpSpLocks/>
          </p:cNvGrpSpPr>
          <p:nvPr/>
        </p:nvGrpSpPr>
        <p:grpSpPr bwMode="auto">
          <a:xfrm>
            <a:off x="9281319" y="8559"/>
            <a:ext cx="2884488" cy="2838451"/>
            <a:chOff x="3936" y="-15"/>
            <a:chExt cx="1817" cy="1788"/>
          </a:xfrm>
        </p:grpSpPr>
        <p:pic>
          <p:nvPicPr>
            <p:cNvPr id="17422" name="Picture 17" descr="hoa-hong">
              <a:extLst>
                <a:ext uri="{FF2B5EF4-FFF2-40B4-BE49-F238E27FC236}">
                  <a16:creationId xmlns:a16="http://schemas.microsoft.com/office/drawing/2014/main" id="{B306EE45-1711-D145-B117-F2A79F7C15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8" descr="hoa-day">
              <a:extLst>
                <a:ext uri="{FF2B5EF4-FFF2-40B4-BE49-F238E27FC236}">
                  <a16:creationId xmlns:a16="http://schemas.microsoft.com/office/drawing/2014/main" id="{62DB3773-D5E8-DB4A-8CED-155B0AD80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9" descr="hoa-day">
              <a:extLst>
                <a:ext uri="{FF2B5EF4-FFF2-40B4-BE49-F238E27FC236}">
                  <a16:creationId xmlns:a16="http://schemas.microsoft.com/office/drawing/2014/main" id="{3DF5804C-049F-A04B-8E15-385A33E9C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3" name="Group 20">
            <a:extLst>
              <a:ext uri="{FF2B5EF4-FFF2-40B4-BE49-F238E27FC236}">
                <a16:creationId xmlns:a16="http://schemas.microsoft.com/office/drawing/2014/main" id="{03A5124D-3574-4241-8031-307EE66B7AC7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23019" y="48417"/>
            <a:ext cx="2884488" cy="2838451"/>
            <a:chOff x="3936" y="-15"/>
            <a:chExt cx="1817" cy="1788"/>
          </a:xfrm>
        </p:grpSpPr>
        <p:pic>
          <p:nvPicPr>
            <p:cNvPr id="17419" name="Picture 21" descr="hoa-hong">
              <a:extLst>
                <a:ext uri="{FF2B5EF4-FFF2-40B4-BE49-F238E27FC236}">
                  <a16:creationId xmlns:a16="http://schemas.microsoft.com/office/drawing/2014/main" id="{CDB1A94B-A1D2-324E-BB4C-5F45A32B6B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22" descr="hoa-day">
              <a:extLst>
                <a:ext uri="{FF2B5EF4-FFF2-40B4-BE49-F238E27FC236}">
                  <a16:creationId xmlns:a16="http://schemas.microsoft.com/office/drawing/2014/main" id="{95980A90-46FD-CE4C-9BDE-A3BCDE065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23" descr="hoa-day">
              <a:extLst>
                <a:ext uri="{FF2B5EF4-FFF2-40B4-BE49-F238E27FC236}">
                  <a16:creationId xmlns:a16="http://schemas.microsoft.com/office/drawing/2014/main" id="{04514572-0279-AF44-A5D6-A04949787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050" name="Text Box 18">
            <a:extLst>
              <a:ext uri="{FF2B5EF4-FFF2-40B4-BE49-F238E27FC236}">
                <a16:creationId xmlns:a16="http://schemas.microsoft.com/office/drawing/2014/main" id="{9D83843F-C21C-B842-B9A1-CE0ED1F5F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43200"/>
            <a:ext cx="2438400" cy="1588127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en-US" altLang="en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415" name="Text Box 21">
            <a:extLst>
              <a:ext uri="{FF2B5EF4-FFF2-40B4-BE49-F238E27FC236}">
                <a16:creationId xmlns:a16="http://schemas.microsoft.com/office/drawing/2014/main" id="{06D4C9DD-964A-7449-A6D3-A753B7A9B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"/>
            <a:ext cx="19812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defTabSz="914377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12000" b="1">
                <a:solidFill>
                  <a:prstClr val="black"/>
                </a:solidFill>
                <a:sym typeface="Webdings" pitchFamily="2" charset="2"/>
              </a:rPr>
              <a:t>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F4DC3-7F04-D746-B1AB-4D0A56A92643}"/>
              </a:ext>
            </a:extLst>
          </p:cNvPr>
          <p:cNvGrpSpPr>
            <a:grpSpLocks/>
          </p:cNvGrpSpPr>
          <p:nvPr/>
        </p:nvGrpSpPr>
        <p:grpSpPr bwMode="auto">
          <a:xfrm>
            <a:off x="5151438" y="380034"/>
            <a:ext cx="5562600" cy="5980114"/>
            <a:chOff x="2971800" y="457200"/>
            <a:chExt cx="5562600" cy="5980113"/>
          </a:xfrm>
        </p:grpSpPr>
        <p:pic>
          <p:nvPicPr>
            <p:cNvPr id="17417" name="Picture 19" descr="BACK036">
              <a:extLst>
                <a:ext uri="{FF2B5EF4-FFF2-40B4-BE49-F238E27FC236}">
                  <a16:creationId xmlns:a16="http://schemas.microsoft.com/office/drawing/2014/main" id="{74D8D1CF-48AC-1840-8AB1-00E6FECF2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60982">
              <a:off x="2971800" y="457200"/>
              <a:ext cx="5562600" cy="598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tangle 22">
              <a:extLst>
                <a:ext uri="{FF2B5EF4-FFF2-40B4-BE49-F238E27FC236}">
                  <a16:creationId xmlns:a16="http://schemas.microsoft.com/office/drawing/2014/main" id="{E8927E70-7557-4349-87AF-2BEB29CAB2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6259">
              <a:off x="3984223" y="1598007"/>
              <a:ext cx="3965453" cy="341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  <a:cs typeface="Arial" panose="020B0604020202020204" pitchFamily="34" charset="0"/>
                </a:defRPr>
              </a:lvl9pPr>
            </a:lstStyle>
            <a:p>
              <a:pPr algn="just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VN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Sưu tầm những tư liệu về trận Trân Châu Cảng để hiểu rõ vì sao Mỹ tham gia vào chiến tranh thế giới thứ hai?</a:t>
              </a:r>
              <a:endParaRPr lang="en-US" altLang="en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F50A03-8DD8-95F7-8522-2BDD12D48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" r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07219-0FB6-728B-048E-2B381ADF3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58"/>
          <a:stretch/>
        </p:blipFill>
        <p:spPr>
          <a:xfrm>
            <a:off x="6783917" y="1510759"/>
            <a:ext cx="4558158" cy="4883621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6FE7B71-C7C3-8248-64E9-EE2BA828F97C}"/>
              </a:ext>
            </a:extLst>
          </p:cNvPr>
          <p:cNvGrpSpPr/>
          <p:nvPr/>
        </p:nvGrpSpPr>
        <p:grpSpPr>
          <a:xfrm>
            <a:off x="0" y="0"/>
            <a:ext cx="11830050" cy="1041400"/>
            <a:chOff x="0" y="0"/>
            <a:chExt cx="11830050" cy="1041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0E27DC-6915-5BD6-9FC6-163DE57027CB}"/>
                </a:ext>
              </a:extLst>
            </p:cNvPr>
            <p:cNvGrpSpPr/>
            <p:nvPr/>
          </p:nvGrpSpPr>
          <p:grpSpPr>
            <a:xfrm>
              <a:off x="0" y="0"/>
              <a:ext cx="11830050" cy="1041400"/>
              <a:chOff x="0" y="0"/>
              <a:chExt cx="11830050" cy="10414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1442767-6E1B-8C92-6807-D67F7CF99C72}"/>
                  </a:ext>
                </a:extLst>
              </p:cNvPr>
              <p:cNvSpPr/>
              <p:nvPr/>
            </p:nvSpPr>
            <p:spPr>
              <a:xfrm>
                <a:off x="565150" y="82550"/>
                <a:ext cx="11264900" cy="876300"/>
              </a:xfrm>
              <a:prstGeom prst="roundRect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3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8BEBE13-74C8-3FA1-DCEA-700315932FDF}"/>
                  </a:ext>
                </a:extLst>
              </p:cNvPr>
              <p:cNvGrpSpPr/>
              <p:nvPr/>
            </p:nvGrpSpPr>
            <p:grpSpPr>
              <a:xfrm>
                <a:off x="0" y="0"/>
                <a:ext cx="1346200" cy="1041400"/>
                <a:chOff x="0" y="0"/>
                <a:chExt cx="1346200" cy="1041400"/>
              </a:xfr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grpSpPr>
            <p:sp>
              <p:nvSpPr>
                <p:cNvPr id="5" name="Diamond 4">
                  <a:extLst>
                    <a:ext uri="{FF2B5EF4-FFF2-40B4-BE49-F238E27FC236}">
                      <a16:creationId xmlns:a16="http://schemas.microsoft.com/office/drawing/2014/main" id="{27DD8301-793E-1610-F5C8-36DA41B8EC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Diamond 6">
                  <a:extLst>
                    <a:ext uri="{FF2B5EF4-FFF2-40B4-BE49-F238E27FC236}">
                      <a16:creationId xmlns:a16="http://schemas.microsoft.com/office/drawing/2014/main" id="{8099E94C-6437-0088-2A33-6C82E4151F70}"/>
                    </a:ext>
                  </a:extLst>
                </p:cNvPr>
                <p:cNvSpPr/>
                <p:nvPr/>
              </p:nvSpPr>
              <p:spPr>
                <a:xfrm>
                  <a:off x="215900" y="0"/>
                  <a:ext cx="1130300" cy="1041400"/>
                </a:xfrm>
                <a:prstGeom prst="diamond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FA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B33191-B3CB-E3EE-58C0-2AFE7560F395}"/>
                </a:ext>
              </a:extLst>
            </p:cNvPr>
            <p:cNvSpPr/>
            <p:nvPr/>
          </p:nvSpPr>
          <p:spPr>
            <a:xfrm>
              <a:off x="493149" y="82550"/>
              <a:ext cx="5758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50">
                  <a:ln w="0"/>
                  <a:solidFill>
                    <a:srgbClr val="00B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/>
                </a:rPr>
                <a:t>4</a:t>
              </a:r>
              <a:endParaRPr kumimoji="0" lang="en-US" sz="5400" b="1" i="0" u="none" strike="noStrike" kern="1200" cap="none" spc="50" normalizeH="0" baseline="0" noProof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BA95D-A383-4B45-5CF8-9F49D42B5C1B}"/>
                </a:ext>
              </a:extLst>
            </p:cNvPr>
            <p:cNvSpPr txBox="1"/>
            <p:nvPr/>
          </p:nvSpPr>
          <p:spPr>
            <a:xfrm>
              <a:off x="1338792" y="228312"/>
              <a:ext cx="1041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CHIẾN TRANH THẾ GIỚI THỨ HAI (1939-1945)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CC9D55-6B18-C121-0F19-68E65D4A956C}"/>
              </a:ext>
            </a:extLst>
          </p:cNvPr>
          <p:cNvSpPr txBox="1"/>
          <p:nvPr/>
        </p:nvSpPr>
        <p:spPr>
          <a:xfrm>
            <a:off x="184149" y="1088430"/>
            <a:ext cx="980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nhân dẫn tới chiến tranh thế giới thứ hai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10F205-2733-54AA-02E4-66A8164E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76" y="5725710"/>
            <a:ext cx="1337340" cy="13373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09331B-F4C8-ABDA-B037-4C741BB58925}"/>
              </a:ext>
            </a:extLst>
          </p:cNvPr>
          <p:cNvGrpSpPr/>
          <p:nvPr/>
        </p:nvGrpSpPr>
        <p:grpSpPr>
          <a:xfrm>
            <a:off x="0" y="1700446"/>
            <a:ext cx="6688667" cy="5075004"/>
            <a:chOff x="0" y="1554684"/>
            <a:chExt cx="6688667" cy="5075004"/>
          </a:xfrm>
        </p:grpSpPr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1F385BA3-8258-E632-B54E-23A2F76FDF9D}"/>
                </a:ext>
              </a:extLst>
            </p:cNvPr>
            <p:cNvSpPr/>
            <p:nvPr/>
          </p:nvSpPr>
          <p:spPr>
            <a:xfrm>
              <a:off x="0" y="1554684"/>
              <a:ext cx="6688667" cy="5075004"/>
            </a:xfrm>
            <a:prstGeom prst="hear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B024AC-334E-156B-4A62-F6142BD6DAFA}"/>
                </a:ext>
              </a:extLst>
            </p:cNvPr>
            <p:cNvSpPr txBox="1"/>
            <p:nvPr/>
          </p:nvSpPr>
          <p:spPr>
            <a:xfrm>
              <a:off x="627389" y="2720285"/>
              <a:ext cx="537442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đoạn</a:t>
              </a:r>
              <a:r>
                <a:rPr kumimoji="0" lang="en-US" sz="3600" b="0" i="0" u="none" strike="noStrike" kern="1200" cap="none" spc="0" normalizeH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 và cho biết nguyên nhân sâu xa và nguyên nhân trực tiếp dẫn đến chiến tranh thế giới thứ hai?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7469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7D275B-6D40-1C61-AF7F-35B046F1C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485633"/>
              </p:ext>
            </p:extLst>
          </p:nvPr>
        </p:nvGraphicFramePr>
        <p:xfrm>
          <a:off x="0" y="971548"/>
          <a:ext cx="12192000" cy="588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600">
                  <a:extLst>
                    <a:ext uri="{9D8B030D-6E8A-4147-A177-3AD203B41FA5}">
                      <a16:colId xmlns:a16="http://schemas.microsoft.com/office/drawing/2014/main" val="3171069909"/>
                    </a:ext>
                  </a:extLst>
                </a:gridCol>
                <a:gridCol w="8966400">
                  <a:extLst>
                    <a:ext uri="{9D8B030D-6E8A-4147-A177-3AD203B41FA5}">
                      <a16:colId xmlns:a16="http://schemas.microsoft.com/office/drawing/2014/main" val="16978108"/>
                    </a:ext>
                  </a:extLst>
                </a:gridCol>
              </a:tblGrid>
              <a:tr h="104863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72595"/>
                  </a:ext>
                </a:extLst>
              </a:tr>
              <a:tr h="2095839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sâu 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019010"/>
                  </a:ext>
                </a:extLst>
              </a:tr>
              <a:tr h="2741979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trực tiếp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8408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BFAD7CB-3D79-E847-B612-1197038CC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-136447"/>
            <a:ext cx="72485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Times New Roman" panose="02020603050405020304" pitchFamily="18" charset="0"/>
              </a:rPr>
              <a:t>Phiếu học tập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nap ITC" panose="04040A07060A02020202" pitchFamily="8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F7F4C-37F5-A0AF-6D1D-BC4E5A9D3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43" y="-1274856"/>
            <a:ext cx="10114141" cy="1511939"/>
          </a:xfrm>
          <a:prstGeom prst="rect">
            <a:avLst/>
          </a:prstGeom>
        </p:spPr>
      </p:pic>
      <p:pic>
        <p:nvPicPr>
          <p:cNvPr id="6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26BCEF1D-B81C-EC0A-FFE4-60A42FA92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543" y="2109958"/>
            <a:ext cx="6096000" cy="37764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673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7D275B-6D40-1C61-AF7F-35B046F1C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893434"/>
              </p:ext>
            </p:extLst>
          </p:nvPr>
        </p:nvGraphicFramePr>
        <p:xfrm>
          <a:off x="0" y="0"/>
          <a:ext cx="12192000" cy="682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600">
                  <a:extLst>
                    <a:ext uri="{9D8B030D-6E8A-4147-A177-3AD203B41FA5}">
                      <a16:colId xmlns:a16="http://schemas.microsoft.com/office/drawing/2014/main" val="3171069909"/>
                    </a:ext>
                  </a:extLst>
                </a:gridCol>
                <a:gridCol w="8966400">
                  <a:extLst>
                    <a:ext uri="{9D8B030D-6E8A-4147-A177-3AD203B41FA5}">
                      <a16:colId xmlns:a16="http://schemas.microsoft.com/office/drawing/2014/main" val="16978108"/>
                    </a:ext>
                  </a:extLst>
                </a:gridCol>
              </a:tblGrid>
              <a:tr h="31680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72595"/>
                  </a:ext>
                </a:extLst>
              </a:tr>
              <a:tr h="2441753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sâu 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019010"/>
                  </a:ext>
                </a:extLst>
              </a:tr>
              <a:tr h="3800841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 trực tiếp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840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5F7F4C-37F5-A0AF-6D1D-BC4E5A9D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43" y="-1274856"/>
            <a:ext cx="10114141" cy="1511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D40F5-9157-3299-3B8E-C457946BB592}"/>
              </a:ext>
            </a:extLst>
          </p:cNvPr>
          <p:cNvSpPr txBox="1"/>
          <p:nvPr/>
        </p:nvSpPr>
        <p:spPr>
          <a:xfrm>
            <a:off x="3486384" y="645918"/>
            <a:ext cx="8705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mâu thuẫn về thị trường, thuộc địa vẫn tiếp tục nảy sinh giữa các nước đế quốc.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C8F0F-9E07-B20D-B958-DFEBEF6C059A}"/>
              </a:ext>
            </a:extLst>
          </p:cNvPr>
          <p:cNvSpPr txBox="1"/>
          <p:nvPr/>
        </p:nvSpPr>
        <p:spPr>
          <a:xfrm>
            <a:off x="3377527" y="1768889"/>
            <a:ext cx="8705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Cuộc đại suy thoái kinh tế (1929 - 1933) làm cho những mâu thuẫn này thêm sâu sắc</a:t>
            </a:r>
          </a:p>
        </p:txBody>
      </p:sp>
    </p:spTree>
    <p:extLst>
      <p:ext uri="{BB962C8B-B14F-4D97-AF65-F5344CB8AC3E}">
        <p14:creationId xmlns:p14="http://schemas.microsoft.com/office/powerpoint/2010/main" val="11590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hưởng lợi nhất ở hội nghị Washington sau Thế chiến I">
            <a:extLst>
              <a:ext uri="{FF2B5EF4-FFF2-40B4-BE49-F238E27FC236}">
                <a16:creationId xmlns:a16="http://schemas.microsoft.com/office/drawing/2014/main" id="{87B60FC5-AC41-A149-8D6F-0531CFB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628"/>
            <a:ext cx="6096000" cy="546274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04A069-7BD7-B641-A293-A5BEC39BCBF1}"/>
              </a:ext>
            </a:extLst>
          </p:cNvPr>
          <p:cNvSpPr/>
          <p:nvPr/>
        </p:nvSpPr>
        <p:spPr>
          <a:xfrm>
            <a:off x="378702" y="6188171"/>
            <a:ext cx="498085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Lễ ký hòa ước Versailles</a:t>
            </a:r>
            <a:endParaRPr lang="en-VN" sz="373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196" name="Picture 4" descr="Hiệp ước Hải quân Washington – Wikipedia tiếng Việt">
            <a:extLst>
              <a:ext uri="{FF2B5EF4-FFF2-40B4-BE49-F238E27FC236}">
                <a16:creationId xmlns:a16="http://schemas.microsoft.com/office/drawing/2014/main" id="{27B796C9-B7BE-BB4B-AF38-0EF3481B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7627"/>
            <a:ext cx="6096000" cy="546274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CE9CED-D7B8-BF4F-821C-9F7377311DCD}"/>
              </a:ext>
            </a:extLst>
          </p:cNvPr>
          <p:cNvSpPr/>
          <p:nvPr/>
        </p:nvSpPr>
        <p:spPr>
          <a:xfrm>
            <a:off x="7141552" y="6163787"/>
            <a:ext cx="43043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 nghị Washington</a:t>
            </a:r>
            <a:endParaRPr lang="en-VN" sz="3733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3CBBA-7546-BE4D-A4AA-F8DB9A1A97D1}"/>
              </a:ext>
            </a:extLst>
          </p:cNvPr>
          <p:cNvSpPr txBox="1"/>
          <p:nvPr/>
        </p:nvSpPr>
        <p:spPr bwMode="auto">
          <a:xfrm>
            <a:off x="-36018" y="0"/>
            <a:ext cx="12361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Nguyên nhân dẫn tới chiến tranh thế giới thứ hai</a:t>
            </a:r>
          </a:p>
        </p:txBody>
      </p:sp>
    </p:spTree>
    <p:extLst>
      <p:ext uri="{BB962C8B-B14F-4D97-AF65-F5344CB8AC3E}">
        <p14:creationId xmlns:p14="http://schemas.microsoft.com/office/powerpoint/2010/main" val="2162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E2D39-6308-534E-9C8A-449268E610D0}"/>
              </a:ext>
            </a:extLst>
          </p:cNvPr>
          <p:cNvSpPr txBox="1">
            <a:spLocks noChangeArrowheads="1"/>
          </p:cNvSpPr>
          <p:nvPr/>
        </p:nvSpPr>
        <p:spPr>
          <a:xfrm>
            <a:off x="3352801" y="2209800"/>
            <a:ext cx="2171700" cy="320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lnSpc>
                <a:spcPct val="80000"/>
              </a:lnSpc>
            </a:pPr>
            <a:r>
              <a:rPr lang="en-US" altLang="en-VN" sz="1867" b="1" kern="0"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1B375A6-EEA9-D548-B43D-B6FF7286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287" y="3236914"/>
            <a:ext cx="184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buClr>
                <a:srgbClr val="000000"/>
              </a:buClr>
            </a:pPr>
            <a:endParaRPr lang="en-VN" altLang="en-VN" sz="1400" kern="0">
              <a:solidFill>
                <a:srgbClr val="000000"/>
              </a:solidFill>
              <a:sym typeface="Arial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93160E6E-0730-C342-9504-5FB10303700A}"/>
              </a:ext>
            </a:extLst>
          </p:cNvPr>
          <p:cNvGrpSpPr>
            <a:grpSpLocks/>
          </p:cNvGrpSpPr>
          <p:nvPr/>
        </p:nvGrpSpPr>
        <p:grpSpPr bwMode="auto">
          <a:xfrm>
            <a:off x="529113" y="-215155"/>
            <a:ext cx="4448035" cy="3469829"/>
            <a:chOff x="2198" y="1082"/>
            <a:chExt cx="1375" cy="2756"/>
          </a:xfrm>
        </p:grpSpPr>
        <p:sp>
          <p:nvSpPr>
            <p:cNvPr id="14" name="AutoShape 21">
              <a:extLst>
                <a:ext uri="{FF2B5EF4-FFF2-40B4-BE49-F238E27FC236}">
                  <a16:creationId xmlns:a16="http://schemas.microsoft.com/office/drawing/2014/main" id="{D5A3CC1B-4EEE-A34C-A6A7-8889695388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AutoShape 22">
              <a:extLst>
                <a:ext uri="{FF2B5EF4-FFF2-40B4-BE49-F238E27FC236}">
                  <a16:creationId xmlns:a16="http://schemas.microsoft.com/office/drawing/2014/main" id="{4A6ED8B6-CC76-1546-9DD1-B64CAB10E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EAF37F2C-EA10-6047-8AEB-D00EE74567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AutoShape 24">
              <a:extLst>
                <a:ext uri="{FF2B5EF4-FFF2-40B4-BE49-F238E27FC236}">
                  <a16:creationId xmlns:a16="http://schemas.microsoft.com/office/drawing/2014/main" id="{23A44D62-1A27-974D-B011-2AFE8F0D0A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 dirty="0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D30C27A4-AD7F-764C-9F71-CA272FB911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082"/>
              <a:ext cx="405" cy="83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31E85824-E21D-604C-87D0-C84CC38B23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681B3D01-E644-7044-BF2E-73DF5C7845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7827022B-E10C-9044-AE81-4DD441ABC4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Oval 29">
              <a:extLst>
                <a:ext uri="{FF2B5EF4-FFF2-40B4-BE49-F238E27FC236}">
                  <a16:creationId xmlns:a16="http://schemas.microsoft.com/office/drawing/2014/main" id="{94FDC097-47E9-6041-B498-E6111EF751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Text Box 30">
              <a:extLst>
                <a:ext uri="{FF2B5EF4-FFF2-40B4-BE49-F238E27FC236}">
                  <a16:creationId xmlns:a16="http://schemas.microsoft.com/office/drawing/2014/main" id="{860133B3-8554-FB49-AF0E-BE174CFCD4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46" y="1400"/>
              <a:ext cx="57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3CEF90A0-C003-814B-AFEF-7A37907AF72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98" y="1948"/>
              <a:ext cx="1363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4267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Khối</a:t>
              </a:r>
              <a:r>
                <a:rPr lang="en-US" altLang="en-VN" sz="4267" b="1" kern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Anh, </a:t>
              </a:r>
              <a:r>
                <a:rPr lang="en-US" altLang="en-VN" sz="4267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Pháp</a:t>
              </a:r>
              <a:r>
                <a:rPr lang="en-US" altLang="en-VN" sz="4267" b="1" kern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en-VN" sz="4267" b="1" kern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Mĩ</a:t>
              </a:r>
              <a:endParaRPr lang="en-US" altLang="en-VN" sz="4267" b="1" dirty="0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AutoShape 32">
              <a:extLst>
                <a:ext uri="{FF2B5EF4-FFF2-40B4-BE49-F238E27FC236}">
                  <a16:creationId xmlns:a16="http://schemas.microsoft.com/office/drawing/2014/main" id="{4A8AB7EA-7AFE-0B47-9508-DE34C29F7D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AutoShape 33">
              <a:extLst>
                <a:ext uri="{FF2B5EF4-FFF2-40B4-BE49-F238E27FC236}">
                  <a16:creationId xmlns:a16="http://schemas.microsoft.com/office/drawing/2014/main" id="{63E5599A-88DC-F046-8871-90CA11115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0">
            <a:extLst>
              <a:ext uri="{FF2B5EF4-FFF2-40B4-BE49-F238E27FC236}">
                <a16:creationId xmlns:a16="http://schemas.microsoft.com/office/drawing/2014/main" id="{6D85973D-4162-0C47-8B8E-68A4F3182289}"/>
              </a:ext>
            </a:extLst>
          </p:cNvPr>
          <p:cNvGrpSpPr>
            <a:grpSpLocks/>
          </p:cNvGrpSpPr>
          <p:nvPr/>
        </p:nvGrpSpPr>
        <p:grpSpPr bwMode="auto">
          <a:xfrm>
            <a:off x="6942637" y="-273711"/>
            <a:ext cx="5533855" cy="3679902"/>
            <a:chOff x="2098" y="1110"/>
            <a:chExt cx="1554" cy="2728"/>
          </a:xfrm>
        </p:grpSpPr>
        <p:sp>
          <p:nvSpPr>
            <p:cNvPr id="28" name="AutoShape 21">
              <a:extLst>
                <a:ext uri="{FF2B5EF4-FFF2-40B4-BE49-F238E27FC236}">
                  <a16:creationId xmlns:a16="http://schemas.microsoft.com/office/drawing/2014/main" id="{00C42BBF-AA9E-514C-8057-DCEA259E27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AutoShape 22">
              <a:extLst>
                <a:ext uri="{FF2B5EF4-FFF2-40B4-BE49-F238E27FC236}">
                  <a16:creationId xmlns:a16="http://schemas.microsoft.com/office/drawing/2014/main" id="{9AE15323-5726-F64E-90F0-DC2E335246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AutoShape 23">
              <a:extLst>
                <a:ext uri="{FF2B5EF4-FFF2-40B4-BE49-F238E27FC236}">
                  <a16:creationId xmlns:a16="http://schemas.microsoft.com/office/drawing/2014/main" id="{C49F63A0-20F1-A940-A560-2DD5F7FBC0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AutoShape 24">
              <a:extLst>
                <a:ext uri="{FF2B5EF4-FFF2-40B4-BE49-F238E27FC236}">
                  <a16:creationId xmlns:a16="http://schemas.microsoft.com/office/drawing/2014/main" id="{EBA56D7F-7D69-BC46-9970-F637C1FCEF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 dirty="0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Oval 25">
              <a:extLst>
                <a:ext uri="{FF2B5EF4-FFF2-40B4-BE49-F238E27FC236}">
                  <a16:creationId xmlns:a16="http://schemas.microsoft.com/office/drawing/2014/main" id="{88CEF00B-7ADD-D548-BE8F-E3382029B8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110"/>
              <a:ext cx="405" cy="78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80D18EBB-B5F2-B34E-B776-B3E4E8622A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Oval 27">
              <a:extLst>
                <a:ext uri="{FF2B5EF4-FFF2-40B4-BE49-F238E27FC236}">
                  <a16:creationId xmlns:a16="http://schemas.microsoft.com/office/drawing/2014/main" id="{E80E9101-9A5F-F24C-A163-74A6D1755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4C1DF804-9974-E940-9754-518FAC4EF4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60597DDB-E89E-6D41-A75F-3736392A71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Text Box 30">
              <a:extLst>
                <a:ext uri="{FF2B5EF4-FFF2-40B4-BE49-F238E27FC236}">
                  <a16:creationId xmlns:a16="http://schemas.microsoft.com/office/drawing/2014/main" id="{81FF75AB-780F-E347-9298-A10385F5AC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49" y="1400"/>
              <a:ext cx="52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Text Box 31">
              <a:extLst>
                <a:ext uri="{FF2B5EF4-FFF2-40B4-BE49-F238E27FC236}">
                  <a16:creationId xmlns:a16="http://schemas.microsoft.com/office/drawing/2014/main" id="{FFCC2639-EA1F-2B41-B98D-07EC79D09BB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098" y="1823"/>
              <a:ext cx="1554" cy="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vi-VN" altLang="en-VN" sz="4267" b="1" kern="0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Khối</a:t>
              </a:r>
            </a:p>
            <a:p>
              <a:pPr algn="ctr" defTabSz="1219170" eaLnBrk="1" hangingPunct="1">
                <a:buClr>
                  <a:srgbClr val="000000"/>
                </a:buClr>
              </a:pPr>
              <a:r>
                <a:rPr lang="vi-VN" altLang="en-VN" sz="4267" b="1" kern="0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Đức, Italia, </a:t>
              </a:r>
            </a:p>
            <a:p>
              <a:pPr algn="ctr" defTabSz="1219170" eaLnBrk="1" hangingPunct="1">
                <a:buClr>
                  <a:srgbClr val="000000"/>
                </a:buClr>
              </a:pPr>
              <a:r>
                <a:rPr lang="vi-VN" altLang="en-VN" sz="4267" b="1" kern="0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Nhật Bản</a:t>
              </a:r>
            </a:p>
          </p:txBody>
        </p:sp>
        <p:sp>
          <p:nvSpPr>
            <p:cNvPr id="39" name="AutoShape 32">
              <a:extLst>
                <a:ext uri="{FF2B5EF4-FFF2-40B4-BE49-F238E27FC236}">
                  <a16:creationId xmlns:a16="http://schemas.microsoft.com/office/drawing/2014/main" id="{6592FE1E-16A3-884C-BD29-4086B44037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AutoShape 33">
              <a:extLst>
                <a:ext uri="{FF2B5EF4-FFF2-40B4-BE49-F238E27FC236}">
                  <a16:creationId xmlns:a16="http://schemas.microsoft.com/office/drawing/2014/main" id="{E486C70D-8E02-F14A-ADF3-E47032AD5F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1" hangingPunct="1">
                <a:defRPr/>
              </a:pPr>
              <a:endParaRPr lang="en-VN" altLang="en-VN" sz="4267">
                <a:solidFill>
                  <a:srgbClr val="2828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73C59CC9-8970-6949-8A65-2D9000F3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006340"/>
            <a:ext cx="5080345" cy="382527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380990" indent="-380990" algn="just" defTabSz="1219170" eaLnBrk="1" hangingPunct="1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endParaRPr lang="en-US" altLang="en-VN" sz="2667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 eaLnBrk="1" hangingPunct="1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bồi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</a:t>
            </a:r>
            <a:endParaRPr lang="en-US" altLang="en-VN" sz="2667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 eaLnBrk="1" hangingPunct="1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endParaRPr lang="en-US" altLang="en-VN" sz="2667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 eaLnBrk="1" hangingPunct="1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altLang="en-VN" sz="2667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 eaLnBrk="1" hangingPunct="1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quyền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VN" sz="26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011AC1B-E0A2-3249-B919-2134A4E71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112" y="2938487"/>
            <a:ext cx="5219387" cy="38304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marL="380990" indent="-380990" algn="just" defTabSz="1219170" eaLnBrk="1" hangingPunct="1">
              <a:lnSpc>
                <a:spcPct val="115000"/>
              </a:lnSpc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thua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bồi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khổng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lồ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(132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),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cắt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80990" indent="-380990" algn="just" defTabSz="1219170" eaLnBrk="1" hangingPunct="1">
              <a:lnSpc>
                <a:spcPct val="115000"/>
              </a:lnSpc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nghèo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ổn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VN" sz="26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alt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AC504D-1756-CA4F-A1D4-953D4974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1329"/>
          <a:stretch/>
        </p:blipFill>
        <p:spPr bwMode="auto">
          <a:xfrm>
            <a:off x="5121441" y="41594"/>
            <a:ext cx="2140431" cy="28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B8766C3-E192-C948-BFFD-F9DFCA6E8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r="6246" b="16444"/>
          <a:stretch/>
        </p:blipFill>
        <p:spPr bwMode="auto">
          <a:xfrm>
            <a:off x="0" y="1782413"/>
            <a:ext cx="3733800" cy="336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71AEB-0E4F-5147-8927-8FE94A994B9A}"/>
              </a:ext>
            </a:extLst>
          </p:cNvPr>
          <p:cNvSpPr txBox="1"/>
          <p:nvPr/>
        </p:nvSpPr>
        <p:spPr>
          <a:xfrm>
            <a:off x="11653" y="82962"/>
            <a:ext cx="3998976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 thuẫn tiếp tục nãy sinh giữa các nước đế quốc.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2B8C1-DA8C-7343-AF52-2E47370804E6}"/>
              </a:ext>
            </a:extLst>
          </p:cNvPr>
          <p:cNvSpPr txBox="1"/>
          <p:nvPr/>
        </p:nvSpPr>
        <p:spPr>
          <a:xfrm>
            <a:off x="4849099" y="268359"/>
            <a:ext cx="554736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Khủng hoảng kinh tế thế giới 1929 - 1939</a:t>
            </a:r>
          </a:p>
        </p:txBody>
      </p:sp>
      <p:pic>
        <p:nvPicPr>
          <p:cNvPr id="9220" name="Picture 4" descr="Đặc điểm - Nguyên nhân và Hậu quả của Cuộc khủng hoảng kinh tế đáng sợ nhất  lịch sử (1929 - 1933)">
            <a:extLst>
              <a:ext uri="{FF2B5EF4-FFF2-40B4-BE49-F238E27FC236}">
                <a16:creationId xmlns:a16="http://schemas.microsoft.com/office/drawing/2014/main" id="{67230611-CC3D-1C4E-BBA8-A801D6EFA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3733" r="3100" b="3468"/>
          <a:stretch/>
        </p:blipFill>
        <p:spPr bwMode="auto">
          <a:xfrm>
            <a:off x="5391645" y="1782413"/>
            <a:ext cx="5188235" cy="32284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7631D8-A274-7246-B3A7-375E51B08FE1}"/>
              </a:ext>
            </a:extLst>
          </p:cNvPr>
          <p:cNvGrpSpPr/>
          <p:nvPr/>
        </p:nvGrpSpPr>
        <p:grpSpPr>
          <a:xfrm>
            <a:off x="11653" y="5494737"/>
            <a:ext cx="10034016" cy="1353312"/>
            <a:chOff x="8740" y="4121051"/>
            <a:chExt cx="7525512" cy="10149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3596E1-E939-984D-89E5-7914A6D9D6A3}"/>
                </a:ext>
              </a:extLst>
            </p:cNvPr>
            <p:cNvSpPr/>
            <p:nvPr/>
          </p:nvSpPr>
          <p:spPr>
            <a:xfrm>
              <a:off x="8740" y="4121051"/>
              <a:ext cx="7525512" cy="1014984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59C1F5-BD78-BB47-B1C0-F80AB059670A}"/>
                </a:ext>
              </a:extLst>
            </p:cNvPr>
            <p:cNvSpPr/>
            <p:nvPr/>
          </p:nvSpPr>
          <p:spPr>
            <a:xfrm>
              <a:off x="8740" y="4194198"/>
              <a:ext cx="7525512" cy="80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Mâu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thuẫn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quyền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lợi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kinh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tế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thuộc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địa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tục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nãy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đế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quốc</a:t>
              </a:r>
              <a:r>
                <a:rPr lang="en-US" alt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alt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(</a:t>
              </a:r>
              <a:r>
                <a:rPr lang="en-US" alt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nguyên</a:t>
              </a:r>
              <a:r>
                <a:rPr lang="en-US" alt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alt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sâu</a:t>
              </a:r>
              <a:r>
                <a:rPr lang="en-US" alt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2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xa</a:t>
              </a:r>
              <a:r>
                <a:rPr lang="en-US" alt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35796F-6FFA-17DB-C1BF-8906294ED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386" y="6088620"/>
            <a:ext cx="974430" cy="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ao-T31-CTTG I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ncient History of China Thesis Infographics by Slidesgo">
  <a:themeElements>
    <a:clrScheme name="Simple Light">
      <a:dk1>
        <a:srgbClr val="232322"/>
      </a:dk1>
      <a:lt1>
        <a:srgbClr val="F7FAF2"/>
      </a:lt1>
      <a:dk2>
        <a:srgbClr val="99C8A7"/>
      </a:dk2>
      <a:lt2>
        <a:srgbClr val="97B2A4"/>
      </a:lt2>
      <a:accent1>
        <a:srgbClr val="7C836B"/>
      </a:accent1>
      <a:accent2>
        <a:srgbClr val="F0E5D0"/>
      </a:accent2>
      <a:accent3>
        <a:srgbClr val="9A5C47"/>
      </a:accent3>
      <a:accent4>
        <a:srgbClr val="D48C72"/>
      </a:accent4>
      <a:accent5>
        <a:srgbClr val="F19072"/>
      </a:accent5>
      <a:accent6>
        <a:srgbClr val="F8CDC1"/>
      </a:accent6>
      <a:hlink>
        <a:srgbClr val="2323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2845</Words>
  <Application>Microsoft Office PowerPoint</Application>
  <PresentationFormat>Widescreen</PresentationFormat>
  <Paragraphs>270</Paragraphs>
  <Slides>35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68" baseType="lpstr">
      <vt:lpstr>等线</vt:lpstr>
      <vt:lpstr>微软雅黑</vt:lpstr>
      <vt:lpstr>Advent Pro</vt:lpstr>
      <vt:lpstr>Anaheim</vt:lpstr>
      <vt:lpstr>Antic</vt:lpstr>
      <vt:lpstr>Arial</vt:lpstr>
      <vt:lpstr>Assistant</vt:lpstr>
      <vt:lpstr>Assistant Medium</vt:lpstr>
      <vt:lpstr>Calibri</vt:lpstr>
      <vt:lpstr>Calibri Light</vt:lpstr>
      <vt:lpstr>Cambria</vt:lpstr>
      <vt:lpstr>Jua</vt:lpstr>
      <vt:lpstr>Livvic</vt:lpstr>
      <vt:lpstr>Maven Pro</vt:lpstr>
      <vt:lpstr>Merienda One</vt:lpstr>
      <vt:lpstr>Neucha</vt:lpstr>
      <vt:lpstr>Nunito</vt:lpstr>
      <vt:lpstr>Rajdhani</vt:lpstr>
      <vt:lpstr>Roboto Condensed Light</vt:lpstr>
      <vt:lpstr>Snap ITC</vt:lpstr>
      <vt:lpstr>Times New Roman</vt:lpstr>
      <vt:lpstr>Webdings</vt:lpstr>
      <vt:lpstr>Wingdings</vt:lpstr>
      <vt:lpstr>小白</vt:lpstr>
      <vt:lpstr>War Background by Slidesgo</vt:lpstr>
      <vt:lpstr>1_War Background by Slidesgo</vt:lpstr>
      <vt:lpstr>1_World War II D-Day Invasion by Slidesgo</vt:lpstr>
      <vt:lpstr>Dao-T31-CTTG II</vt:lpstr>
      <vt:lpstr>4_Office Theme</vt:lpstr>
      <vt:lpstr>Ancient History of China Thesis Infographics by Slidesgo</vt:lpstr>
      <vt:lpstr>1_Office Theme</vt:lpstr>
      <vt:lpstr>Lawn and Garden Month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Những diễn biến chính và hậu quả của chiến tranh thế giới thứ hai: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THANH HOÀI</cp:lastModifiedBy>
  <cp:revision>16</cp:revision>
  <dcterms:created xsi:type="dcterms:W3CDTF">2024-04-10T14:14:03Z</dcterms:created>
  <dcterms:modified xsi:type="dcterms:W3CDTF">2025-03-20T10:33:28Z</dcterms:modified>
</cp:coreProperties>
</file>