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712" r:id="rId3"/>
    <p:sldMasterId id="2147483722" r:id="rId4"/>
    <p:sldMasterId id="2147483737" r:id="rId5"/>
    <p:sldMasterId id="2147483749" r:id="rId6"/>
    <p:sldMasterId id="2147483761" r:id="rId7"/>
    <p:sldMasterId id="2147483774" r:id="rId8"/>
    <p:sldMasterId id="2147483788" r:id="rId9"/>
    <p:sldMasterId id="2147483802" r:id="rId10"/>
  </p:sldMasterIdLst>
  <p:notesMasterIdLst>
    <p:notesMasterId r:id="rId45"/>
  </p:notesMasterIdLst>
  <p:handoutMasterIdLst>
    <p:handoutMasterId r:id="rId46"/>
  </p:handoutMasterIdLst>
  <p:sldIdLst>
    <p:sldId id="595" r:id="rId11"/>
    <p:sldId id="2007577518" r:id="rId12"/>
    <p:sldId id="607" r:id="rId13"/>
    <p:sldId id="2007577406" r:id="rId14"/>
    <p:sldId id="574" r:id="rId15"/>
    <p:sldId id="2007577408" r:id="rId16"/>
    <p:sldId id="2007577409" r:id="rId17"/>
    <p:sldId id="2007577410" r:id="rId18"/>
    <p:sldId id="652" r:id="rId19"/>
    <p:sldId id="663" r:id="rId20"/>
    <p:sldId id="660" r:id="rId21"/>
    <p:sldId id="653" r:id="rId22"/>
    <p:sldId id="2007577412" r:id="rId23"/>
    <p:sldId id="2007577411" r:id="rId24"/>
    <p:sldId id="2007577521" r:id="rId25"/>
    <p:sldId id="2007577414" r:id="rId26"/>
    <p:sldId id="2007577293" r:id="rId27"/>
    <p:sldId id="281" r:id="rId28"/>
    <p:sldId id="2007577515" r:id="rId29"/>
    <p:sldId id="2007577514" r:id="rId30"/>
    <p:sldId id="2007577512" r:id="rId31"/>
    <p:sldId id="2007577513" r:id="rId32"/>
    <p:sldId id="2007577516" r:id="rId33"/>
    <p:sldId id="2007577511" r:id="rId34"/>
    <p:sldId id="286" r:id="rId35"/>
    <p:sldId id="349" r:id="rId36"/>
    <p:sldId id="353" r:id="rId37"/>
    <p:sldId id="354" r:id="rId38"/>
    <p:sldId id="355" r:id="rId39"/>
    <p:sldId id="356" r:id="rId40"/>
    <p:sldId id="357" r:id="rId41"/>
    <p:sldId id="11088667" r:id="rId42"/>
    <p:sldId id="2007577510" r:id="rId43"/>
    <p:sldId id="200757751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69" autoAdjust="0"/>
    <p:restoredTop sz="66605" autoAdjust="0"/>
  </p:normalViewPr>
  <p:slideViewPr>
    <p:cSldViewPr snapToGrid="0" showGuides="1">
      <p:cViewPr varScale="1">
        <p:scale>
          <a:sx n="67" d="100"/>
          <a:sy n="67" d="100"/>
        </p:scale>
        <p:origin x="348" y="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1" d="100"/>
          <a:sy n="81" d="100"/>
        </p:scale>
        <p:origin x="3900" y="3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18E256-AF38-17C7-F386-B5E4DE6D7C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3298E61-A6E6-D32E-49E1-8E70B26E63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E5B978-3A7F-40E0-82F4-25AE62A1CD0E}" type="datetimeFigureOut">
              <a:rPr lang="en-US" smtClean="0"/>
              <a:t>3/20/2025</a:t>
            </a:fld>
            <a:endParaRPr lang="en-US"/>
          </a:p>
        </p:txBody>
      </p:sp>
      <p:sp>
        <p:nvSpPr>
          <p:cNvPr id="4" name="Footer Placeholder 3">
            <a:extLst>
              <a:ext uri="{FF2B5EF4-FFF2-40B4-BE49-F238E27FC236}">
                <a16:creationId xmlns:a16="http://schemas.microsoft.com/office/drawing/2014/main" id="{8C8B7E9F-DCF0-0C98-3B2F-D793F26E35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1FEED0-3905-74AB-B327-8B29CEEAA5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394192-E476-4FDE-823E-AF1152189764}" type="slidenum">
              <a:rPr lang="en-US" smtClean="0"/>
              <a:t>‹#›</a:t>
            </a:fld>
            <a:endParaRPr lang="en-US"/>
          </a:p>
        </p:txBody>
      </p:sp>
    </p:spTree>
    <p:extLst>
      <p:ext uri="{BB962C8B-B14F-4D97-AF65-F5344CB8AC3E}">
        <p14:creationId xmlns:p14="http://schemas.microsoft.com/office/powerpoint/2010/main" val="284412009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A46B7-CF50-4EED-B5E3-CE55171D046F}"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0A84F-FC1E-47DD-B0DD-EB118A2185A3}" type="slidenum">
              <a:rPr lang="en-US" smtClean="0"/>
              <a:t>‹#›</a:t>
            </a:fld>
            <a:endParaRPr lang="en-US"/>
          </a:p>
        </p:txBody>
      </p:sp>
    </p:spTree>
    <p:extLst>
      <p:ext uri="{BB962C8B-B14F-4D97-AF65-F5344CB8AC3E}">
        <p14:creationId xmlns:p14="http://schemas.microsoft.com/office/powerpoint/2010/main" val="179636272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p:txBody>
      </p:sp>
      <p:sp>
        <p:nvSpPr>
          <p:cNvPr id="4" name="Slide Number Placeholder 3"/>
          <p:cNvSpPr>
            <a:spLocks noGrp="1"/>
          </p:cNvSpPr>
          <p:nvPr>
            <p:ph type="sldNum" sz="quarter" idx="5"/>
          </p:nvPr>
        </p:nvSpPr>
        <p:spPr/>
        <p:txBody>
          <a:bodyPr/>
          <a:lstStyle/>
          <a:p>
            <a:fld id="{83A0A84F-FC1E-47DD-B0DD-EB118A2185A3}" type="slidenum">
              <a:rPr lang="en-US" smtClean="0"/>
              <a:t>1</a:t>
            </a:fld>
            <a:endParaRPr lang="en-US"/>
          </a:p>
        </p:txBody>
      </p:sp>
      <p:sp>
        <p:nvSpPr>
          <p:cNvPr id="6" name="Header Placeholder 5">
            <a:extLst>
              <a:ext uri="{FF2B5EF4-FFF2-40B4-BE49-F238E27FC236}">
                <a16:creationId xmlns:a16="http://schemas.microsoft.com/office/drawing/2014/main" id="{BF50182F-EAEF-53ED-8977-38B7DD8D4C25}"/>
              </a:ext>
            </a:extLst>
          </p:cNvPr>
          <p:cNvSpPr>
            <a:spLocks noGrp="1"/>
          </p:cNvSpPr>
          <p:nvPr>
            <p:ph type="hdr" sz="quarter"/>
          </p:nvPr>
        </p:nvSpPr>
        <p:spPr/>
        <p:txBody>
          <a:bodyPr/>
          <a:lstStyle/>
          <a:p>
            <a:endParaRPr lang="en-US"/>
          </a:p>
        </p:txBody>
      </p:sp>
      <p:sp>
        <p:nvSpPr>
          <p:cNvPr id="7" name="Footer Placeholder 6">
            <a:extLst>
              <a:ext uri="{FF2B5EF4-FFF2-40B4-BE49-F238E27FC236}">
                <a16:creationId xmlns:a16="http://schemas.microsoft.com/office/drawing/2014/main" id="{00A287EC-F3EB-ECC3-3421-7F96B0BBD33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239721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10</a:t>
            </a:fld>
            <a:endParaRPr lang="en-US"/>
          </a:p>
        </p:txBody>
      </p:sp>
    </p:spTree>
    <p:extLst>
      <p:ext uri="{BB962C8B-B14F-4D97-AF65-F5344CB8AC3E}">
        <p14:creationId xmlns:p14="http://schemas.microsoft.com/office/powerpoint/2010/main" val="3017223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11</a:t>
            </a:fld>
            <a:endParaRPr lang="en-US"/>
          </a:p>
        </p:txBody>
      </p:sp>
    </p:spTree>
    <p:extLst>
      <p:ext uri="{BB962C8B-B14F-4D97-AF65-F5344CB8AC3E}">
        <p14:creationId xmlns:p14="http://schemas.microsoft.com/office/powerpoint/2010/main" val="1077535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12</a:t>
            </a:fld>
            <a:endParaRPr lang="en-US"/>
          </a:p>
        </p:txBody>
      </p:sp>
    </p:spTree>
    <p:extLst>
      <p:ext uri="{BB962C8B-B14F-4D97-AF65-F5344CB8AC3E}">
        <p14:creationId xmlns:p14="http://schemas.microsoft.com/office/powerpoint/2010/main" val="266802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0C764014-EC5A-3532-A9B5-A82F1955FD36}"/>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04D3B011-CE68-01F5-509D-D7F110A48B4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35396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452F93B1-F9E4-D475-ADCB-B84F64FAB4FD}"/>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CA78A4CB-148B-1173-1C60-00E0556C667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55245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1313E51E-F819-E8F8-427B-D25DB9E1328E}"/>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411D8A44-E289-D53C-F6CA-DBA1DF4A008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051279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17</a:t>
            </a:fld>
            <a:endParaRPr lang="en-US"/>
          </a:p>
        </p:txBody>
      </p:sp>
    </p:spTree>
    <p:extLst>
      <p:ext uri="{BB962C8B-B14F-4D97-AF65-F5344CB8AC3E}">
        <p14:creationId xmlns:p14="http://schemas.microsoft.com/office/powerpoint/2010/main" val="2827258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18</a:t>
            </a:fld>
            <a:endParaRPr lang="en-US"/>
          </a:p>
        </p:txBody>
      </p:sp>
    </p:spTree>
    <p:extLst>
      <p:ext uri="{BB962C8B-B14F-4D97-AF65-F5344CB8AC3E}">
        <p14:creationId xmlns:p14="http://schemas.microsoft.com/office/powerpoint/2010/main" val="250847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4F51393F-CECC-B4AA-EABB-6BAA66AE9BB7}"/>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96903415-C9A1-70F4-4236-1F31DCD7102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26849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25</a:t>
            </a:fld>
            <a:endParaRPr lang="en-US"/>
          </a:p>
        </p:txBody>
      </p:sp>
    </p:spTree>
    <p:extLst>
      <p:ext uri="{BB962C8B-B14F-4D97-AF65-F5344CB8AC3E}">
        <p14:creationId xmlns:p14="http://schemas.microsoft.com/office/powerpoint/2010/main" val="1039276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p:txBody>
      </p:sp>
      <p:sp>
        <p:nvSpPr>
          <p:cNvPr id="5" name="Slide Number Placeholder 4"/>
          <p:cNvSpPr>
            <a:spLocks noGrp="1"/>
          </p:cNvSpPr>
          <p:nvPr>
            <p:ph type="sldNum" sz="quarter" idx="5"/>
          </p:nvPr>
        </p:nvSpPr>
        <p:spPr/>
        <p:txBody>
          <a:bodyPr/>
          <a:lstStyle/>
          <a:p>
            <a:fld id="{83A0A84F-FC1E-47DD-B0DD-EB118A2185A3}" type="slidenum">
              <a:rPr lang="en-US" smtClean="0"/>
              <a:t>2</a:t>
            </a:fld>
            <a:endParaRPr lang="en-US"/>
          </a:p>
        </p:txBody>
      </p:sp>
      <p:sp>
        <p:nvSpPr>
          <p:cNvPr id="6" name="Header Placeholder 5">
            <a:extLst>
              <a:ext uri="{FF2B5EF4-FFF2-40B4-BE49-F238E27FC236}">
                <a16:creationId xmlns:a16="http://schemas.microsoft.com/office/drawing/2014/main" id="{206D75B0-6EC5-E88E-AD1A-B28C7C1290D8}"/>
              </a:ext>
            </a:extLst>
          </p:cNvPr>
          <p:cNvSpPr>
            <a:spLocks noGrp="1"/>
          </p:cNvSpPr>
          <p:nvPr>
            <p:ph type="hdr" sz="quarter"/>
          </p:nvPr>
        </p:nvSpPr>
        <p:spPr/>
        <p:txBody>
          <a:bodyPr/>
          <a:lstStyle/>
          <a:p>
            <a:endParaRPr lang="en-US"/>
          </a:p>
        </p:txBody>
      </p:sp>
      <p:sp>
        <p:nvSpPr>
          <p:cNvPr id="7" name="Footer Placeholder 6">
            <a:extLst>
              <a:ext uri="{FF2B5EF4-FFF2-40B4-BE49-F238E27FC236}">
                <a16:creationId xmlns:a16="http://schemas.microsoft.com/office/drawing/2014/main" id="{E46CB411-2971-2245-B6AB-4F62F2B90A1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412688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
        <p:nvSpPr>
          <p:cNvPr id="6" name="Header Placeholder 5">
            <a:extLst>
              <a:ext uri="{FF2B5EF4-FFF2-40B4-BE49-F238E27FC236}">
                <a16:creationId xmlns:a16="http://schemas.microsoft.com/office/drawing/2014/main" id="{36292826-19AA-590F-EAAC-849B283713D1}"/>
              </a:ext>
            </a:extLst>
          </p:cNvPr>
          <p:cNvSpPr>
            <a:spLocks noGrp="1"/>
          </p:cNvSpPr>
          <p:nvPr>
            <p:ph type="hdr" sz="quarter"/>
          </p:nvPr>
        </p:nvSpPr>
        <p:spPr/>
        <p:txBody>
          <a:bodyPr/>
          <a:lstStyle/>
          <a:p>
            <a:endParaRPr lang="en-US"/>
          </a:p>
        </p:txBody>
      </p:sp>
      <p:sp>
        <p:nvSpPr>
          <p:cNvPr id="7" name="Footer Placeholder 6">
            <a:extLst>
              <a:ext uri="{FF2B5EF4-FFF2-40B4-BE49-F238E27FC236}">
                <a16:creationId xmlns:a16="http://schemas.microsoft.com/office/drawing/2014/main" id="{B3E0EB5A-C984-793C-4F04-DD046DC0A1B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589494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endParaRPr lang="en-US"/>
          </a:p>
          <a:p>
            <a:r>
              <a:rPr lang="fr-FR" b="1" i="0">
                <a:solidFill>
                  <a:srgbClr val="000000"/>
                </a:solidFill>
                <a:effectLst/>
              </a:rPr>
              <a:t>Page: https://www.facebook.com/groups/baigianglichsu</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33</a:t>
            </a:fld>
            <a:endParaRPr lang="en-US"/>
          </a:p>
        </p:txBody>
      </p:sp>
    </p:spTree>
    <p:extLst>
      <p:ext uri="{BB962C8B-B14F-4D97-AF65-F5344CB8AC3E}">
        <p14:creationId xmlns:p14="http://schemas.microsoft.com/office/powerpoint/2010/main" val="15884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28C4EA60-5B92-1DC9-A789-D9932E815070}"/>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4167A8FD-B08C-CEFB-6711-A6D51C2958F9}"/>
              </a:ext>
            </a:extLst>
          </p:cNvPr>
          <p:cNvSpPr>
            <a:spLocks noGrp="1"/>
          </p:cNvSpPr>
          <p:nvPr>
            <p:ph type="ftr" sz="quarter" idx="4"/>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3" name="Header Placeholder 2">
            <a:extLst>
              <a:ext uri="{FF2B5EF4-FFF2-40B4-BE49-F238E27FC236}">
                <a16:creationId xmlns:a16="http://schemas.microsoft.com/office/drawing/2014/main" id="{69CFC81E-61DE-20FE-5087-2B1EAA54B65C}"/>
              </a:ext>
            </a:extLst>
          </p:cNvPr>
          <p:cNvSpPr>
            <a:spLocks noGrp="1"/>
          </p:cNvSpPr>
          <p:nvPr>
            <p:ph type="hdr" sz="quarter"/>
          </p:nvPr>
        </p:nvSpPr>
        <p:spPr/>
        <p:txBody>
          <a:bodyPr/>
          <a:lstStyle/>
          <a:p>
            <a:endParaRPr lang="en-US"/>
          </a:p>
        </p:txBody>
      </p:sp>
      <p:sp>
        <p:nvSpPr>
          <p:cNvPr id="4" name="Footer Placeholder 3">
            <a:extLst>
              <a:ext uri="{FF2B5EF4-FFF2-40B4-BE49-F238E27FC236}">
                <a16:creationId xmlns:a16="http://schemas.microsoft.com/office/drawing/2014/main" id="{5213E86F-0F55-2D60-60A4-4042949BFDF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55792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5</a:t>
            </a:fld>
            <a:endParaRPr lang="en-US"/>
          </a:p>
        </p:txBody>
      </p:sp>
    </p:spTree>
    <p:extLst>
      <p:ext uri="{BB962C8B-B14F-4D97-AF65-F5344CB8AC3E}">
        <p14:creationId xmlns:p14="http://schemas.microsoft.com/office/powerpoint/2010/main" val="3368118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6</a:t>
            </a:fld>
            <a:endParaRPr lang="en-US"/>
          </a:p>
        </p:txBody>
      </p:sp>
    </p:spTree>
    <p:extLst>
      <p:ext uri="{BB962C8B-B14F-4D97-AF65-F5344CB8AC3E}">
        <p14:creationId xmlns:p14="http://schemas.microsoft.com/office/powerpoint/2010/main" val="2445213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7</a:t>
            </a:fld>
            <a:endParaRPr lang="en-US"/>
          </a:p>
        </p:txBody>
      </p:sp>
    </p:spTree>
    <p:extLst>
      <p:ext uri="{BB962C8B-B14F-4D97-AF65-F5344CB8AC3E}">
        <p14:creationId xmlns:p14="http://schemas.microsoft.com/office/powerpoint/2010/main" val="742195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8</a:t>
            </a:fld>
            <a:endParaRPr lang="en-US"/>
          </a:p>
        </p:txBody>
      </p:sp>
    </p:spTree>
    <p:extLst>
      <p:ext uri="{BB962C8B-B14F-4D97-AF65-F5344CB8AC3E}">
        <p14:creationId xmlns:p14="http://schemas.microsoft.com/office/powerpoint/2010/main" val="3214440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Quý thầy cô có nhu cầu về các bài giảng </a:t>
            </a:r>
            <a:r>
              <a:rPr lang="en-US" b="0">
                <a:solidFill>
                  <a:srgbClr val="333333"/>
                </a:solidFill>
                <a:effectLst/>
                <a:latin typeface="Arial" panose="020B0604020202020204" pitchFamily="34" charset="0"/>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333333"/>
                </a:solidFill>
                <a:effectLst/>
                <a:latin typeface="Arial" panose="020B0604020202020204" pitchFamily="34" charset="0"/>
              </a:rPr>
              <a:t>Ngoài ra còn hỗ trợ về SKKN, biện pháp thi GVG và thao giảng, chuyên đề.</a:t>
            </a:r>
          </a:p>
          <a:p>
            <a:pPr marL="0" lvl="0" indent="0" algn="l" rtl="0">
              <a:spcBef>
                <a:spcPts val="0"/>
              </a:spcBef>
              <a:spcAft>
                <a:spcPts val="0"/>
              </a:spcAft>
              <a:buNone/>
            </a:pP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83A0A84F-FC1E-47DD-B0DD-EB118A2185A3}" type="slidenum">
              <a:rPr lang="en-US" smtClean="0"/>
              <a:t>9</a:t>
            </a:fld>
            <a:endParaRPr lang="en-US"/>
          </a:p>
        </p:txBody>
      </p:sp>
    </p:spTree>
    <p:extLst>
      <p:ext uri="{BB962C8B-B14F-4D97-AF65-F5344CB8AC3E}">
        <p14:creationId xmlns:p14="http://schemas.microsoft.com/office/powerpoint/2010/main" val="3634971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36835" y="1567963"/>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675135"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5892393" y="13753"/>
            <a:ext cx="6300713" cy="392424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6062743" y="-40433"/>
            <a:ext cx="6166525" cy="3838112"/>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rot="10800000" flipH="1">
            <a:off x="15" y="2222625"/>
            <a:ext cx="13566696" cy="4640683"/>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Pangolin"/>
                <a:ea typeface="Pangolin"/>
                <a:cs typeface="Pangolin"/>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Tree>
    <p:extLst>
      <p:ext uri="{BB962C8B-B14F-4D97-AF65-F5344CB8AC3E}">
        <p14:creationId xmlns:p14="http://schemas.microsoft.com/office/powerpoint/2010/main" val="2206514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9"/>
        <p:cNvGrpSpPr/>
        <p:nvPr/>
      </p:nvGrpSpPr>
      <p:grpSpPr>
        <a:xfrm>
          <a:off x="0" y="0"/>
          <a:ext cx="0" cy="0"/>
          <a:chOff x="0" y="0"/>
          <a:chExt cx="0" cy="0"/>
        </a:xfrm>
      </p:grpSpPr>
      <p:sp>
        <p:nvSpPr>
          <p:cNvPr id="70" name="Google Shape;70;p11"/>
          <p:cNvSpPr/>
          <p:nvPr/>
        </p:nvSpPr>
        <p:spPr>
          <a:xfrm rot="5400000">
            <a:off x="4053612" y="-3839805"/>
            <a:ext cx="4088549" cy="12301092"/>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11"/>
          <p:cNvSpPr/>
          <p:nvPr/>
        </p:nvSpPr>
        <p:spPr>
          <a:xfrm rot="5400000">
            <a:off x="4053621" y="-4053628"/>
            <a:ext cx="4088549" cy="121958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1"/>
          <p:cNvSpPr txBox="1">
            <a:spLocks noGrp="1"/>
          </p:cNvSpPr>
          <p:nvPr>
            <p:ph type="title" hasCustomPrompt="1"/>
          </p:nvPr>
        </p:nvSpPr>
        <p:spPr>
          <a:xfrm>
            <a:off x="950800" y="1417451"/>
            <a:ext cx="10290000" cy="164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96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73" name="Google Shape;73;p11"/>
          <p:cNvSpPr txBox="1">
            <a:spLocks noGrp="1"/>
          </p:cNvSpPr>
          <p:nvPr>
            <p:ph type="subTitle" idx="1"/>
          </p:nvPr>
        </p:nvSpPr>
        <p:spPr>
          <a:xfrm>
            <a:off x="2145233" y="4590400"/>
            <a:ext cx="7900400" cy="1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7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35419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43" indent="0">
              <a:buNone/>
              <a:defRPr sz="2000" b="1"/>
            </a:lvl2pPr>
            <a:lvl3pPr marL="914286" indent="0">
              <a:buNone/>
              <a:defRPr sz="1800" b="1"/>
            </a:lvl3pPr>
            <a:lvl4pPr marL="1371428" indent="0">
              <a:buNone/>
              <a:defRPr sz="1600" b="1"/>
            </a:lvl4pPr>
            <a:lvl5pPr marL="1828572" indent="0">
              <a:buNone/>
              <a:defRPr sz="1600" b="1"/>
            </a:lvl5pPr>
            <a:lvl6pPr marL="2285714"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43" indent="0">
              <a:buNone/>
              <a:defRPr sz="2000" b="1"/>
            </a:lvl2pPr>
            <a:lvl3pPr marL="914286" indent="0">
              <a:buNone/>
              <a:defRPr sz="1800" b="1"/>
            </a:lvl3pPr>
            <a:lvl4pPr marL="1371428" indent="0">
              <a:buNone/>
              <a:defRPr sz="1600" b="1"/>
            </a:lvl4pPr>
            <a:lvl5pPr marL="1828572" indent="0">
              <a:buNone/>
              <a:defRPr sz="1600" b="1"/>
            </a:lvl5pPr>
            <a:lvl6pPr marL="2285714"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45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7712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5625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43" indent="0">
              <a:buNone/>
              <a:defRPr sz="1400"/>
            </a:lvl2pPr>
            <a:lvl3pPr marL="914286" indent="0">
              <a:buNone/>
              <a:defRPr sz="1200"/>
            </a:lvl3pPr>
            <a:lvl4pPr marL="1371428" indent="0">
              <a:buNone/>
              <a:defRPr sz="1000"/>
            </a:lvl4pPr>
            <a:lvl5pPr marL="1828572" indent="0">
              <a:buNone/>
              <a:defRPr sz="1000"/>
            </a:lvl5pPr>
            <a:lvl6pPr marL="2285714"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8912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43" indent="0">
              <a:buNone/>
              <a:defRPr sz="2800"/>
            </a:lvl2pPr>
            <a:lvl3pPr marL="914286" indent="0">
              <a:buNone/>
              <a:defRPr sz="2400"/>
            </a:lvl3pPr>
            <a:lvl4pPr marL="1371428" indent="0">
              <a:buNone/>
              <a:defRPr sz="2000"/>
            </a:lvl4pPr>
            <a:lvl5pPr marL="1828572" indent="0">
              <a:buNone/>
              <a:defRPr sz="2000"/>
            </a:lvl5pPr>
            <a:lvl6pPr marL="2285714" indent="0">
              <a:buNone/>
              <a:defRPr sz="2000"/>
            </a:lvl6pPr>
            <a:lvl7pPr marL="2742858" indent="0">
              <a:buNone/>
              <a:defRPr sz="2000"/>
            </a:lvl7pPr>
            <a:lvl8pPr marL="3200000" indent="0">
              <a:buNone/>
              <a:defRPr sz="2000"/>
            </a:lvl8pPr>
            <a:lvl9pPr marL="3657143"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43" indent="0">
              <a:buNone/>
              <a:defRPr sz="1400"/>
            </a:lvl2pPr>
            <a:lvl3pPr marL="914286" indent="0">
              <a:buNone/>
              <a:defRPr sz="1200"/>
            </a:lvl3pPr>
            <a:lvl4pPr marL="1371428" indent="0">
              <a:buNone/>
              <a:defRPr sz="1000"/>
            </a:lvl4pPr>
            <a:lvl5pPr marL="1828572" indent="0">
              <a:buNone/>
              <a:defRPr sz="1000"/>
            </a:lvl5pPr>
            <a:lvl6pPr marL="2285714" indent="0">
              <a:buNone/>
              <a:defRPr sz="1000"/>
            </a:lvl6pPr>
            <a:lvl7pPr marL="2742858" indent="0">
              <a:buNone/>
              <a:defRPr sz="1000"/>
            </a:lvl7pPr>
            <a:lvl8pPr marL="3200000" indent="0">
              <a:buNone/>
              <a:defRPr sz="1000"/>
            </a:lvl8pPr>
            <a:lvl9pPr marL="365714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3927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9385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6941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29" y="174169"/>
            <a:ext cx="8277059"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77">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77">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6"/>
            <a:ext cx="3057311"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77">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9"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77">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1"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035985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391" indent="0" algn="ctr">
              <a:buNone/>
              <a:defRPr>
                <a:solidFill>
                  <a:schemeClr val="tx1">
                    <a:tint val="75000"/>
                  </a:schemeClr>
                </a:solidFill>
              </a:defRPr>
            </a:lvl2pPr>
            <a:lvl3pPr marL="1218784" indent="0" algn="ctr">
              <a:buNone/>
              <a:defRPr>
                <a:solidFill>
                  <a:schemeClr val="tx1">
                    <a:tint val="75000"/>
                  </a:schemeClr>
                </a:solidFill>
              </a:defRPr>
            </a:lvl3pPr>
            <a:lvl4pPr marL="1828176" indent="0" algn="ctr">
              <a:buNone/>
              <a:defRPr>
                <a:solidFill>
                  <a:schemeClr val="tx1">
                    <a:tint val="75000"/>
                  </a:schemeClr>
                </a:solidFill>
              </a:defRPr>
            </a:lvl4pPr>
            <a:lvl5pPr marL="2437567" indent="0" algn="ctr">
              <a:buNone/>
              <a:defRPr>
                <a:solidFill>
                  <a:schemeClr val="tx1">
                    <a:tint val="75000"/>
                  </a:schemeClr>
                </a:solidFill>
              </a:defRPr>
            </a:lvl5pPr>
            <a:lvl6pPr marL="3046958" indent="0" algn="ctr">
              <a:buNone/>
              <a:defRPr>
                <a:solidFill>
                  <a:schemeClr val="tx1">
                    <a:tint val="75000"/>
                  </a:schemeClr>
                </a:solidFill>
              </a:defRPr>
            </a:lvl6pPr>
            <a:lvl7pPr marL="3656351" indent="0" algn="ctr">
              <a:buNone/>
              <a:defRPr>
                <a:solidFill>
                  <a:schemeClr val="tx1">
                    <a:tint val="75000"/>
                  </a:schemeClr>
                </a:solidFill>
              </a:defRPr>
            </a:lvl7pPr>
            <a:lvl8pPr marL="4265741" indent="0" algn="ctr">
              <a:buNone/>
              <a:defRPr>
                <a:solidFill>
                  <a:schemeClr val="tx1">
                    <a:tint val="75000"/>
                  </a:schemeClr>
                </a:solidFill>
              </a:defRPr>
            </a:lvl8pPr>
            <a:lvl9pPr marL="48751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15221857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38886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6810110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4"/>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391" indent="0">
              <a:buNone/>
              <a:defRPr sz="2400">
                <a:solidFill>
                  <a:schemeClr val="tx1">
                    <a:tint val="75000"/>
                  </a:schemeClr>
                </a:solidFill>
              </a:defRPr>
            </a:lvl2pPr>
            <a:lvl3pPr marL="1218784" indent="0">
              <a:buNone/>
              <a:defRPr sz="2200">
                <a:solidFill>
                  <a:schemeClr val="tx1">
                    <a:tint val="75000"/>
                  </a:schemeClr>
                </a:solidFill>
              </a:defRPr>
            </a:lvl3pPr>
            <a:lvl4pPr marL="1828176" indent="0">
              <a:buNone/>
              <a:defRPr sz="1900">
                <a:solidFill>
                  <a:schemeClr val="tx1">
                    <a:tint val="75000"/>
                  </a:schemeClr>
                </a:solidFill>
              </a:defRPr>
            </a:lvl4pPr>
            <a:lvl5pPr marL="2437567" indent="0">
              <a:buNone/>
              <a:defRPr sz="1900">
                <a:solidFill>
                  <a:schemeClr val="tx1">
                    <a:tint val="75000"/>
                  </a:schemeClr>
                </a:solidFill>
              </a:defRPr>
            </a:lvl5pPr>
            <a:lvl6pPr marL="3046958" indent="0">
              <a:buNone/>
              <a:defRPr sz="1900">
                <a:solidFill>
                  <a:schemeClr val="tx1">
                    <a:tint val="75000"/>
                  </a:schemeClr>
                </a:solidFill>
              </a:defRPr>
            </a:lvl6pPr>
            <a:lvl7pPr marL="3656351" indent="0">
              <a:buNone/>
              <a:defRPr sz="1900">
                <a:solidFill>
                  <a:schemeClr val="tx1">
                    <a:tint val="75000"/>
                  </a:schemeClr>
                </a:solidFill>
              </a:defRPr>
            </a:lvl7pPr>
            <a:lvl8pPr marL="4265741" indent="0">
              <a:buNone/>
              <a:defRPr sz="1900">
                <a:solidFill>
                  <a:schemeClr val="tx1">
                    <a:tint val="75000"/>
                  </a:schemeClr>
                </a:solidFill>
              </a:defRPr>
            </a:lvl8pPr>
            <a:lvl9pPr marL="487513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4185795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38948537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6"/>
            <a:ext cx="5386917" cy="639763"/>
          </a:xfrm>
        </p:spPr>
        <p:txBody>
          <a:bodyPr anchor="b"/>
          <a:lstStyle>
            <a:lvl1pPr marL="0" indent="0">
              <a:buNone/>
              <a:defRPr sz="3199" b="1"/>
            </a:lvl1pPr>
            <a:lvl2pPr marL="609391" indent="0">
              <a:buNone/>
              <a:defRPr sz="2699" b="1"/>
            </a:lvl2pPr>
            <a:lvl3pPr marL="1218784" indent="0">
              <a:buNone/>
              <a:defRPr sz="2400" b="1"/>
            </a:lvl3pPr>
            <a:lvl4pPr marL="1828176" indent="0">
              <a:buNone/>
              <a:defRPr sz="2200" b="1"/>
            </a:lvl4pPr>
            <a:lvl5pPr marL="2437567" indent="0">
              <a:buNone/>
              <a:defRPr sz="2200" b="1"/>
            </a:lvl5pPr>
            <a:lvl6pPr marL="3046958" indent="0">
              <a:buNone/>
              <a:defRPr sz="2200" b="1"/>
            </a:lvl6pPr>
            <a:lvl7pPr marL="3656351" indent="0">
              <a:buNone/>
              <a:defRPr sz="2200" b="1"/>
            </a:lvl7pPr>
            <a:lvl8pPr marL="4265741" indent="0">
              <a:buNone/>
              <a:defRPr sz="2200" b="1"/>
            </a:lvl8pPr>
            <a:lvl9pPr marL="487513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3"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6"/>
            <a:ext cx="5389033" cy="639763"/>
          </a:xfrm>
        </p:spPr>
        <p:txBody>
          <a:bodyPr anchor="b"/>
          <a:lstStyle>
            <a:lvl1pPr marL="0" indent="0">
              <a:buNone/>
              <a:defRPr sz="3199" b="1"/>
            </a:lvl1pPr>
            <a:lvl2pPr marL="609391" indent="0">
              <a:buNone/>
              <a:defRPr sz="2699" b="1"/>
            </a:lvl2pPr>
            <a:lvl3pPr marL="1218784" indent="0">
              <a:buNone/>
              <a:defRPr sz="2400" b="1"/>
            </a:lvl3pPr>
            <a:lvl4pPr marL="1828176" indent="0">
              <a:buNone/>
              <a:defRPr sz="2200" b="1"/>
            </a:lvl4pPr>
            <a:lvl5pPr marL="2437567" indent="0">
              <a:buNone/>
              <a:defRPr sz="2200" b="1"/>
            </a:lvl5pPr>
            <a:lvl6pPr marL="3046958" indent="0">
              <a:buNone/>
              <a:defRPr sz="2200" b="1"/>
            </a:lvl6pPr>
            <a:lvl7pPr marL="3656351" indent="0">
              <a:buNone/>
              <a:defRPr sz="2200" b="1"/>
            </a:lvl7pPr>
            <a:lvl8pPr marL="4265741" indent="0">
              <a:buNone/>
              <a:defRPr sz="2200" b="1"/>
            </a:lvl8pPr>
            <a:lvl9pPr marL="487513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6"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39023670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24280788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5"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1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60" y="6451902"/>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1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0" y="6396228"/>
            <a:ext cx="2844800" cy="365125"/>
          </a:xfrm>
        </p:spPr>
        <p:txBody>
          <a:bodyPr/>
          <a:lstStyle>
            <a:lvl1pPr algn="ctr">
              <a:defRPr>
                <a:latin typeface="ITC Avant Garde Std Bk" panose="020B0502020202020204" pitchFamily="34" charset="0"/>
              </a:defRPr>
            </a:lvl1p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33544061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3258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7"/>
            <a:ext cx="4011084" cy="4691063"/>
          </a:xfrm>
        </p:spPr>
        <p:txBody>
          <a:bodyPr/>
          <a:lstStyle>
            <a:lvl1pPr marL="0" indent="0">
              <a:buNone/>
              <a:defRPr sz="1900"/>
            </a:lvl1pPr>
            <a:lvl2pPr marL="609391" indent="0">
              <a:buNone/>
              <a:defRPr sz="1600"/>
            </a:lvl2pPr>
            <a:lvl3pPr marL="1218784" indent="0">
              <a:buNone/>
              <a:defRPr sz="1400"/>
            </a:lvl3pPr>
            <a:lvl4pPr marL="1828176" indent="0">
              <a:buNone/>
              <a:defRPr sz="1200"/>
            </a:lvl4pPr>
            <a:lvl5pPr marL="2437567" indent="0">
              <a:buNone/>
              <a:defRPr sz="1200"/>
            </a:lvl5pPr>
            <a:lvl6pPr marL="3046958" indent="0">
              <a:buNone/>
              <a:defRPr sz="1200"/>
            </a:lvl6pPr>
            <a:lvl7pPr marL="3656351" indent="0">
              <a:buNone/>
              <a:defRPr sz="1200"/>
            </a:lvl7pPr>
            <a:lvl8pPr marL="4265741" indent="0">
              <a:buNone/>
              <a:defRPr sz="1200"/>
            </a:lvl8pPr>
            <a:lvl9pPr marL="487513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20981922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391" indent="0">
              <a:buNone/>
              <a:defRPr sz="3799"/>
            </a:lvl2pPr>
            <a:lvl3pPr marL="1218784" indent="0">
              <a:buNone/>
              <a:defRPr sz="3199"/>
            </a:lvl3pPr>
            <a:lvl4pPr marL="1828176" indent="0">
              <a:buNone/>
              <a:defRPr sz="2699"/>
            </a:lvl4pPr>
            <a:lvl5pPr marL="2437567" indent="0">
              <a:buNone/>
              <a:defRPr sz="2699"/>
            </a:lvl5pPr>
            <a:lvl6pPr marL="3046958" indent="0">
              <a:buNone/>
              <a:defRPr sz="2699"/>
            </a:lvl6pPr>
            <a:lvl7pPr marL="3656351" indent="0">
              <a:buNone/>
              <a:defRPr sz="2699"/>
            </a:lvl7pPr>
            <a:lvl8pPr marL="4265741" indent="0">
              <a:buNone/>
              <a:defRPr sz="2699"/>
            </a:lvl8pPr>
            <a:lvl9pPr marL="4875133" indent="0">
              <a:buNone/>
              <a:defRPr sz="2699"/>
            </a:lvl9pPr>
          </a:lstStyle>
          <a:p>
            <a:endParaRPr lang="en-US" dirty="0"/>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900"/>
            </a:lvl1pPr>
            <a:lvl2pPr marL="609391" indent="0">
              <a:buNone/>
              <a:defRPr sz="1600"/>
            </a:lvl2pPr>
            <a:lvl3pPr marL="1218784" indent="0">
              <a:buNone/>
              <a:defRPr sz="1400"/>
            </a:lvl3pPr>
            <a:lvl4pPr marL="1828176" indent="0">
              <a:buNone/>
              <a:defRPr sz="1200"/>
            </a:lvl4pPr>
            <a:lvl5pPr marL="2437567" indent="0">
              <a:buNone/>
              <a:defRPr sz="1200"/>
            </a:lvl5pPr>
            <a:lvl6pPr marL="3046958" indent="0">
              <a:buNone/>
              <a:defRPr sz="1200"/>
            </a:lvl6pPr>
            <a:lvl7pPr marL="3656351" indent="0">
              <a:buNone/>
              <a:defRPr sz="1200"/>
            </a:lvl7pPr>
            <a:lvl8pPr marL="4265741" indent="0">
              <a:buNone/>
              <a:defRPr sz="1200"/>
            </a:lvl8pPr>
            <a:lvl9pPr marL="487513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3371787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31445177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10">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11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2756670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p:nvPr/>
        </p:nvSpPr>
        <p:spPr>
          <a:xfrm>
            <a:off x="-110734" y="1638233"/>
            <a:ext cx="12413259" cy="42799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 name="Google Shape;77;p13"/>
          <p:cNvGrpSpPr/>
          <p:nvPr/>
        </p:nvGrpSpPr>
        <p:grpSpPr>
          <a:xfrm>
            <a:off x="-33" y="1854200"/>
            <a:ext cx="12192000" cy="50036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13"/>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627099"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950800" y="4057600"/>
            <a:ext cx="2426400" cy="5976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2400" b="1">
                <a:latin typeface="Pangolin"/>
                <a:ea typeface="Pangolin"/>
                <a:cs typeface="Pangolin"/>
                <a:sym typeface="Pangolin"/>
              </a:defRPr>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83" name="Google Shape;83;p13"/>
          <p:cNvSpPr txBox="1">
            <a:spLocks noGrp="1"/>
          </p:cNvSpPr>
          <p:nvPr>
            <p:ph type="subTitle" idx="3"/>
          </p:nvPr>
        </p:nvSpPr>
        <p:spPr>
          <a:xfrm>
            <a:off x="950800"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4" name="Google Shape;84;p13"/>
          <p:cNvSpPr txBox="1">
            <a:spLocks noGrp="1"/>
          </p:cNvSpPr>
          <p:nvPr>
            <p:ph type="title" idx="4" hasCustomPrompt="1"/>
          </p:nvPr>
        </p:nvSpPr>
        <p:spPr>
          <a:xfrm>
            <a:off x="4247648"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3571351"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86" name="Google Shape;86;p13"/>
          <p:cNvSpPr txBox="1">
            <a:spLocks noGrp="1"/>
          </p:cNvSpPr>
          <p:nvPr>
            <p:ph type="subTitle" idx="6"/>
          </p:nvPr>
        </p:nvSpPr>
        <p:spPr>
          <a:xfrm>
            <a:off x="3571351"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7" name="Google Shape;87;p13"/>
          <p:cNvSpPr txBox="1">
            <a:spLocks noGrp="1"/>
          </p:cNvSpPr>
          <p:nvPr>
            <p:ph type="title" idx="7" hasCustomPrompt="1"/>
          </p:nvPr>
        </p:nvSpPr>
        <p:spPr>
          <a:xfrm>
            <a:off x="6868199"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6191900"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89" name="Google Shape;89;p13"/>
          <p:cNvSpPr txBox="1">
            <a:spLocks noGrp="1"/>
          </p:cNvSpPr>
          <p:nvPr>
            <p:ph type="subTitle" idx="9"/>
          </p:nvPr>
        </p:nvSpPr>
        <p:spPr>
          <a:xfrm>
            <a:off x="6191900"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0" name="Google Shape;90;p13"/>
          <p:cNvSpPr txBox="1">
            <a:spLocks noGrp="1"/>
          </p:cNvSpPr>
          <p:nvPr>
            <p:ph type="title" idx="13" hasCustomPrompt="1"/>
          </p:nvPr>
        </p:nvSpPr>
        <p:spPr>
          <a:xfrm>
            <a:off x="9488732"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8812433"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92" name="Google Shape;92;p13"/>
          <p:cNvSpPr txBox="1">
            <a:spLocks noGrp="1"/>
          </p:cNvSpPr>
          <p:nvPr>
            <p:ph type="subTitle" idx="15"/>
          </p:nvPr>
        </p:nvSpPr>
        <p:spPr>
          <a:xfrm>
            <a:off x="8812433"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24436533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defRPr/>
            </a:pPr>
            <a:fld id="{00000000-1234-1234-1234-123412341234}" type="slidenum">
              <a:rPr lang="en" smtClean="0">
                <a:solidFill>
                  <a:srgbClr val="000000">
                    <a:tint val="75000"/>
                  </a:srgbClr>
                </a:solidFill>
              </a:rPr>
              <a:pPr defTabSz="1219140">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373331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963763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91313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212310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248155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2409242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77071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54387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2112996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6739319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14"/>
          <p:cNvSpPr/>
          <p:nvPr/>
        </p:nvSpPr>
        <p:spPr>
          <a:xfrm rot="10800000">
            <a:off x="7435515"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rot="10800000">
            <a:off x="7564397" y="4010423"/>
            <a:ext cx="4664871" cy="290347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p:nvPr/>
        </p:nvSpPr>
        <p:spPr>
          <a:xfrm>
            <a:off x="419772" y="269438"/>
            <a:ext cx="3634857" cy="363485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4"/>
          <p:cNvSpPr txBox="1">
            <a:spLocks noGrp="1"/>
          </p:cNvSpPr>
          <p:nvPr>
            <p:ph type="title"/>
          </p:nvPr>
        </p:nvSpPr>
        <p:spPr>
          <a:xfrm>
            <a:off x="4571400" y="5080467"/>
            <a:ext cx="3048000" cy="59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400"/>
            </a:lvl1pPr>
            <a:lvl2pPr lvl="1" algn="ctr">
              <a:spcBef>
                <a:spcPts val="0"/>
              </a:spcBef>
              <a:spcAft>
                <a:spcPts val="0"/>
              </a:spcAft>
              <a:buSzPts val="1800"/>
              <a:buNone/>
              <a:defRPr sz="2400"/>
            </a:lvl2pPr>
            <a:lvl3pPr lvl="2" algn="ctr">
              <a:spcBef>
                <a:spcPts val="0"/>
              </a:spcBef>
              <a:spcAft>
                <a:spcPts val="0"/>
              </a:spcAft>
              <a:buSzPts val="1800"/>
              <a:buNone/>
              <a:defRPr sz="2400"/>
            </a:lvl3pPr>
            <a:lvl4pPr lvl="3" algn="ctr">
              <a:spcBef>
                <a:spcPts val="0"/>
              </a:spcBef>
              <a:spcAft>
                <a:spcPts val="0"/>
              </a:spcAft>
              <a:buSzPts val="1800"/>
              <a:buNone/>
              <a:defRPr sz="2400"/>
            </a:lvl4pPr>
            <a:lvl5pPr lvl="4" algn="ctr">
              <a:spcBef>
                <a:spcPts val="0"/>
              </a:spcBef>
              <a:spcAft>
                <a:spcPts val="0"/>
              </a:spcAft>
              <a:buSzPts val="1800"/>
              <a:buNone/>
              <a:defRPr sz="2400"/>
            </a:lvl5pPr>
            <a:lvl6pPr lvl="5" algn="ctr">
              <a:spcBef>
                <a:spcPts val="0"/>
              </a:spcBef>
              <a:spcAft>
                <a:spcPts val="0"/>
              </a:spcAft>
              <a:buSzPts val="1800"/>
              <a:buNone/>
              <a:defRPr sz="2400"/>
            </a:lvl6pPr>
            <a:lvl7pPr lvl="6" algn="ctr">
              <a:spcBef>
                <a:spcPts val="0"/>
              </a:spcBef>
              <a:spcAft>
                <a:spcPts val="0"/>
              </a:spcAft>
              <a:buSzPts val="1800"/>
              <a:buNone/>
              <a:defRPr sz="2400"/>
            </a:lvl7pPr>
            <a:lvl8pPr lvl="7" algn="ctr">
              <a:spcBef>
                <a:spcPts val="0"/>
              </a:spcBef>
              <a:spcAft>
                <a:spcPts val="0"/>
              </a:spcAft>
              <a:buSzPts val="1800"/>
              <a:buNone/>
              <a:defRPr sz="2400"/>
            </a:lvl8pPr>
            <a:lvl9pPr lvl="8" algn="ctr">
              <a:spcBef>
                <a:spcPts val="0"/>
              </a:spcBef>
              <a:spcAft>
                <a:spcPts val="0"/>
              </a:spcAft>
              <a:buSzPts val="1800"/>
              <a:buNone/>
              <a:defRPr sz="2400"/>
            </a:lvl9pPr>
          </a:lstStyle>
          <a:p>
            <a:endParaRPr/>
          </a:p>
        </p:txBody>
      </p:sp>
      <p:sp>
        <p:nvSpPr>
          <p:cNvPr id="98" name="Google Shape;98;p14"/>
          <p:cNvSpPr txBox="1">
            <a:spLocks noGrp="1"/>
          </p:cNvSpPr>
          <p:nvPr>
            <p:ph type="subTitle" idx="1"/>
          </p:nvPr>
        </p:nvSpPr>
        <p:spPr>
          <a:xfrm>
            <a:off x="2832600" y="1968233"/>
            <a:ext cx="6522800" cy="264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3733">
                <a:latin typeface="Pangolin"/>
                <a:ea typeface="Pangolin"/>
                <a:cs typeface="Pangolin"/>
                <a:sym typeface="Pangolin"/>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566638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826337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056050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6204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6784376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9380396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9121397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0016636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25155199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9356521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61971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9"/>
        <p:cNvGrpSpPr/>
        <p:nvPr/>
      </p:nvGrpSpPr>
      <p:grpSpPr>
        <a:xfrm>
          <a:off x="0" y="0"/>
          <a:ext cx="0" cy="0"/>
          <a:chOff x="0" y="0"/>
          <a:chExt cx="0" cy="0"/>
        </a:xfrm>
      </p:grpSpPr>
      <p:sp>
        <p:nvSpPr>
          <p:cNvPr id="100" name="Google Shape;100;p15"/>
          <p:cNvSpPr/>
          <p:nvPr/>
        </p:nvSpPr>
        <p:spPr>
          <a:xfrm rot="-5400000">
            <a:off x="2318660" y="2617042"/>
            <a:ext cx="6985733" cy="16238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 name="Google Shape;101;p15"/>
          <p:cNvGrpSpPr/>
          <p:nvPr/>
        </p:nvGrpSpPr>
        <p:grpSpPr>
          <a:xfrm rot="-5400000">
            <a:off x="5281215" y="-48016"/>
            <a:ext cx="6875069" cy="6954029"/>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5"/>
          <p:cNvSpPr/>
          <p:nvPr/>
        </p:nvSpPr>
        <p:spPr>
          <a:xfrm rot="10800000" flipH="1">
            <a:off x="-7576"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5"/>
          <p:cNvSpPr/>
          <p:nvPr/>
        </p:nvSpPr>
        <p:spPr>
          <a:xfrm rot="10800000" flipH="1">
            <a:off x="-87367" y="4208672"/>
            <a:ext cx="4525376" cy="273669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5"/>
          <p:cNvSpPr txBox="1">
            <a:spLocks noGrp="1"/>
          </p:cNvSpPr>
          <p:nvPr>
            <p:ph type="title"/>
          </p:nvPr>
        </p:nvSpPr>
        <p:spPr>
          <a:xfrm>
            <a:off x="950800" y="593367"/>
            <a:ext cx="3877200" cy="13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6406248" y="1049751"/>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8010567" y="719167"/>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09" name="Google Shape;109;p15"/>
          <p:cNvSpPr txBox="1">
            <a:spLocks noGrp="1"/>
          </p:cNvSpPr>
          <p:nvPr>
            <p:ph type="subTitle" idx="3"/>
          </p:nvPr>
        </p:nvSpPr>
        <p:spPr>
          <a:xfrm>
            <a:off x="8010567" y="1191599"/>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10" name="Google Shape;110;p15"/>
          <p:cNvSpPr txBox="1">
            <a:spLocks noGrp="1"/>
          </p:cNvSpPr>
          <p:nvPr>
            <p:ph type="title" idx="4" hasCustomPrompt="1"/>
          </p:nvPr>
        </p:nvSpPr>
        <p:spPr>
          <a:xfrm>
            <a:off x="6406248" y="304796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8010567" y="2717384"/>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12" name="Google Shape;112;p15"/>
          <p:cNvSpPr txBox="1">
            <a:spLocks noGrp="1"/>
          </p:cNvSpPr>
          <p:nvPr>
            <p:ph type="subTitle" idx="6"/>
          </p:nvPr>
        </p:nvSpPr>
        <p:spPr>
          <a:xfrm>
            <a:off x="8010567" y="3189815"/>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13" name="Google Shape;113;p15"/>
          <p:cNvSpPr txBox="1">
            <a:spLocks noGrp="1"/>
          </p:cNvSpPr>
          <p:nvPr>
            <p:ph type="title" idx="7" hasCustomPrompt="1"/>
          </p:nvPr>
        </p:nvSpPr>
        <p:spPr>
          <a:xfrm>
            <a:off x="6406248" y="5043133"/>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8010567" y="4712551"/>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15" name="Google Shape;115;p15"/>
          <p:cNvSpPr txBox="1">
            <a:spLocks noGrp="1"/>
          </p:cNvSpPr>
          <p:nvPr>
            <p:ph type="subTitle" idx="9"/>
          </p:nvPr>
        </p:nvSpPr>
        <p:spPr>
          <a:xfrm>
            <a:off x="8010567" y="5184981"/>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5790669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0997934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22227343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37810872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33480420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4207-BBBE-4D24-A379-C2B12A301624}" type="slidenum">
              <a:rPr lang="en-US" smtClean="0"/>
              <a:t>‹#›</a:t>
            </a:fld>
            <a:endParaRPr lang="en-US"/>
          </a:p>
        </p:txBody>
      </p:sp>
    </p:spTree>
    <p:extLst>
      <p:ext uri="{BB962C8B-B14F-4D97-AF65-F5344CB8AC3E}">
        <p14:creationId xmlns:p14="http://schemas.microsoft.com/office/powerpoint/2010/main" val="1349215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16"/>
        <p:cNvGrpSpPr/>
        <p:nvPr/>
      </p:nvGrpSpPr>
      <p:grpSpPr>
        <a:xfrm>
          <a:off x="0" y="0"/>
          <a:ext cx="0" cy="0"/>
          <a:chOff x="0" y="0"/>
          <a:chExt cx="0" cy="0"/>
        </a:xfrm>
      </p:grpSpPr>
      <p:grpSp>
        <p:nvGrpSpPr>
          <p:cNvPr id="117" name="Google Shape;117;p16"/>
          <p:cNvGrpSpPr/>
          <p:nvPr/>
        </p:nvGrpSpPr>
        <p:grpSpPr>
          <a:xfrm>
            <a:off x="5211804" y="-8667"/>
            <a:ext cx="6984165" cy="6875200"/>
            <a:chOff x="4003316" y="-6500"/>
            <a:chExt cx="5143484" cy="5156400"/>
          </a:xfrm>
        </p:grpSpPr>
        <p:sp>
          <p:nvSpPr>
            <p:cNvPr id="118" name="Google Shape;118;p16"/>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6"/>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16"/>
          <p:cNvSpPr/>
          <p:nvPr/>
        </p:nvSpPr>
        <p:spPr>
          <a:xfrm rot="10800000">
            <a:off x="-37661" y="-51920"/>
            <a:ext cx="3646437" cy="194282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6"/>
          <p:cNvSpPr txBox="1">
            <a:spLocks noGrp="1"/>
          </p:cNvSpPr>
          <p:nvPr>
            <p:ph type="title"/>
          </p:nvPr>
        </p:nvSpPr>
        <p:spPr>
          <a:xfrm>
            <a:off x="950800" y="1730972"/>
            <a:ext cx="3742800" cy="2560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6"/>
          <p:cNvSpPr txBox="1">
            <a:spLocks noGrp="1"/>
          </p:cNvSpPr>
          <p:nvPr>
            <p:ph type="subTitle" idx="1"/>
          </p:nvPr>
        </p:nvSpPr>
        <p:spPr>
          <a:xfrm>
            <a:off x="950800" y="4291429"/>
            <a:ext cx="37428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64339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3"/>
        <p:cNvGrpSpPr/>
        <p:nvPr/>
      </p:nvGrpSpPr>
      <p:grpSpPr>
        <a:xfrm>
          <a:off x="0" y="0"/>
          <a:ext cx="0" cy="0"/>
          <a:chOff x="0" y="0"/>
          <a:chExt cx="0" cy="0"/>
        </a:xfrm>
      </p:grpSpPr>
      <p:sp>
        <p:nvSpPr>
          <p:cNvPr id="124" name="Google Shape;124;p17"/>
          <p:cNvSpPr/>
          <p:nvPr/>
        </p:nvSpPr>
        <p:spPr>
          <a:xfrm flipH="1">
            <a:off x="-43" y="2"/>
            <a:ext cx="1240077" cy="685797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7"/>
          <p:cNvSpPr/>
          <p:nvPr/>
        </p:nvSpPr>
        <p:spPr>
          <a:xfrm rot="10800000" flipH="1">
            <a:off x="10954759" y="2"/>
            <a:ext cx="1240077" cy="685797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7"/>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17"/>
          <p:cNvSpPr txBox="1">
            <a:spLocks noGrp="1"/>
          </p:cNvSpPr>
          <p:nvPr>
            <p:ph type="subTitle" idx="1"/>
          </p:nvPr>
        </p:nvSpPr>
        <p:spPr>
          <a:xfrm>
            <a:off x="2297300" y="1707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28" name="Google Shape;128;p17"/>
          <p:cNvSpPr txBox="1">
            <a:spLocks noGrp="1"/>
          </p:cNvSpPr>
          <p:nvPr>
            <p:ph type="subTitle" idx="2"/>
          </p:nvPr>
        </p:nvSpPr>
        <p:spPr>
          <a:xfrm>
            <a:off x="2297300" y="2185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29" name="Google Shape;129;p17"/>
          <p:cNvSpPr txBox="1">
            <a:spLocks noGrp="1"/>
          </p:cNvSpPr>
          <p:nvPr>
            <p:ph type="subTitle" idx="3"/>
          </p:nvPr>
        </p:nvSpPr>
        <p:spPr>
          <a:xfrm>
            <a:off x="6846700" y="1707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0" name="Google Shape;130;p17"/>
          <p:cNvSpPr txBox="1">
            <a:spLocks noGrp="1"/>
          </p:cNvSpPr>
          <p:nvPr>
            <p:ph type="subTitle" idx="4"/>
          </p:nvPr>
        </p:nvSpPr>
        <p:spPr>
          <a:xfrm>
            <a:off x="6846700" y="2185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31" name="Google Shape;131;p17"/>
          <p:cNvSpPr txBox="1">
            <a:spLocks noGrp="1"/>
          </p:cNvSpPr>
          <p:nvPr>
            <p:ph type="subTitle" idx="5"/>
          </p:nvPr>
        </p:nvSpPr>
        <p:spPr>
          <a:xfrm>
            <a:off x="2297300" y="4211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2" name="Google Shape;132;p17"/>
          <p:cNvSpPr txBox="1">
            <a:spLocks noGrp="1"/>
          </p:cNvSpPr>
          <p:nvPr>
            <p:ph type="subTitle" idx="6"/>
          </p:nvPr>
        </p:nvSpPr>
        <p:spPr>
          <a:xfrm>
            <a:off x="2297300" y="4689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33" name="Google Shape;133;p17"/>
          <p:cNvSpPr txBox="1">
            <a:spLocks noGrp="1"/>
          </p:cNvSpPr>
          <p:nvPr>
            <p:ph type="subTitle" idx="7"/>
          </p:nvPr>
        </p:nvSpPr>
        <p:spPr>
          <a:xfrm>
            <a:off x="6846700" y="4211700"/>
            <a:ext cx="3048000" cy="46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34" name="Google Shape;134;p17"/>
          <p:cNvSpPr txBox="1">
            <a:spLocks noGrp="1"/>
          </p:cNvSpPr>
          <p:nvPr>
            <p:ph type="subTitle" idx="8"/>
          </p:nvPr>
        </p:nvSpPr>
        <p:spPr>
          <a:xfrm>
            <a:off x="6846700" y="4689539"/>
            <a:ext cx="3048000" cy="93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1837994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5"/>
        <p:cNvGrpSpPr/>
        <p:nvPr/>
      </p:nvGrpSpPr>
      <p:grpSpPr>
        <a:xfrm>
          <a:off x="0" y="0"/>
          <a:ext cx="0" cy="0"/>
          <a:chOff x="0" y="0"/>
          <a:chExt cx="0" cy="0"/>
        </a:xfrm>
      </p:grpSpPr>
      <p:sp>
        <p:nvSpPr>
          <p:cNvPr id="136" name="Google Shape;136;p18"/>
          <p:cNvSpPr/>
          <p:nvPr/>
        </p:nvSpPr>
        <p:spPr>
          <a:xfrm rot="-5400000">
            <a:off x="4499108" y="-1032800"/>
            <a:ext cx="3197493" cy="123357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p:nvPr/>
        </p:nvSpPr>
        <p:spPr>
          <a:xfrm rot="-5400000">
            <a:off x="4499159" y="-838649"/>
            <a:ext cx="3197493" cy="12195807"/>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8"/>
          <p:cNvSpPr/>
          <p:nvPr/>
        </p:nvSpPr>
        <p:spPr>
          <a:xfrm rot="-5400000">
            <a:off x="5521468" y="-5521325"/>
            <a:ext cx="1144425" cy="12187089"/>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8"/>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0" name="Google Shape;140;p18"/>
          <p:cNvSpPr txBox="1">
            <a:spLocks noGrp="1"/>
          </p:cNvSpPr>
          <p:nvPr>
            <p:ph type="subTitle" idx="1"/>
          </p:nvPr>
        </p:nvSpPr>
        <p:spPr>
          <a:xfrm>
            <a:off x="9508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1" name="Google Shape;141;p18"/>
          <p:cNvSpPr txBox="1">
            <a:spLocks noGrp="1"/>
          </p:cNvSpPr>
          <p:nvPr>
            <p:ph type="subTitle" idx="2"/>
          </p:nvPr>
        </p:nvSpPr>
        <p:spPr>
          <a:xfrm>
            <a:off x="9508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2" name="Google Shape;142;p18"/>
          <p:cNvSpPr txBox="1">
            <a:spLocks noGrp="1"/>
          </p:cNvSpPr>
          <p:nvPr>
            <p:ph type="subTitle" idx="3"/>
          </p:nvPr>
        </p:nvSpPr>
        <p:spPr>
          <a:xfrm>
            <a:off x="44744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3" name="Google Shape;143;p18"/>
          <p:cNvSpPr txBox="1">
            <a:spLocks noGrp="1"/>
          </p:cNvSpPr>
          <p:nvPr>
            <p:ph type="subTitle" idx="4"/>
          </p:nvPr>
        </p:nvSpPr>
        <p:spPr>
          <a:xfrm>
            <a:off x="44744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4" name="Google Shape;144;p18"/>
          <p:cNvSpPr txBox="1">
            <a:spLocks noGrp="1"/>
          </p:cNvSpPr>
          <p:nvPr>
            <p:ph type="subTitle" idx="5"/>
          </p:nvPr>
        </p:nvSpPr>
        <p:spPr>
          <a:xfrm>
            <a:off x="7998000" y="25065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5" name="Google Shape;145;p18"/>
          <p:cNvSpPr txBox="1">
            <a:spLocks noGrp="1"/>
          </p:cNvSpPr>
          <p:nvPr>
            <p:ph type="subTitle" idx="6"/>
          </p:nvPr>
        </p:nvSpPr>
        <p:spPr>
          <a:xfrm>
            <a:off x="7998000" y="28468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6" name="Google Shape;146;p18"/>
          <p:cNvSpPr txBox="1">
            <a:spLocks noGrp="1"/>
          </p:cNvSpPr>
          <p:nvPr>
            <p:ph type="subTitle" idx="7"/>
          </p:nvPr>
        </p:nvSpPr>
        <p:spPr>
          <a:xfrm>
            <a:off x="9508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7" name="Google Shape;147;p18"/>
          <p:cNvSpPr txBox="1">
            <a:spLocks noGrp="1"/>
          </p:cNvSpPr>
          <p:nvPr>
            <p:ph type="subTitle" idx="8"/>
          </p:nvPr>
        </p:nvSpPr>
        <p:spPr>
          <a:xfrm>
            <a:off x="9508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48" name="Google Shape;148;p18"/>
          <p:cNvSpPr txBox="1">
            <a:spLocks noGrp="1"/>
          </p:cNvSpPr>
          <p:nvPr>
            <p:ph type="subTitle" idx="9"/>
          </p:nvPr>
        </p:nvSpPr>
        <p:spPr>
          <a:xfrm>
            <a:off x="44744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49" name="Google Shape;149;p18"/>
          <p:cNvSpPr txBox="1">
            <a:spLocks noGrp="1"/>
          </p:cNvSpPr>
          <p:nvPr>
            <p:ph type="subTitle" idx="13"/>
          </p:nvPr>
        </p:nvSpPr>
        <p:spPr>
          <a:xfrm>
            <a:off x="44744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0" name="Google Shape;150;p18"/>
          <p:cNvSpPr txBox="1">
            <a:spLocks noGrp="1"/>
          </p:cNvSpPr>
          <p:nvPr>
            <p:ph type="subTitle" idx="14"/>
          </p:nvPr>
        </p:nvSpPr>
        <p:spPr>
          <a:xfrm>
            <a:off x="7998000" y="4971755"/>
            <a:ext cx="3243200" cy="4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1" name="Google Shape;151;p18"/>
          <p:cNvSpPr txBox="1">
            <a:spLocks noGrp="1"/>
          </p:cNvSpPr>
          <p:nvPr>
            <p:ph type="subTitle" idx="15"/>
          </p:nvPr>
        </p:nvSpPr>
        <p:spPr>
          <a:xfrm>
            <a:off x="7998000" y="5312077"/>
            <a:ext cx="3243200"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4160806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52"/>
        <p:cNvGrpSpPr/>
        <p:nvPr/>
      </p:nvGrpSpPr>
      <p:grpSpPr>
        <a:xfrm>
          <a:off x="0" y="0"/>
          <a:ext cx="0" cy="0"/>
          <a:chOff x="0" y="0"/>
          <a:chExt cx="0" cy="0"/>
        </a:xfrm>
      </p:grpSpPr>
      <p:sp>
        <p:nvSpPr>
          <p:cNvPr id="153" name="Google Shape;153;p19"/>
          <p:cNvSpPr/>
          <p:nvPr/>
        </p:nvSpPr>
        <p:spPr>
          <a:xfrm flipH="1">
            <a:off x="8394182" y="1"/>
            <a:ext cx="3797820" cy="312779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9"/>
          <p:cNvSpPr txBox="1">
            <a:spLocks noGrp="1"/>
          </p:cNvSpPr>
          <p:nvPr>
            <p:ph type="title"/>
          </p:nvPr>
        </p:nvSpPr>
        <p:spPr>
          <a:xfrm>
            <a:off x="5120833" y="593367"/>
            <a:ext cx="612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5" name="Google Shape;155;p19"/>
          <p:cNvSpPr txBox="1">
            <a:spLocks noGrp="1"/>
          </p:cNvSpPr>
          <p:nvPr>
            <p:ph type="subTitle" idx="1"/>
          </p:nvPr>
        </p:nvSpPr>
        <p:spPr>
          <a:xfrm>
            <a:off x="4354684" y="1871957"/>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6" name="Google Shape;156;p19"/>
          <p:cNvSpPr txBox="1">
            <a:spLocks noGrp="1"/>
          </p:cNvSpPr>
          <p:nvPr>
            <p:ph type="subTitle" idx="2"/>
          </p:nvPr>
        </p:nvSpPr>
        <p:spPr>
          <a:xfrm>
            <a:off x="4354684" y="2355456"/>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7" name="Google Shape;157;p19"/>
          <p:cNvSpPr txBox="1">
            <a:spLocks noGrp="1"/>
          </p:cNvSpPr>
          <p:nvPr>
            <p:ph type="subTitle" idx="3"/>
          </p:nvPr>
        </p:nvSpPr>
        <p:spPr>
          <a:xfrm>
            <a:off x="7627851" y="1871957"/>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58" name="Google Shape;158;p19"/>
          <p:cNvSpPr txBox="1">
            <a:spLocks noGrp="1"/>
          </p:cNvSpPr>
          <p:nvPr>
            <p:ph type="subTitle" idx="4"/>
          </p:nvPr>
        </p:nvSpPr>
        <p:spPr>
          <a:xfrm>
            <a:off x="7627851" y="2355456"/>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59" name="Google Shape;159;p19"/>
          <p:cNvSpPr txBox="1">
            <a:spLocks noGrp="1"/>
          </p:cNvSpPr>
          <p:nvPr>
            <p:ph type="subTitle" idx="5"/>
          </p:nvPr>
        </p:nvSpPr>
        <p:spPr>
          <a:xfrm>
            <a:off x="5307033" y="4294991"/>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60" name="Google Shape;160;p19"/>
          <p:cNvSpPr txBox="1">
            <a:spLocks noGrp="1"/>
          </p:cNvSpPr>
          <p:nvPr>
            <p:ph type="subTitle" idx="6"/>
          </p:nvPr>
        </p:nvSpPr>
        <p:spPr>
          <a:xfrm>
            <a:off x="5307033" y="4772889"/>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161" name="Google Shape;161;p19"/>
          <p:cNvSpPr txBox="1">
            <a:spLocks noGrp="1"/>
          </p:cNvSpPr>
          <p:nvPr>
            <p:ph type="subTitle" idx="7"/>
          </p:nvPr>
        </p:nvSpPr>
        <p:spPr>
          <a:xfrm>
            <a:off x="8580200" y="4294991"/>
            <a:ext cx="2474800" cy="4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162" name="Google Shape;162;p19"/>
          <p:cNvSpPr txBox="1">
            <a:spLocks noGrp="1"/>
          </p:cNvSpPr>
          <p:nvPr>
            <p:ph type="subTitle" idx="8"/>
          </p:nvPr>
        </p:nvSpPr>
        <p:spPr>
          <a:xfrm>
            <a:off x="8580200" y="4772889"/>
            <a:ext cx="2474800" cy="12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45839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63"/>
        <p:cNvGrpSpPr/>
        <p:nvPr/>
      </p:nvGrpSpPr>
      <p:grpSpPr>
        <a:xfrm>
          <a:off x="0" y="0"/>
          <a:ext cx="0" cy="0"/>
          <a:chOff x="0" y="0"/>
          <a:chExt cx="0" cy="0"/>
        </a:xfrm>
      </p:grpSpPr>
      <p:grpSp>
        <p:nvGrpSpPr>
          <p:cNvPr id="164" name="Google Shape;164;p20"/>
          <p:cNvGrpSpPr/>
          <p:nvPr/>
        </p:nvGrpSpPr>
        <p:grpSpPr>
          <a:xfrm>
            <a:off x="-263" y="-8667"/>
            <a:ext cx="6923888" cy="6875200"/>
            <a:chOff x="-202" y="-6500"/>
            <a:chExt cx="5558677" cy="5156400"/>
          </a:xfrm>
        </p:grpSpPr>
        <p:sp>
          <p:nvSpPr>
            <p:cNvPr id="165" name="Google Shape;165;p20"/>
            <p:cNvSpPr/>
            <p:nvPr/>
          </p:nvSpPr>
          <p:spPr>
            <a:xfrm rot="5400000" flipH="1">
              <a:off x="-235852" y="229150"/>
              <a:ext cx="5156400" cy="4685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0"/>
            <p:cNvSpPr/>
            <p:nvPr/>
          </p:nvSpPr>
          <p:spPr>
            <a:xfrm flipH="1">
              <a:off x="462841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20"/>
          <p:cNvSpPr txBox="1">
            <a:spLocks noGrp="1"/>
          </p:cNvSpPr>
          <p:nvPr>
            <p:ph type="title" hasCustomPrompt="1"/>
          </p:nvPr>
        </p:nvSpPr>
        <p:spPr>
          <a:xfrm>
            <a:off x="1083248" y="1943451"/>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68" name="Google Shape;168;p20"/>
          <p:cNvSpPr txBox="1">
            <a:spLocks noGrp="1"/>
          </p:cNvSpPr>
          <p:nvPr>
            <p:ph type="subTitle" idx="1"/>
          </p:nvPr>
        </p:nvSpPr>
        <p:spPr>
          <a:xfrm>
            <a:off x="2687567" y="1632688"/>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69" name="Google Shape;169;p20"/>
          <p:cNvSpPr txBox="1">
            <a:spLocks noGrp="1"/>
          </p:cNvSpPr>
          <p:nvPr>
            <p:ph type="subTitle" idx="2"/>
          </p:nvPr>
        </p:nvSpPr>
        <p:spPr>
          <a:xfrm>
            <a:off x="2687567" y="2105120"/>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0" name="Google Shape;170;p20"/>
          <p:cNvSpPr txBox="1">
            <a:spLocks noGrp="1"/>
          </p:cNvSpPr>
          <p:nvPr>
            <p:ph type="title" idx="3" hasCustomPrompt="1"/>
          </p:nvPr>
        </p:nvSpPr>
        <p:spPr>
          <a:xfrm>
            <a:off x="1083248" y="34956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1" name="Google Shape;171;p20"/>
          <p:cNvSpPr txBox="1">
            <a:spLocks noGrp="1"/>
          </p:cNvSpPr>
          <p:nvPr>
            <p:ph type="subTitle" idx="4"/>
          </p:nvPr>
        </p:nvSpPr>
        <p:spPr>
          <a:xfrm>
            <a:off x="2687567" y="3187904"/>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72" name="Google Shape;172;p20"/>
          <p:cNvSpPr txBox="1">
            <a:spLocks noGrp="1"/>
          </p:cNvSpPr>
          <p:nvPr>
            <p:ph type="subTitle" idx="5"/>
          </p:nvPr>
        </p:nvSpPr>
        <p:spPr>
          <a:xfrm>
            <a:off x="2687567" y="3660336"/>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3" name="Google Shape;173;p20"/>
          <p:cNvSpPr txBox="1">
            <a:spLocks noGrp="1"/>
          </p:cNvSpPr>
          <p:nvPr>
            <p:ph type="title" idx="6" hasCustomPrompt="1"/>
          </p:nvPr>
        </p:nvSpPr>
        <p:spPr>
          <a:xfrm>
            <a:off x="1083248" y="504791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4" name="Google Shape;174;p20"/>
          <p:cNvSpPr txBox="1">
            <a:spLocks noGrp="1"/>
          </p:cNvSpPr>
          <p:nvPr>
            <p:ph type="subTitle" idx="7"/>
          </p:nvPr>
        </p:nvSpPr>
        <p:spPr>
          <a:xfrm>
            <a:off x="2687567" y="4740137"/>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75" name="Google Shape;175;p20"/>
          <p:cNvSpPr txBox="1">
            <a:spLocks noGrp="1"/>
          </p:cNvSpPr>
          <p:nvPr>
            <p:ph type="subTitle" idx="8"/>
          </p:nvPr>
        </p:nvSpPr>
        <p:spPr>
          <a:xfrm>
            <a:off x="2687567" y="5212569"/>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6" name="Google Shape;176;p20"/>
          <p:cNvSpPr txBox="1">
            <a:spLocks noGrp="1"/>
          </p:cNvSpPr>
          <p:nvPr>
            <p:ph type="title" idx="9"/>
          </p:nvPr>
        </p:nvSpPr>
        <p:spPr>
          <a:xfrm>
            <a:off x="950800"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9864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33" y="3297960"/>
            <a:ext cx="12192000" cy="3559561"/>
            <a:chOff x="-25" y="1390650"/>
            <a:chExt cx="9144000" cy="3752700"/>
          </a:xfrm>
        </p:grpSpPr>
        <p:sp>
          <p:nvSpPr>
            <p:cNvPr id="20"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 name="Google Shape;22;p3"/>
          <p:cNvSpPr txBox="1">
            <a:spLocks noGrp="1"/>
          </p:cNvSpPr>
          <p:nvPr>
            <p:ph type="title"/>
          </p:nvPr>
        </p:nvSpPr>
        <p:spPr>
          <a:xfrm>
            <a:off x="2513600" y="4344400"/>
            <a:ext cx="7168800" cy="8168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23" name="Google Shape;23;p3"/>
          <p:cNvSpPr txBox="1">
            <a:spLocks noGrp="1"/>
          </p:cNvSpPr>
          <p:nvPr>
            <p:ph type="subTitle" idx="1"/>
          </p:nvPr>
        </p:nvSpPr>
        <p:spPr>
          <a:xfrm>
            <a:off x="2513600" y="5115891"/>
            <a:ext cx="7168800" cy="9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24" name="Google Shape;24;p3"/>
          <p:cNvSpPr txBox="1">
            <a:spLocks noGrp="1"/>
          </p:cNvSpPr>
          <p:nvPr>
            <p:ph type="title" idx="2" hasCustomPrompt="1"/>
          </p:nvPr>
        </p:nvSpPr>
        <p:spPr>
          <a:xfrm>
            <a:off x="2433092" y="71116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extLst>
      <p:ext uri="{BB962C8B-B14F-4D97-AF65-F5344CB8AC3E}">
        <p14:creationId xmlns:p14="http://schemas.microsoft.com/office/powerpoint/2010/main" val="3434496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vice mockup">
  <p:cSld name="Device mockup">
    <p:spTree>
      <p:nvGrpSpPr>
        <p:cNvPr id="1" name="Shape 177"/>
        <p:cNvGrpSpPr/>
        <p:nvPr/>
      </p:nvGrpSpPr>
      <p:grpSpPr>
        <a:xfrm>
          <a:off x="0" y="0"/>
          <a:ext cx="0" cy="0"/>
          <a:chOff x="0" y="0"/>
          <a:chExt cx="0" cy="0"/>
        </a:xfrm>
      </p:grpSpPr>
      <p:sp>
        <p:nvSpPr>
          <p:cNvPr id="178" name="Google Shape;178;p21"/>
          <p:cNvSpPr/>
          <p:nvPr/>
        </p:nvSpPr>
        <p:spPr>
          <a:xfrm rot="10800000">
            <a:off x="11" y="-29"/>
            <a:ext cx="7861991" cy="413931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21"/>
          <p:cNvSpPr txBox="1">
            <a:spLocks noGrp="1"/>
          </p:cNvSpPr>
          <p:nvPr>
            <p:ph type="title"/>
          </p:nvPr>
        </p:nvSpPr>
        <p:spPr>
          <a:xfrm>
            <a:off x="7498267" y="1782967"/>
            <a:ext cx="3742800" cy="134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21"/>
          <p:cNvSpPr txBox="1">
            <a:spLocks noGrp="1"/>
          </p:cNvSpPr>
          <p:nvPr>
            <p:ph type="subTitle" idx="1"/>
          </p:nvPr>
        </p:nvSpPr>
        <p:spPr>
          <a:xfrm>
            <a:off x="7498267" y="3172993"/>
            <a:ext cx="3742800" cy="162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81" name="Google Shape;181;p21"/>
          <p:cNvSpPr/>
          <p:nvPr/>
        </p:nvSpPr>
        <p:spPr>
          <a:xfrm rot="10800000">
            <a:off x="8768808" y="4741393"/>
            <a:ext cx="3440712" cy="214292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21"/>
          <p:cNvSpPr/>
          <p:nvPr/>
        </p:nvSpPr>
        <p:spPr>
          <a:xfrm rot="10800000">
            <a:off x="8861911" y="4818024"/>
            <a:ext cx="3367357" cy="209587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6741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83"/>
        <p:cNvGrpSpPr/>
        <p:nvPr/>
      </p:nvGrpSpPr>
      <p:grpSpPr>
        <a:xfrm>
          <a:off x="0" y="0"/>
          <a:ext cx="0" cy="0"/>
          <a:chOff x="0" y="0"/>
          <a:chExt cx="0" cy="0"/>
        </a:xfrm>
      </p:grpSpPr>
      <p:sp>
        <p:nvSpPr>
          <p:cNvPr id="184" name="Google Shape;184;p22"/>
          <p:cNvSpPr/>
          <p:nvPr/>
        </p:nvSpPr>
        <p:spPr>
          <a:xfrm rot="10800000">
            <a:off x="4939002" y="-11"/>
            <a:ext cx="7252999" cy="6857979"/>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2"/>
          <p:cNvSpPr/>
          <p:nvPr/>
        </p:nvSpPr>
        <p:spPr>
          <a:xfrm rot="10800000">
            <a:off x="5211828" y="-37631"/>
            <a:ext cx="7055441" cy="6933264"/>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2"/>
          <p:cNvSpPr txBox="1">
            <a:spLocks noGrp="1"/>
          </p:cNvSpPr>
          <p:nvPr>
            <p:ph type="title"/>
          </p:nvPr>
        </p:nvSpPr>
        <p:spPr>
          <a:xfrm>
            <a:off x="7242500" y="593367"/>
            <a:ext cx="3998800" cy="1475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7" name="Google Shape;187;p22"/>
          <p:cNvSpPr txBox="1"/>
          <p:nvPr/>
        </p:nvSpPr>
        <p:spPr>
          <a:xfrm>
            <a:off x="7241700" y="4807800"/>
            <a:ext cx="4124000" cy="8940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a:solidFill>
                  <a:schemeClr val="dk1"/>
                </a:solidFill>
                <a:latin typeface="Baloo 2"/>
                <a:ea typeface="Baloo 2"/>
                <a:cs typeface="Baloo 2"/>
                <a:sym typeface="Baloo 2"/>
              </a:rPr>
              <a:t>CREDITS: This presentation template was created by </a:t>
            </a:r>
            <a:r>
              <a:rPr lang="en" sz="1467">
                <a:solidFill>
                  <a:schemeClr val="dk1"/>
                </a:solidFill>
                <a:uFill>
                  <a:noFill/>
                </a:uFill>
                <a:latin typeface="Baloo 2"/>
                <a:ea typeface="Baloo 2"/>
                <a:cs typeface="Baloo 2"/>
                <a:sym typeface="Baloo 2"/>
                <a:hlinkClick r:id="rId2">
                  <a:extLst>
                    <a:ext uri="{A12FA001-AC4F-418D-AE19-62706E023703}">
                      <ahyp:hlinkClr xmlns:ahyp="http://schemas.microsoft.com/office/drawing/2018/hyperlinkcolor" val="tx"/>
                    </a:ext>
                  </a:extLst>
                </a:hlinkClick>
              </a:rPr>
              <a:t>Slidesgo</a:t>
            </a:r>
            <a:r>
              <a:rPr lang="en" sz="1467">
                <a:solidFill>
                  <a:schemeClr val="dk1"/>
                </a:solidFill>
                <a:latin typeface="Baloo 2"/>
                <a:ea typeface="Baloo 2"/>
                <a:cs typeface="Baloo 2"/>
                <a:sym typeface="Baloo 2"/>
              </a:rPr>
              <a:t>, including icons by </a:t>
            </a:r>
            <a:r>
              <a:rPr lang="en" sz="1467">
                <a:solidFill>
                  <a:schemeClr val="dk1"/>
                </a:solidFill>
                <a:uFill>
                  <a:noFill/>
                </a:uFill>
                <a:latin typeface="Baloo 2"/>
                <a:ea typeface="Baloo 2"/>
                <a:cs typeface="Baloo 2"/>
                <a:sym typeface="Baloo 2"/>
                <a:hlinkClick r:id="rId3">
                  <a:extLst>
                    <a:ext uri="{A12FA001-AC4F-418D-AE19-62706E023703}">
                      <ahyp:hlinkClr xmlns:ahyp="http://schemas.microsoft.com/office/drawing/2018/hyperlinkcolor" val="tx"/>
                    </a:ext>
                  </a:extLst>
                </a:hlinkClick>
              </a:rPr>
              <a:t>Flaticon</a:t>
            </a:r>
            <a:r>
              <a:rPr lang="en" sz="1467">
                <a:solidFill>
                  <a:schemeClr val="dk1"/>
                </a:solidFill>
                <a:latin typeface="Baloo 2"/>
                <a:ea typeface="Baloo 2"/>
                <a:cs typeface="Baloo 2"/>
                <a:sym typeface="Baloo 2"/>
              </a:rPr>
              <a:t>, and infographics &amp; images by </a:t>
            </a:r>
            <a:r>
              <a:rPr lang="en" sz="1467">
                <a:solidFill>
                  <a:schemeClr val="dk1"/>
                </a:solidFill>
                <a:uFill>
                  <a:noFill/>
                </a:uFill>
                <a:latin typeface="Baloo 2"/>
                <a:ea typeface="Baloo 2"/>
                <a:cs typeface="Baloo 2"/>
                <a:sym typeface="Baloo 2"/>
                <a:hlinkClick r:id="rId4">
                  <a:extLst>
                    <a:ext uri="{A12FA001-AC4F-418D-AE19-62706E023703}">
                      <ahyp:hlinkClr xmlns:ahyp="http://schemas.microsoft.com/office/drawing/2018/hyperlinkcolor" val="tx"/>
                    </a:ext>
                  </a:extLst>
                </a:hlinkClick>
              </a:rPr>
              <a:t>Freepik</a:t>
            </a:r>
            <a:r>
              <a:rPr lang="en" sz="1467">
                <a:solidFill>
                  <a:schemeClr val="dk1"/>
                </a:solidFill>
                <a:latin typeface="Baloo 2"/>
                <a:ea typeface="Baloo 2"/>
                <a:cs typeface="Baloo 2"/>
                <a:sym typeface="Baloo 2"/>
              </a:rPr>
              <a:t>.</a:t>
            </a:r>
            <a:endParaRPr sz="1467">
              <a:solidFill>
                <a:schemeClr val="dk1"/>
              </a:solidFill>
              <a:latin typeface="Baloo 2"/>
              <a:ea typeface="Baloo 2"/>
              <a:cs typeface="Baloo 2"/>
              <a:sym typeface="Baloo 2"/>
            </a:endParaRPr>
          </a:p>
        </p:txBody>
      </p:sp>
    </p:spTree>
    <p:extLst>
      <p:ext uri="{BB962C8B-B14F-4D97-AF65-F5344CB8AC3E}">
        <p14:creationId xmlns:p14="http://schemas.microsoft.com/office/powerpoint/2010/main" val="1605113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74613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399443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3338412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676928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9949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873702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53443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1696832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rot="10800000">
            <a:off x="10058392" y="5847797"/>
            <a:ext cx="2133608" cy="1035603"/>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rot="10800000">
            <a:off x="9" y="9"/>
            <a:ext cx="3305224" cy="106679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rot="10800000">
            <a:off x="-25386" y="-50782"/>
            <a:ext cx="3229020" cy="982084"/>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950800" y="1356967"/>
            <a:ext cx="10290400" cy="45552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AutoNum type="arabicPeriod"/>
              <a:defRPr sz="1600"/>
            </a:lvl1pPr>
            <a:lvl2pPr marL="1219140" lvl="1" indent="-406381">
              <a:spcBef>
                <a:spcPts val="0"/>
              </a:spcBef>
              <a:spcAft>
                <a:spcPts val="0"/>
              </a:spcAft>
              <a:buClr>
                <a:srgbClr val="434343"/>
              </a:buClr>
              <a:buSzPts val="1200"/>
              <a:buFont typeface="Roboto Condensed Light"/>
              <a:buAutoNum type="alphaLcPeriod"/>
              <a:defRPr/>
            </a:lvl2pPr>
            <a:lvl3pPr marL="1828709" lvl="2" indent="-406381">
              <a:spcBef>
                <a:spcPts val="0"/>
              </a:spcBef>
              <a:spcAft>
                <a:spcPts val="0"/>
              </a:spcAft>
              <a:buClr>
                <a:srgbClr val="434343"/>
              </a:buClr>
              <a:buSzPts val="1200"/>
              <a:buFont typeface="Roboto Condensed Light"/>
              <a:buAutoNum type="romanLcPeriod"/>
              <a:defRPr/>
            </a:lvl3pPr>
            <a:lvl4pPr marL="2438278" lvl="3" indent="-406381">
              <a:spcBef>
                <a:spcPts val="0"/>
              </a:spcBef>
              <a:spcAft>
                <a:spcPts val="0"/>
              </a:spcAft>
              <a:buClr>
                <a:srgbClr val="434343"/>
              </a:buClr>
              <a:buSzPts val="1200"/>
              <a:buFont typeface="Roboto Condensed Light"/>
              <a:buAutoNum type="arabicPeriod"/>
              <a:defRPr/>
            </a:lvl4pPr>
            <a:lvl5pPr marL="3047848" lvl="4" indent="-406381">
              <a:spcBef>
                <a:spcPts val="0"/>
              </a:spcBef>
              <a:spcAft>
                <a:spcPts val="0"/>
              </a:spcAft>
              <a:buClr>
                <a:srgbClr val="434343"/>
              </a:buClr>
              <a:buSzPts val="1200"/>
              <a:buFont typeface="Roboto Condensed Light"/>
              <a:buAutoNum type="alphaLcPeriod"/>
              <a:defRPr/>
            </a:lvl5pPr>
            <a:lvl6pPr marL="3657418" lvl="5" indent="-406381">
              <a:spcBef>
                <a:spcPts val="0"/>
              </a:spcBef>
              <a:spcAft>
                <a:spcPts val="0"/>
              </a:spcAft>
              <a:buClr>
                <a:srgbClr val="434343"/>
              </a:buClr>
              <a:buSzPts val="1200"/>
              <a:buFont typeface="Roboto Condensed Light"/>
              <a:buAutoNum type="romanLcPeriod"/>
              <a:defRPr/>
            </a:lvl6pPr>
            <a:lvl7pPr marL="4266987" lvl="6" indent="-406381">
              <a:spcBef>
                <a:spcPts val="0"/>
              </a:spcBef>
              <a:spcAft>
                <a:spcPts val="0"/>
              </a:spcAft>
              <a:buClr>
                <a:srgbClr val="434343"/>
              </a:buClr>
              <a:buSzPts val="1200"/>
              <a:buFont typeface="Roboto Condensed Light"/>
              <a:buAutoNum type="arabicPeriod"/>
              <a:defRPr/>
            </a:lvl7pPr>
            <a:lvl8pPr marL="4876557" lvl="7" indent="-406381">
              <a:spcBef>
                <a:spcPts val="0"/>
              </a:spcBef>
              <a:spcAft>
                <a:spcPts val="0"/>
              </a:spcAft>
              <a:buClr>
                <a:srgbClr val="434343"/>
              </a:buClr>
              <a:buSzPts val="1200"/>
              <a:buFont typeface="Roboto Condensed Light"/>
              <a:buAutoNum type="alphaLcPeriod"/>
              <a:defRPr/>
            </a:lvl8pPr>
            <a:lvl9pPr marL="5486126" lvl="8" indent="-406381">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740184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97545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198461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269123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63571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23651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2190457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94528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082517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352024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158015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grpSp>
        <p:nvGrpSpPr>
          <p:cNvPr id="32" name="Google Shape;32;p5"/>
          <p:cNvGrpSpPr/>
          <p:nvPr/>
        </p:nvGrpSpPr>
        <p:grpSpPr>
          <a:xfrm>
            <a:off x="-33" y="1854200"/>
            <a:ext cx="12192000" cy="50036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5"/>
          <p:cNvSpPr/>
          <p:nvPr/>
        </p:nvSpPr>
        <p:spPr>
          <a:xfrm rot="-688733">
            <a:off x="7271146" y="6092761"/>
            <a:ext cx="4923479" cy="468523"/>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399643" y="2445015"/>
            <a:ext cx="37440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38" name="Google Shape;38;p5"/>
          <p:cNvSpPr txBox="1">
            <a:spLocks noGrp="1"/>
          </p:cNvSpPr>
          <p:nvPr>
            <p:ph type="subTitle" idx="2"/>
          </p:nvPr>
        </p:nvSpPr>
        <p:spPr>
          <a:xfrm>
            <a:off x="1400817" y="2912289"/>
            <a:ext cx="3742800" cy="16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39" name="Google Shape;39;p5"/>
          <p:cNvSpPr txBox="1">
            <a:spLocks noGrp="1"/>
          </p:cNvSpPr>
          <p:nvPr>
            <p:ph type="subTitle" idx="3"/>
          </p:nvPr>
        </p:nvSpPr>
        <p:spPr>
          <a:xfrm>
            <a:off x="7048300" y="2445015"/>
            <a:ext cx="37440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40" name="Google Shape;40;p5"/>
          <p:cNvSpPr txBox="1">
            <a:spLocks noGrp="1"/>
          </p:cNvSpPr>
          <p:nvPr>
            <p:ph type="subTitle" idx="4"/>
          </p:nvPr>
        </p:nvSpPr>
        <p:spPr>
          <a:xfrm>
            <a:off x="7049500" y="2912289"/>
            <a:ext cx="3742800" cy="16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677039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945579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3514448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283654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9162819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1654325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152170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461650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1544051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781902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280431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6"/>
          <p:cNvSpPr/>
          <p:nvPr/>
        </p:nvSpPr>
        <p:spPr>
          <a:xfrm flipH="1">
            <a:off x="-53" y="5686629"/>
            <a:ext cx="2224855" cy="117136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flipH="1">
            <a:off x="9635065" y="7"/>
            <a:ext cx="2556921" cy="15925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2931617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444697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56695" y="1920035"/>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414631" y="2204445"/>
            <a:ext cx="6628613" cy="4653555"/>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rot="345029">
            <a:off x="11040125" y="5558128"/>
            <a:ext cx="3301951" cy="1999267"/>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0930812" y="5106121"/>
            <a:ext cx="17459" cy="12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flipH="1">
            <a:off x="8414631" y="1008126"/>
            <a:ext cx="2201167" cy="2101740"/>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44601" y="999166"/>
            <a:ext cx="2349681" cy="2119676"/>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533084" y="5127434"/>
            <a:ext cx="4505032" cy="2590353"/>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4865" y="5782225"/>
            <a:ext cx="3301480" cy="2120295"/>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flipH="1">
            <a:off x="-231735" y="5905401"/>
            <a:ext cx="3755245" cy="2209585"/>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948650" y="5782240"/>
            <a:ext cx="3243340" cy="1551065"/>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168658">
            <a:off x="8002138" y="6064678"/>
            <a:ext cx="1689460" cy="1059652"/>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3"/>
          <p:cNvGrpSpPr/>
          <p:nvPr/>
        </p:nvGrpSpPr>
        <p:grpSpPr>
          <a:xfrm>
            <a:off x="-200785" y="160476"/>
            <a:ext cx="13250045" cy="4016896"/>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txBox="1">
            <a:spLocks noGrp="1"/>
          </p:cNvSpPr>
          <p:nvPr>
            <p:ph type="title"/>
          </p:nvPr>
        </p:nvSpPr>
        <p:spPr>
          <a:xfrm>
            <a:off x="2675800" y="2867800"/>
            <a:ext cx="684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0" name="Google Shape;70;p3"/>
          <p:cNvSpPr txBox="1">
            <a:spLocks noGrp="1"/>
          </p:cNvSpPr>
          <p:nvPr>
            <p:ph type="title" idx="2" hasCustomPrompt="1"/>
          </p:nvPr>
        </p:nvSpPr>
        <p:spPr>
          <a:xfrm>
            <a:off x="3995400" y="1598849"/>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1" name="Google Shape;71;p3"/>
          <p:cNvSpPr txBox="1">
            <a:spLocks noGrp="1"/>
          </p:cNvSpPr>
          <p:nvPr>
            <p:ph type="subTitle" idx="1"/>
          </p:nvPr>
        </p:nvSpPr>
        <p:spPr>
          <a:xfrm>
            <a:off x="3867467" y="4176233"/>
            <a:ext cx="4457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2" name="Google Shape;72;p3"/>
          <p:cNvGrpSpPr/>
          <p:nvPr/>
        </p:nvGrpSpPr>
        <p:grpSpPr>
          <a:xfrm>
            <a:off x="3663858" y="718424"/>
            <a:ext cx="7981653" cy="1297139"/>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36005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53"/>
        <p:cNvGrpSpPr/>
        <p:nvPr/>
      </p:nvGrpSpPr>
      <p:grpSpPr>
        <a:xfrm>
          <a:off x="0" y="0"/>
          <a:ext cx="0" cy="0"/>
          <a:chOff x="0" y="0"/>
          <a:chExt cx="0" cy="0"/>
        </a:xfrm>
      </p:grpSpPr>
      <p:sp>
        <p:nvSpPr>
          <p:cNvPr id="254" name="Google Shape;254;p14"/>
          <p:cNvSpPr/>
          <p:nvPr/>
        </p:nvSpPr>
        <p:spPr>
          <a:xfrm>
            <a:off x="-158206" y="1043268"/>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287982" y="4412267"/>
            <a:ext cx="3620089" cy="3044448"/>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4"/>
          <p:cNvSpPr/>
          <p:nvPr/>
        </p:nvSpPr>
        <p:spPr>
          <a:xfrm rot="335208">
            <a:off x="8520197" y="4193446"/>
            <a:ext cx="3822183" cy="3482076"/>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4900" y="5571168"/>
            <a:ext cx="12192048" cy="2426523"/>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flipH="1">
            <a:off x="9884082" y="4999846"/>
            <a:ext cx="2437717" cy="2040004"/>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4900" y="6307070"/>
            <a:ext cx="12192056" cy="164096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txBox="1">
            <a:spLocks noGrp="1"/>
          </p:cNvSpPr>
          <p:nvPr>
            <p:ph type="title"/>
          </p:nvPr>
        </p:nvSpPr>
        <p:spPr>
          <a:xfrm>
            <a:off x="2355079"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1" name="Google Shape;261;p14"/>
          <p:cNvSpPr txBox="1">
            <a:spLocks noGrp="1"/>
          </p:cNvSpPr>
          <p:nvPr>
            <p:ph type="title" idx="2" hasCustomPrompt="1"/>
          </p:nvPr>
        </p:nvSpPr>
        <p:spPr>
          <a:xfrm>
            <a:off x="1243812" y="2548960"/>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2" name="Google Shape;262;p14"/>
          <p:cNvSpPr txBox="1">
            <a:spLocks noGrp="1"/>
          </p:cNvSpPr>
          <p:nvPr>
            <p:ph type="subTitle" idx="1"/>
          </p:nvPr>
        </p:nvSpPr>
        <p:spPr>
          <a:xfrm>
            <a:off x="2355079"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3" name="Google Shape;263;p14"/>
          <p:cNvSpPr txBox="1">
            <a:spLocks noGrp="1"/>
          </p:cNvSpPr>
          <p:nvPr>
            <p:ph type="title" idx="3"/>
          </p:nvPr>
        </p:nvSpPr>
        <p:spPr>
          <a:xfrm>
            <a:off x="7502145"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4" name="Google Shape;264;p14"/>
          <p:cNvSpPr txBox="1">
            <a:spLocks noGrp="1"/>
          </p:cNvSpPr>
          <p:nvPr>
            <p:ph type="title" idx="4" hasCustomPrompt="1"/>
          </p:nvPr>
        </p:nvSpPr>
        <p:spPr>
          <a:xfrm>
            <a:off x="6390965" y="2548956"/>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5" name="Google Shape;265;p14"/>
          <p:cNvSpPr txBox="1">
            <a:spLocks noGrp="1"/>
          </p:cNvSpPr>
          <p:nvPr>
            <p:ph type="subTitle" idx="5"/>
          </p:nvPr>
        </p:nvSpPr>
        <p:spPr>
          <a:xfrm>
            <a:off x="7502145"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6" name="Google Shape;266;p14"/>
          <p:cNvSpPr txBox="1">
            <a:spLocks noGrp="1"/>
          </p:cNvSpPr>
          <p:nvPr>
            <p:ph type="title" idx="6"/>
          </p:nvPr>
        </p:nvSpPr>
        <p:spPr>
          <a:xfrm>
            <a:off x="2355079"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7" name="Google Shape;267;p14"/>
          <p:cNvSpPr txBox="1">
            <a:spLocks noGrp="1"/>
          </p:cNvSpPr>
          <p:nvPr>
            <p:ph type="title" idx="7" hasCustomPrompt="1"/>
          </p:nvPr>
        </p:nvSpPr>
        <p:spPr>
          <a:xfrm>
            <a:off x="1243812"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 name="Google Shape;268;p14"/>
          <p:cNvSpPr txBox="1">
            <a:spLocks noGrp="1"/>
          </p:cNvSpPr>
          <p:nvPr>
            <p:ph type="subTitle" idx="8"/>
          </p:nvPr>
        </p:nvSpPr>
        <p:spPr>
          <a:xfrm>
            <a:off x="2355079"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9" name="Google Shape;269;p14"/>
          <p:cNvSpPr txBox="1">
            <a:spLocks noGrp="1"/>
          </p:cNvSpPr>
          <p:nvPr>
            <p:ph type="title" idx="9"/>
          </p:nvPr>
        </p:nvSpPr>
        <p:spPr>
          <a:xfrm>
            <a:off x="7502145"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70" name="Google Shape;270;p14"/>
          <p:cNvSpPr txBox="1">
            <a:spLocks noGrp="1"/>
          </p:cNvSpPr>
          <p:nvPr>
            <p:ph type="title" idx="13" hasCustomPrompt="1"/>
          </p:nvPr>
        </p:nvSpPr>
        <p:spPr>
          <a:xfrm>
            <a:off x="6390965"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71" name="Google Shape;271;p14"/>
          <p:cNvSpPr txBox="1">
            <a:spLocks noGrp="1"/>
          </p:cNvSpPr>
          <p:nvPr>
            <p:ph type="subTitle" idx="14"/>
          </p:nvPr>
        </p:nvSpPr>
        <p:spPr>
          <a:xfrm>
            <a:off x="7502145"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72" name="Google Shape;272;p14"/>
          <p:cNvSpPr txBox="1">
            <a:spLocks noGrp="1"/>
          </p:cNvSpPr>
          <p:nvPr>
            <p:ph type="title" idx="15"/>
          </p:nvPr>
        </p:nvSpPr>
        <p:spPr>
          <a:xfrm>
            <a:off x="3523500" y="593367"/>
            <a:ext cx="514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4"/>
          <p:cNvGrpSpPr/>
          <p:nvPr/>
        </p:nvGrpSpPr>
        <p:grpSpPr>
          <a:xfrm>
            <a:off x="689429" y="639651"/>
            <a:ext cx="10987729" cy="1555124"/>
            <a:chOff x="517071" y="479738"/>
            <a:chExt cx="8240797" cy="1166343"/>
          </a:xfrm>
        </p:grpSpPr>
        <p:sp>
          <p:nvSpPr>
            <p:cNvPr id="274" name="Google Shape;274;p14"/>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5" name="Google Shape;275;p14"/>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6" name="Google Shape;276;p14"/>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7" name="Google Shape;277;p14"/>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8" name="Google Shape;278;p14"/>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9" name="Google Shape;279;p14"/>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0" name="Google Shape;280;p14"/>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81" name="Google Shape;281;p14"/>
          <p:cNvGrpSpPr/>
          <p:nvPr/>
        </p:nvGrpSpPr>
        <p:grpSpPr>
          <a:xfrm>
            <a:off x="-200785" y="160477"/>
            <a:ext cx="13697631" cy="3579436"/>
            <a:chOff x="-150589" y="120357"/>
            <a:chExt cx="10273223" cy="2684577"/>
          </a:xfrm>
        </p:grpSpPr>
        <p:sp>
          <p:nvSpPr>
            <p:cNvPr id="282" name="Google Shape;282;p14"/>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3" name="Google Shape;283;p14"/>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4" name="Google Shape;284;p14"/>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5" name="Google Shape;285;p1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6" name="Google Shape;286;p14"/>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7" name="Google Shape;287;p1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8" name="Google Shape;288;p1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Tree>
    <p:extLst>
      <p:ext uri="{BB962C8B-B14F-4D97-AF65-F5344CB8AC3E}">
        <p14:creationId xmlns:p14="http://schemas.microsoft.com/office/powerpoint/2010/main" val="564813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81652" y="1026951"/>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16"/>
          <p:cNvGrpSpPr/>
          <p:nvPr/>
        </p:nvGrpSpPr>
        <p:grpSpPr>
          <a:xfrm flipH="1">
            <a:off x="272025" y="156093"/>
            <a:ext cx="12128636" cy="3861563"/>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6"/>
          <p:cNvSpPr/>
          <p:nvPr/>
        </p:nvSpPr>
        <p:spPr>
          <a:xfrm flipH="1">
            <a:off x="2710698" y="3401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21665" y="5497701"/>
            <a:ext cx="12172681" cy="148378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6"/>
          <p:cNvSpPr/>
          <p:nvPr/>
        </p:nvSpPr>
        <p:spPr>
          <a:xfrm rot="-1815088">
            <a:off x="2775120" y="4548022"/>
            <a:ext cx="2331232" cy="195402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6"/>
          <p:cNvSpPr/>
          <p:nvPr/>
        </p:nvSpPr>
        <p:spPr>
          <a:xfrm flipH="1">
            <a:off x="9306994" y="4954872"/>
            <a:ext cx="2885007" cy="240758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6"/>
          <p:cNvSpPr/>
          <p:nvPr/>
        </p:nvSpPr>
        <p:spPr>
          <a:xfrm rot="-2235283">
            <a:off x="7811891" y="4702283"/>
            <a:ext cx="2331195" cy="19539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6"/>
          <p:cNvGrpSpPr/>
          <p:nvPr/>
        </p:nvGrpSpPr>
        <p:grpSpPr>
          <a:xfrm>
            <a:off x="-1177641" y="3088809"/>
            <a:ext cx="4652236" cy="3491232"/>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16"/>
          <p:cNvSpPr/>
          <p:nvPr/>
        </p:nvSpPr>
        <p:spPr>
          <a:xfrm flipH="1">
            <a:off x="9390269" y="510810"/>
            <a:ext cx="1604116" cy="1610527"/>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6"/>
          <p:cNvSpPr/>
          <p:nvPr/>
        </p:nvSpPr>
        <p:spPr>
          <a:xfrm flipH="1">
            <a:off x="5983291" y="5572575"/>
            <a:ext cx="124900" cy="48677"/>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6"/>
          <p:cNvGrpSpPr/>
          <p:nvPr/>
        </p:nvGrpSpPr>
        <p:grpSpPr>
          <a:xfrm flipH="1">
            <a:off x="8379827" y="1160790"/>
            <a:ext cx="778491" cy="570007"/>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6"/>
          <p:cNvSpPr/>
          <p:nvPr/>
        </p:nvSpPr>
        <p:spPr>
          <a:xfrm flipH="1">
            <a:off x="8594766" y="3142538"/>
            <a:ext cx="119" cy="28020"/>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6"/>
          <p:cNvSpPr/>
          <p:nvPr/>
        </p:nvSpPr>
        <p:spPr>
          <a:xfrm flipH="1">
            <a:off x="8373338" y="2445842"/>
            <a:ext cx="119" cy="4393"/>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6"/>
          <p:cNvSpPr/>
          <p:nvPr/>
        </p:nvSpPr>
        <p:spPr>
          <a:xfrm flipH="1">
            <a:off x="7977735" y="2445842"/>
            <a:ext cx="119" cy="4393"/>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6"/>
          <p:cNvSpPr txBox="1">
            <a:spLocks noGrp="1"/>
          </p:cNvSpPr>
          <p:nvPr>
            <p:ph type="title" hasCustomPrompt="1"/>
          </p:nvPr>
        </p:nvSpPr>
        <p:spPr>
          <a:xfrm>
            <a:off x="3995400" y="11741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8" name="Google Shape;338;p16"/>
          <p:cNvSpPr txBox="1">
            <a:spLocks noGrp="1"/>
          </p:cNvSpPr>
          <p:nvPr>
            <p:ph type="subTitle" idx="1"/>
          </p:nvPr>
        </p:nvSpPr>
        <p:spPr>
          <a:xfrm>
            <a:off x="3936833" y="3769833"/>
            <a:ext cx="43184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9" name="Google Shape;339;p16"/>
          <p:cNvSpPr/>
          <p:nvPr/>
        </p:nvSpPr>
        <p:spPr>
          <a:xfrm>
            <a:off x="-79267" y="5625234"/>
            <a:ext cx="12249517" cy="4814929"/>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6"/>
          <p:cNvSpPr txBox="1">
            <a:spLocks noGrp="1"/>
          </p:cNvSpPr>
          <p:nvPr>
            <p:ph type="title" idx="2"/>
          </p:nvPr>
        </p:nvSpPr>
        <p:spPr>
          <a:xfrm>
            <a:off x="1836267" y="2461400"/>
            <a:ext cx="852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908634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96" y="2516134"/>
            <a:ext cx="1219182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8"/>
          <p:cNvSpPr/>
          <p:nvPr/>
        </p:nvSpPr>
        <p:spPr>
          <a:xfrm flipH="1">
            <a:off x="9537179" y="10432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8"/>
          <p:cNvSpPr/>
          <p:nvPr/>
        </p:nvSpPr>
        <p:spPr>
          <a:xfrm flipH="1">
            <a:off x="400886" y="5768138"/>
            <a:ext cx="2776759" cy="76358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18"/>
          <p:cNvGrpSpPr/>
          <p:nvPr/>
        </p:nvGrpSpPr>
        <p:grpSpPr>
          <a:xfrm>
            <a:off x="-168988" y="280110"/>
            <a:ext cx="12610899" cy="5341407"/>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7" name="Google Shape;367;p18"/>
          <p:cNvSpPr/>
          <p:nvPr/>
        </p:nvSpPr>
        <p:spPr>
          <a:xfrm flipH="1">
            <a:off x="9864308" y="1320763"/>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8" name="Google Shape;368;p18"/>
          <p:cNvGrpSpPr/>
          <p:nvPr/>
        </p:nvGrpSpPr>
        <p:grpSpPr>
          <a:xfrm flipH="1">
            <a:off x="10965329" y="5859667"/>
            <a:ext cx="551393" cy="280803"/>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 name="Google Shape;371;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304901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38570" y="15143"/>
            <a:ext cx="12652385" cy="6842848"/>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950967" y="1346273"/>
            <a:ext cx="10290000" cy="4354800"/>
          </a:xfrm>
          <a:prstGeom prst="rect">
            <a:avLst/>
          </a:prstGeom>
        </p:spPr>
        <p:txBody>
          <a:bodyPr spcFirstLastPara="1" wrap="square" lIns="91425" tIns="91425" rIns="91425" bIns="91425" anchor="ctr" anchorCtr="0">
            <a:noAutofit/>
          </a:bodyPr>
          <a:lstStyle>
            <a:lvl1pPr lvl="0" rtl="0">
              <a:lnSpc>
                <a:spcPct val="100000"/>
              </a:lnSpc>
              <a:spcBef>
                <a:spcPts val="1333"/>
              </a:spcBef>
              <a:spcAft>
                <a:spcPts val="0"/>
              </a:spcAft>
              <a:buClr>
                <a:schemeClr val="accent5"/>
              </a:buClr>
              <a:buSzPts val="1800"/>
              <a:buFont typeface="Domine"/>
              <a:buAutoNum type="arabicPeriod"/>
              <a:defRPr/>
            </a:lvl1pPr>
            <a:lvl2pPr lvl="1" algn="ctr" rtl="0">
              <a:lnSpc>
                <a:spcPct val="100000"/>
              </a:lnSpc>
              <a:spcBef>
                <a:spcPts val="2133"/>
              </a:spcBef>
              <a:spcAft>
                <a:spcPts val="0"/>
              </a:spcAft>
              <a:buSzPts val="1400"/>
              <a:buAutoNum type="alphaLcPeriod"/>
              <a:defRPr/>
            </a:lvl2pPr>
            <a:lvl3pPr lvl="2" algn="ctr" rtl="0">
              <a:lnSpc>
                <a:spcPct val="100000"/>
              </a:lnSpc>
              <a:spcBef>
                <a:spcPts val="2133"/>
              </a:spcBef>
              <a:spcAft>
                <a:spcPts val="0"/>
              </a:spcAft>
              <a:buSzPts val="1400"/>
              <a:buAutoNum type="romanLcPeriod"/>
              <a:defRPr/>
            </a:lvl3pPr>
            <a:lvl4pPr lvl="3" algn="ctr" rtl="0">
              <a:lnSpc>
                <a:spcPct val="100000"/>
              </a:lnSpc>
              <a:spcBef>
                <a:spcPts val="2133"/>
              </a:spcBef>
              <a:spcAft>
                <a:spcPts val="0"/>
              </a:spcAft>
              <a:buSzPts val="1400"/>
              <a:buAutoNum type="arabicPeriod"/>
              <a:defRPr/>
            </a:lvl4pPr>
            <a:lvl5pPr lvl="4" algn="ctr" rtl="0">
              <a:lnSpc>
                <a:spcPct val="100000"/>
              </a:lnSpc>
              <a:spcBef>
                <a:spcPts val="2133"/>
              </a:spcBef>
              <a:spcAft>
                <a:spcPts val="0"/>
              </a:spcAft>
              <a:buSzPts val="1400"/>
              <a:buAutoNum type="alphaLcPeriod"/>
              <a:defRPr/>
            </a:lvl5pPr>
            <a:lvl6pPr lvl="5" algn="ctr" rtl="0">
              <a:lnSpc>
                <a:spcPct val="100000"/>
              </a:lnSpc>
              <a:spcBef>
                <a:spcPts val="2133"/>
              </a:spcBef>
              <a:spcAft>
                <a:spcPts val="0"/>
              </a:spcAft>
              <a:buSzPts val="1400"/>
              <a:buAutoNum type="romanLcPeriod"/>
              <a:defRPr/>
            </a:lvl6pPr>
            <a:lvl7pPr lvl="6" algn="ctr" rtl="0">
              <a:lnSpc>
                <a:spcPct val="100000"/>
              </a:lnSpc>
              <a:spcBef>
                <a:spcPts val="2133"/>
              </a:spcBef>
              <a:spcAft>
                <a:spcPts val="0"/>
              </a:spcAft>
              <a:buSzPts val="1400"/>
              <a:buAutoNum type="arabicPeriod"/>
              <a:defRPr/>
            </a:lvl7pPr>
            <a:lvl8pPr lvl="7" algn="ctr" rtl="0">
              <a:lnSpc>
                <a:spcPct val="100000"/>
              </a:lnSpc>
              <a:spcBef>
                <a:spcPts val="2133"/>
              </a:spcBef>
              <a:spcAft>
                <a:spcPts val="0"/>
              </a:spcAft>
              <a:buSzPts val="1400"/>
              <a:buAutoNum type="alphaLcPeriod"/>
              <a:defRPr/>
            </a:lvl8pPr>
            <a:lvl9pPr lvl="8" algn="ctr" rtl="0">
              <a:lnSpc>
                <a:spcPct val="100000"/>
              </a:lnSpc>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849336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4148368" y="5299258"/>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7"/>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6" name="Google Shape;616;p27"/>
          <p:cNvGrpSpPr/>
          <p:nvPr/>
        </p:nvGrpSpPr>
        <p:grpSpPr>
          <a:xfrm>
            <a:off x="232540" y="332175"/>
            <a:ext cx="11376203" cy="6266453"/>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8" name="Google Shape;628;p27"/>
          <p:cNvGrpSpPr/>
          <p:nvPr/>
        </p:nvGrpSpPr>
        <p:grpSpPr>
          <a:xfrm>
            <a:off x="-221337" y="10"/>
            <a:ext cx="12652385" cy="6366369"/>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8" name="Google Shape;638;p27"/>
          <p:cNvSpPr/>
          <p:nvPr/>
        </p:nvSpPr>
        <p:spPr>
          <a:xfrm>
            <a:off x="404256" y="8648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7"/>
          <p:cNvSpPr txBox="1">
            <a:spLocks noGrp="1"/>
          </p:cNvSpPr>
          <p:nvPr>
            <p:ph type="subTitle" idx="1"/>
          </p:nvPr>
        </p:nvSpPr>
        <p:spPr>
          <a:xfrm>
            <a:off x="6970233" y="2309251"/>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6970400" y="4264900"/>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6223733" y="2742333"/>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2" name="Google Shape;642;p27"/>
          <p:cNvSpPr txBox="1">
            <a:spLocks noGrp="1"/>
          </p:cNvSpPr>
          <p:nvPr>
            <p:ph type="subTitle" idx="4"/>
          </p:nvPr>
        </p:nvSpPr>
        <p:spPr>
          <a:xfrm>
            <a:off x="6223929" y="4618627"/>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3" name="Google Shape;64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824117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7535799" y="958532"/>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8"/>
          <p:cNvSpPr/>
          <p:nvPr/>
        </p:nvSpPr>
        <p:spPr>
          <a:xfrm>
            <a:off x="1" y="4692685"/>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8"/>
          <p:cNvSpPr/>
          <p:nvPr/>
        </p:nvSpPr>
        <p:spPr>
          <a:xfrm flipH="1">
            <a:off x="-200785" y="2215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8"/>
          <p:cNvSpPr/>
          <p:nvPr/>
        </p:nvSpPr>
        <p:spPr>
          <a:xfrm flipH="1">
            <a:off x="8420585" y="5055825"/>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8"/>
          <p:cNvSpPr/>
          <p:nvPr/>
        </p:nvSpPr>
        <p:spPr>
          <a:xfrm flipH="1">
            <a:off x="-291632" y="5168631"/>
            <a:ext cx="749367" cy="61068"/>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8"/>
          <p:cNvSpPr/>
          <p:nvPr/>
        </p:nvSpPr>
        <p:spPr>
          <a:xfrm flipH="1">
            <a:off x="11824147" y="1471124"/>
            <a:ext cx="749413" cy="61525"/>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8"/>
          <p:cNvSpPr/>
          <p:nvPr/>
        </p:nvSpPr>
        <p:spPr>
          <a:xfrm flipH="1">
            <a:off x="-291625" y="59695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8"/>
          <p:cNvSpPr/>
          <p:nvPr/>
        </p:nvSpPr>
        <p:spPr>
          <a:xfrm flipH="1">
            <a:off x="10951951" y="160477"/>
            <a:ext cx="748909" cy="61068"/>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8"/>
          <p:cNvSpPr/>
          <p:nvPr/>
        </p:nvSpPr>
        <p:spPr>
          <a:xfrm flipH="1">
            <a:off x="11443103" y="3471788"/>
            <a:ext cx="748909" cy="61525"/>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8"/>
          <p:cNvSpPr/>
          <p:nvPr/>
        </p:nvSpPr>
        <p:spPr>
          <a:xfrm>
            <a:off x="9434420" y="2085115"/>
            <a:ext cx="289915" cy="127739"/>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8"/>
          <p:cNvSpPr/>
          <p:nvPr/>
        </p:nvSpPr>
        <p:spPr>
          <a:xfrm>
            <a:off x="822112" y="1714762"/>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8"/>
          <p:cNvSpPr/>
          <p:nvPr/>
        </p:nvSpPr>
        <p:spPr>
          <a:xfrm>
            <a:off x="11118181" y="665011"/>
            <a:ext cx="245705" cy="106856"/>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8"/>
          <p:cNvSpPr txBox="1">
            <a:spLocks noGrp="1"/>
          </p:cNvSpPr>
          <p:nvPr>
            <p:ph type="subTitle" idx="1"/>
          </p:nvPr>
        </p:nvSpPr>
        <p:spPr>
          <a:xfrm>
            <a:off x="1178383" y="3954467"/>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1178417" y="2048400"/>
            <a:ext cx="9835200" cy="16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9" name="Google Shape;659;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1178383" y="1517600"/>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1178417" y="4485267"/>
            <a:ext cx="9835200" cy="18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i="1"/>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92164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438161" y="-15"/>
            <a:ext cx="14473616" cy="6858027"/>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 name="Google Shape;846;p33"/>
          <p:cNvSpPr txBox="1">
            <a:spLocks noGrp="1"/>
          </p:cNvSpPr>
          <p:nvPr>
            <p:ph type="ctrTitle"/>
          </p:nvPr>
        </p:nvSpPr>
        <p:spPr>
          <a:xfrm>
            <a:off x="960000" y="759033"/>
            <a:ext cx="5136000" cy="18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47" name="Google Shape;847;p33"/>
          <p:cNvSpPr txBox="1">
            <a:spLocks noGrp="1"/>
          </p:cNvSpPr>
          <p:nvPr>
            <p:ph type="subTitle" idx="1"/>
          </p:nvPr>
        </p:nvSpPr>
        <p:spPr>
          <a:xfrm>
            <a:off x="960000" y="2583399"/>
            <a:ext cx="5136000" cy="13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48" name="Google Shape;848;p33"/>
          <p:cNvSpPr txBox="1"/>
          <p:nvPr/>
        </p:nvSpPr>
        <p:spPr>
          <a:xfrm>
            <a:off x="955533" y="4742192"/>
            <a:ext cx="5136000" cy="108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CREDITS: This presentation template was created</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by Slidesgo,</a:t>
            </a:r>
            <a:r>
              <a:rPr lang="en" sz="1600" b="1">
                <a:solidFill>
                  <a:schemeClr val="dk1"/>
                </a:solidFill>
                <a:latin typeface="Roboto"/>
                <a:ea typeface="Roboto"/>
                <a:cs typeface="Roboto"/>
                <a:sym typeface="Roboto"/>
              </a:rPr>
              <a:t> </a:t>
            </a:r>
            <a:r>
              <a:rPr lang="en" sz="1600">
                <a:solidFill>
                  <a:schemeClr val="dk1"/>
                </a:solidFill>
                <a:latin typeface="Roboto"/>
                <a:ea typeface="Roboto"/>
                <a:cs typeface="Roboto"/>
                <a:sym typeface="Roboto"/>
              </a:rPr>
              <a:t>including icons</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by Flaticon,</a:t>
            </a:r>
            <a:r>
              <a:rPr lang="en" sz="1600" b="1">
                <a:solidFill>
                  <a:schemeClr val="dk1"/>
                </a:solidFill>
                <a:latin typeface="Roboto"/>
                <a:ea typeface="Roboto"/>
                <a:cs typeface="Roboto"/>
                <a:sym typeface="Roboto"/>
              </a:rPr>
              <a:t> i</a:t>
            </a:r>
            <a:r>
              <a:rPr lang="en" sz="1600">
                <a:solidFill>
                  <a:schemeClr val="dk1"/>
                </a:solidFill>
                <a:latin typeface="Roboto"/>
                <a:ea typeface="Roboto"/>
                <a:cs typeface="Roboto"/>
                <a:sym typeface="Roboto"/>
              </a:rPr>
              <a:t>nfographics &amp; images </a:t>
            </a:r>
            <a:r>
              <a:rPr lang="en" sz="16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by Freepik</a:t>
            </a:r>
            <a:r>
              <a:rPr lang="en" sz="1600" b="1">
                <a:solidFill>
                  <a:schemeClr val="dk1"/>
                </a:solidFill>
                <a:latin typeface="Roboto"/>
                <a:ea typeface="Roboto"/>
                <a:cs typeface="Roboto"/>
                <a:sym typeface="Roboto"/>
              </a:rPr>
              <a:t> </a:t>
            </a:r>
            <a:endParaRPr sz="16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552377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FD949E3A-DF35-7C41-9D29-38643625E506}"/>
              </a:ext>
            </a:extLst>
          </p:cNvPr>
          <p:cNvSpPr>
            <a:spLocks noGrp="1" noChangeArrowheads="1"/>
          </p:cNvSpPr>
          <p:nvPr>
            <p:ph type="dt" idx="10"/>
          </p:nvPr>
        </p:nvSpPr>
        <p:spPr>
          <a:xfrm>
            <a:off x="914400" y="6248401"/>
            <a:ext cx="2522539" cy="444500"/>
          </a:xfrm>
          <a:prstGeom prst="rect">
            <a:avLst/>
          </a:prstGeom>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DE8224D-7301-DA43-B458-08874BBCA131}"/>
              </a:ext>
            </a:extLst>
          </p:cNvPr>
          <p:cNvSpPr>
            <a:spLocks noGrp="1" noChangeArrowheads="1"/>
          </p:cNvSpPr>
          <p:nvPr>
            <p:ph type="ftr" idx="11"/>
          </p:nvPr>
        </p:nvSpPr>
        <p:spPr>
          <a:xfrm>
            <a:off x="4165600" y="6248401"/>
            <a:ext cx="3843339" cy="444500"/>
          </a:xfrm>
          <a:prstGeom prst="rect">
            <a:avLst/>
          </a:prstGeom>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5A730C3A-DCCC-3F45-B6F0-7E259B804A21}"/>
              </a:ext>
            </a:extLst>
          </p:cNvPr>
          <p:cNvSpPr>
            <a:spLocks noGrp="1" noChangeArrowheads="1"/>
          </p:cNvSpPr>
          <p:nvPr>
            <p:ph type="sldNum" idx="12"/>
          </p:nvPr>
        </p:nvSpPr>
        <p:spPr>
          <a:xfrm>
            <a:off x="8737600" y="6248401"/>
            <a:ext cx="2522539" cy="444500"/>
          </a:xfrm>
          <a:prstGeom prst="rect">
            <a:avLst/>
          </a:prstGeom>
          <a:ln/>
        </p:spPr>
        <p:txBody>
          <a:bodyPr/>
          <a:lstStyle>
            <a:lvl1pPr>
              <a:defRPr/>
            </a:lvl1pPr>
          </a:lstStyle>
          <a:p>
            <a:fld id="{93559815-9610-9045-83BB-93C71AD6C0BD}" type="slidenum">
              <a:rPr lang="vi-VN" altLang="en-US"/>
              <a:pPr/>
              <a:t>‹#›</a:t>
            </a:fld>
            <a:endParaRPr lang="vi-VN" altLang="en-US"/>
          </a:p>
        </p:txBody>
      </p:sp>
    </p:spTree>
    <p:extLst>
      <p:ext uri="{BB962C8B-B14F-4D97-AF65-F5344CB8AC3E}">
        <p14:creationId xmlns:p14="http://schemas.microsoft.com/office/powerpoint/2010/main" val="254308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sp>
        <p:nvSpPr>
          <p:cNvPr id="46" name="Google Shape;46;p7"/>
          <p:cNvSpPr/>
          <p:nvPr/>
        </p:nvSpPr>
        <p:spPr>
          <a:xfrm>
            <a:off x="9309101" y="4594069"/>
            <a:ext cx="2882955" cy="2263969"/>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p:nvPr/>
        </p:nvSpPr>
        <p:spPr>
          <a:xfrm flipH="1">
            <a:off x="-57" y="0"/>
            <a:ext cx="2349561" cy="685804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7"/>
          <p:cNvSpPr txBox="1">
            <a:spLocks noGrp="1"/>
          </p:cNvSpPr>
          <p:nvPr>
            <p:ph type="title"/>
          </p:nvPr>
        </p:nvSpPr>
        <p:spPr>
          <a:xfrm>
            <a:off x="6603051" y="1896633"/>
            <a:ext cx="4035600" cy="7436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6603051" y="2640167"/>
            <a:ext cx="4035600" cy="231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782452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E0CE5-9A6B-A33B-E3F7-72DFF6B1C0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93225F-E32A-77E4-2746-93B652F971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B203B9-6724-823D-DED6-24FE665535F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AAE5BE2-460E-F58E-F30A-227C6F1A8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33A4F-2795-87D4-4C97-BC0B78F1AE4E}"/>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4500103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3A3D6-E090-B438-81B3-C355F879B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BB7E5-A98B-AD04-254F-654ACBABBC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CB60D1-5F2C-A527-D96C-E9C2160F245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19C3FF2-7C01-348E-332E-239558162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C13E8-CF5A-3AE9-63A0-BCC4B05F21AE}"/>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2787263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B32D3-FBC5-E55E-E9FE-1E7FB68B12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01A5D-13EA-4149-AF19-A76FA45241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D9CB2-5016-32B5-B5B2-2C1306E8377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77867E2-483B-05B4-879A-B3BC15305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6BC21-95F9-A7EC-76AE-1B450B2CCA4F}"/>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8060319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2641-5B4B-B048-EA33-3CBB838899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E6E14C-26F7-34E3-0E2A-A9430F2EE7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E80BC-CB72-AEF1-4137-216DFC50A1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3F73F-92B2-C493-6837-AA2437119B1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38784F0-554E-7704-3752-9295C0C40C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089200-73AD-103B-DA64-31D579BDB5DC}"/>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2675119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7E5AF-F532-DEB7-7CD3-9C8C69FCFF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CE0934-8D67-823D-9E4D-209B324D2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A28CF2-0E26-BFB7-5021-A65FFC99E3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B2DC94-8AFC-8AF5-01FE-E8628C88ED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39C5F-646F-F080-9619-4F1D54E236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7007AA-5431-955B-B695-8CDF526AE5E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42DD7E3-153A-DE15-E0BD-15FA3E36C4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9CD79B-076E-FA84-41A2-9E4517507327}"/>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24413458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56E27-71C9-ADE3-43CC-569EAC846C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E6AC45-1073-2BBA-C99C-4181EF7AE3A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C6EABDE-8834-56FB-2430-345B0010D7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851FDE-A09F-A82E-2A18-42026BF362FC}"/>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24775356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A977F3-B61E-C026-F50F-E3CDC7D2F85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27C031-76DE-A760-49C5-02D95FCC5E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8DE3BC-F12B-2BD8-D23E-5B05295D8EFA}"/>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0014876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2F38-6FD7-6843-910A-689B3582A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EBF3D-1990-2349-0267-4670D33F33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A19788-1299-5800-A049-DF61D9E55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D8378B-18E7-A108-EB4C-E3D4D747E74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7D13BF1-7004-8767-5C09-91CD3FBAEA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4FC0DA-0890-73E8-BFB2-01F5824644F8}"/>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10067876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983CB-86DC-7B57-C658-BD2214ABED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F31D58-8B11-8DBB-1661-5FC94539DC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E173D3-0A81-CFDE-00CC-45BE3E5402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36967A-929F-B50B-3049-AF134B40F44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5B5A48B-58C3-EF77-1C6E-9A2D1EE77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D38B90-E54D-E2F7-D334-AA916B5DDA99}"/>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25238575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B3F9-4308-EDBD-938B-2EA20FFB0A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FB3D50-4DFE-BF99-7C57-A7B2052018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F20C6-7E6D-6D66-FD28-9DCBBAB5030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DF3975C-F6F0-0C6D-596C-48A7BE946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57402-7D8E-E5C3-252A-74D365A79E67}"/>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10647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p:nvPr/>
        </p:nvSpPr>
        <p:spPr>
          <a:xfrm rot="10800000">
            <a:off x="5616180" y="2762064"/>
            <a:ext cx="6575349" cy="409529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8"/>
          <p:cNvSpPr/>
          <p:nvPr/>
        </p:nvSpPr>
        <p:spPr>
          <a:xfrm>
            <a:off x="16" y="-9400"/>
            <a:ext cx="6358117" cy="3142055"/>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p:nvPr/>
        </p:nvSpPr>
        <p:spPr>
          <a:xfrm rot="10800000">
            <a:off x="5794095" y="2908513"/>
            <a:ext cx="6435173" cy="40053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txBox="1">
            <a:spLocks noGrp="1"/>
          </p:cNvSpPr>
          <p:nvPr>
            <p:ph type="title"/>
          </p:nvPr>
        </p:nvSpPr>
        <p:spPr>
          <a:xfrm>
            <a:off x="2834600" y="1488367"/>
            <a:ext cx="6522800" cy="330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6523272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C96762-A7DD-A642-AF24-49918CC09A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CCCDF3-0CF3-C029-BF4C-A8CEEFFCD9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044F0-C148-9113-AB13-A4D52226F8C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CD7C49E-6715-4A10-C07F-2B3F08327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780AC-F112-22B5-B76D-6ADE3F0A139D}"/>
              </a:ext>
            </a:extLst>
          </p:cNvPr>
          <p:cNvSpPr>
            <a:spLocks noGrp="1"/>
          </p:cNvSpPr>
          <p:nvPr>
            <p:ph type="sldNum" sz="quarter" idx="12"/>
          </p:nvPr>
        </p:nvSpPr>
        <p:spPr/>
        <p:txBody>
          <a:bodyPr/>
          <a:lstStyle/>
          <a:p>
            <a:fld id="{6BF38E51-6C51-441F-8D45-7F78D49695AA}" type="slidenum">
              <a:rPr lang="en-US" smtClean="0"/>
              <a:t>‹#›</a:t>
            </a:fld>
            <a:endParaRPr lang="en-US"/>
          </a:p>
        </p:txBody>
      </p:sp>
    </p:spTree>
    <p:extLst>
      <p:ext uri="{BB962C8B-B14F-4D97-AF65-F5344CB8AC3E}">
        <p14:creationId xmlns:p14="http://schemas.microsoft.com/office/powerpoint/2010/main" val="3237590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361688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5" y="-891659"/>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354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46106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459722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15488522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9313276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866574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8576716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82160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8667"/>
            <a:ext cx="6553591"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9"/>
          <p:cNvSpPr txBox="1">
            <a:spLocks noGrp="1"/>
          </p:cNvSpPr>
          <p:nvPr>
            <p:ph type="title"/>
          </p:nvPr>
        </p:nvSpPr>
        <p:spPr>
          <a:xfrm>
            <a:off x="950800" y="1644233"/>
            <a:ext cx="420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 name="Google Shape;60;p9"/>
          <p:cNvSpPr txBox="1">
            <a:spLocks noGrp="1"/>
          </p:cNvSpPr>
          <p:nvPr>
            <p:ph type="subTitle" idx="1"/>
          </p:nvPr>
        </p:nvSpPr>
        <p:spPr>
          <a:xfrm>
            <a:off x="950800" y="3737433"/>
            <a:ext cx="4200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1" name="Google Shape;61;p9"/>
          <p:cNvSpPr txBox="1">
            <a:spLocks noGrp="1"/>
          </p:cNvSpPr>
          <p:nvPr>
            <p:ph type="body" idx="2"/>
          </p:nvPr>
        </p:nvSpPr>
        <p:spPr>
          <a:xfrm>
            <a:off x="6586000" y="965433"/>
            <a:ext cx="4655200" cy="4926800"/>
          </a:xfrm>
          <a:prstGeom prst="rect">
            <a:avLst/>
          </a:prstGeom>
        </p:spPr>
        <p:txBody>
          <a:bodyPr spcFirstLastPara="1" wrap="square" lIns="91425" tIns="91425" rIns="91425" bIns="91425" anchor="ctr" anchorCtr="0">
            <a:noAutofit/>
          </a:bodyPr>
          <a:lstStyle>
            <a:lvl1pPr marL="609570" lvl="0" indent="-440245">
              <a:spcBef>
                <a:spcPts val="0"/>
              </a:spcBef>
              <a:spcAft>
                <a:spcPts val="0"/>
              </a:spcAft>
              <a:buSzPts val="1600"/>
              <a:buChar char="●"/>
              <a:defRPr/>
            </a:lvl1pPr>
            <a:lvl2pPr marL="1219140" lvl="1" indent="-440245">
              <a:spcBef>
                <a:spcPts val="0"/>
              </a:spcBef>
              <a:spcAft>
                <a:spcPts val="0"/>
              </a:spcAft>
              <a:buSzPts val="1600"/>
              <a:buChar char="○"/>
              <a:defRPr/>
            </a:lvl2pPr>
            <a:lvl3pPr marL="1828709" lvl="2" indent="-440245">
              <a:spcBef>
                <a:spcPts val="0"/>
              </a:spcBef>
              <a:spcAft>
                <a:spcPts val="0"/>
              </a:spcAft>
              <a:buSzPts val="1600"/>
              <a:buChar char="■"/>
              <a:defRPr/>
            </a:lvl3pPr>
            <a:lvl4pPr marL="2438278" lvl="3" indent="-440245">
              <a:spcBef>
                <a:spcPts val="0"/>
              </a:spcBef>
              <a:spcAft>
                <a:spcPts val="0"/>
              </a:spcAft>
              <a:buSzPts val="1600"/>
              <a:buChar char="●"/>
              <a:defRPr/>
            </a:lvl4pPr>
            <a:lvl5pPr marL="3047848" lvl="4" indent="-440245">
              <a:spcBef>
                <a:spcPts val="0"/>
              </a:spcBef>
              <a:spcAft>
                <a:spcPts val="0"/>
              </a:spcAft>
              <a:buSzPts val="1600"/>
              <a:buChar char="○"/>
              <a:defRPr/>
            </a:lvl5pPr>
            <a:lvl6pPr marL="3657418" lvl="5" indent="-440245">
              <a:spcBef>
                <a:spcPts val="0"/>
              </a:spcBef>
              <a:spcAft>
                <a:spcPts val="0"/>
              </a:spcAft>
              <a:buSzPts val="1600"/>
              <a:buChar char="■"/>
              <a:defRPr/>
            </a:lvl6pPr>
            <a:lvl7pPr marL="4266987" lvl="6" indent="-440245">
              <a:spcBef>
                <a:spcPts val="0"/>
              </a:spcBef>
              <a:spcAft>
                <a:spcPts val="0"/>
              </a:spcAft>
              <a:buSzPts val="1600"/>
              <a:buChar char="●"/>
              <a:defRPr/>
            </a:lvl7pPr>
            <a:lvl8pPr marL="4876557" lvl="7" indent="-440245">
              <a:spcBef>
                <a:spcPts val="0"/>
              </a:spcBef>
              <a:spcAft>
                <a:spcPts val="0"/>
              </a:spcAft>
              <a:buSzPts val="1600"/>
              <a:buChar char="○"/>
              <a:defRPr/>
            </a:lvl8pPr>
            <a:lvl9pPr marL="5486126" lvl="8" indent="-440245">
              <a:spcBef>
                <a:spcPts val="0"/>
              </a:spcBef>
              <a:spcAft>
                <a:spcPts val="0"/>
              </a:spcAft>
              <a:buSzPts val="1600"/>
              <a:buChar char="■"/>
              <a:defRPr/>
            </a:lvl9pPr>
          </a:lstStyle>
          <a:p>
            <a:endParaRPr/>
          </a:p>
        </p:txBody>
      </p:sp>
      <p:sp>
        <p:nvSpPr>
          <p:cNvPr id="62" name="Google Shape;62;p9"/>
          <p:cNvSpPr/>
          <p:nvPr/>
        </p:nvSpPr>
        <p:spPr>
          <a:xfrm rot="10800000" flipH="1">
            <a:off x="10448767" y="-8"/>
            <a:ext cx="1743196"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96536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6476200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5732081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40260126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796212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5927312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1680-C380-43ED-9CF2-792C4702B4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98C53B-D792-4E17-99F8-8C04624A3D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129153-A5A0-4D86-B43C-204DD0DC80D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9CFC36E-3359-4A11-93D4-4689628A2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893E-EB3A-41F1-8443-8C889AFF74E5}"/>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9803560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DA73-3C90-4932-9B37-E369B91AA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82C993-7864-49F4-9637-B1EEDCBEA2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64C72-1140-42CF-9FF1-0A20C1D288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216236F-965B-4DDF-86AC-E6816E331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27A38-D28D-4842-A1AC-D66A654E095E}"/>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12645901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B89D4-751F-4C54-8898-9CF534726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E3119-EEB1-48CC-A1CE-167F763D63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020EFD-45F2-4446-B45A-AC8E4C14684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74360FB-F82E-4BAD-9832-3CE3E3925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8FD86-D145-4696-A276-DC65049BAB37}"/>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39399111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FCA5C-F107-4B1C-BF37-38D3D0A75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17C131-8850-41A6-92B8-47A211EA0C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0F996-EEF1-49B2-A6C4-9D9DF7D660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AF563B-6AA2-4FC8-891F-EEAA4B50B04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4B137F8-1CB8-43EC-9928-BE2591E6B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87436D-525C-4370-9A4C-9CDFB5F4B944}"/>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36598315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17D4-3778-4FF9-85B9-A83D5E5159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65A6C5-613C-4106-82FB-C75635271E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D76475-51A7-4C56-86D0-1B7162805A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473A02-E980-4FAE-8484-952B1C707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68D04-67A5-46E5-80DF-3D89818083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CC97DE-143E-4A50-85F0-EA0A6A74AC4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28451B3-2DFF-49CC-81FD-4A833F4397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B9185F-9AB8-4A83-A2F0-1C65EC7223D4}"/>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354049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
        <p:cNvGrpSpPr/>
        <p:nvPr/>
      </p:nvGrpSpPr>
      <p:grpSpPr>
        <a:xfrm>
          <a:off x="0" y="0"/>
          <a:ext cx="0" cy="0"/>
          <a:chOff x="0" y="0"/>
          <a:chExt cx="0" cy="0"/>
        </a:xfrm>
      </p:grpSpPr>
      <p:grpSp>
        <p:nvGrpSpPr>
          <p:cNvPr id="64" name="Google Shape;64;p10"/>
          <p:cNvGrpSpPr/>
          <p:nvPr/>
        </p:nvGrpSpPr>
        <p:grpSpPr>
          <a:xfrm flipH="1">
            <a:off x="2963041" y="-140"/>
            <a:ext cx="9228888" cy="4193040"/>
            <a:chOff x="1367050" y="3059225"/>
            <a:chExt cx="1407100" cy="848450"/>
          </a:xfrm>
        </p:grpSpPr>
        <p:sp>
          <p:nvSpPr>
            <p:cNvPr id="65" name="Google Shape;65;p1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1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10"/>
          <p:cNvSpPr/>
          <p:nvPr/>
        </p:nvSpPr>
        <p:spPr>
          <a:xfrm flipH="1">
            <a:off x="49" y="5465702"/>
            <a:ext cx="2726088" cy="139238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10"/>
          <p:cNvSpPr txBox="1">
            <a:spLocks noGrp="1"/>
          </p:cNvSpPr>
          <p:nvPr>
            <p:ph type="title"/>
          </p:nvPr>
        </p:nvSpPr>
        <p:spPr>
          <a:xfrm>
            <a:off x="7752933" y="597408"/>
            <a:ext cx="3413600" cy="256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984754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2E5E-0652-45B7-BD24-34EA0575C9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2DF576-EAA6-4D2E-9B20-8E271B085E9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962651D-BF93-4D64-AACC-D9EB0C6A7C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8251B0-5095-4E4F-BB14-DC3D1B9E6826}"/>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570469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4A71A2-B886-4BEB-AF31-4AF784A42AC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9CC7566-D032-4CB4-A562-818961ECE1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72CF43-7BA0-4BDB-A045-C9171DBF6F34}"/>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6636163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F9FA1-6245-4AF3-A3B3-22A0991DD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515572-714A-4891-AEFC-AF652A54E4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75439C-DBE3-4600-8B02-4D78044A6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31DE4-65F2-4201-AEFE-9294B451928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5F30F7E-1D69-4813-B2B3-E7AC6F6402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3BC9CA-14AF-4EC8-80E6-9396AD2745D2}"/>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4320362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FE07-418A-41B4-A2B3-73A7C6A91A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37EFA8-13F9-43A8-A6F4-E2E19A1BDD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EA0DF3-C97A-4883-AC57-8E41C127B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7B656A-064E-450E-95F8-3FD0998BEA4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7C637CC-2EEE-4188-9989-1F2BCC404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F0BBE5-9987-4045-AF10-4B7AFBC74FA5}"/>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38167991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B1B0F-5038-4299-A849-C1BD70016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E389B6-F758-480A-907B-D555ACD4F3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55661-1DE0-4AF1-8D72-737DCC02A41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71A0278-1EAB-43D7-B9A7-614BEF468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98B44-AFF1-4ED1-B9E6-A0C769F88B5F}"/>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7500813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0BC0D4-8244-4B90-9DE9-902B3EC70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D8D7BA-E257-49CC-8328-CA985C924F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8DF61-B70A-4EC1-8E4C-83228678910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2921245-C65A-4DFF-B705-BB5EC8C9A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985C6-976F-4ABC-AEE1-483496D65AFF}"/>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0077724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43" indent="0" algn="ctr">
              <a:buNone/>
              <a:defRPr sz="2000"/>
            </a:lvl2pPr>
            <a:lvl3pPr marL="914286" indent="0" algn="ctr">
              <a:buNone/>
              <a:defRPr sz="1800"/>
            </a:lvl3pPr>
            <a:lvl4pPr marL="1371428" indent="0" algn="ctr">
              <a:buNone/>
              <a:defRPr sz="1600"/>
            </a:lvl4pPr>
            <a:lvl5pPr marL="1828572" indent="0" algn="ctr">
              <a:buNone/>
              <a:defRPr sz="1600"/>
            </a:lvl5pPr>
            <a:lvl6pPr marL="2285714"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6132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4434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28" indent="0">
              <a:buNone/>
              <a:defRPr sz="1600">
                <a:solidFill>
                  <a:schemeClr val="tx1">
                    <a:tint val="75000"/>
                  </a:schemeClr>
                </a:solidFill>
              </a:defRPr>
            </a:lvl4pPr>
            <a:lvl5pPr marL="1828572" indent="0">
              <a:buNone/>
              <a:defRPr sz="1600">
                <a:solidFill>
                  <a:schemeClr val="tx1">
                    <a:tint val="75000"/>
                  </a:schemeClr>
                </a:solidFill>
              </a:defRPr>
            </a:lvl5pPr>
            <a:lvl6pPr marL="2285714"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1207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880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theme" Target="../theme/theme3.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7.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1.jp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344460398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34207-BBBE-4D24-A379-C2B12A301624}" type="slidenum">
              <a:rPr lang="en-US" smtClean="0"/>
              <a:t>‹#›</a:t>
            </a:fld>
            <a:endParaRPr lang="en-US"/>
          </a:p>
        </p:txBody>
      </p:sp>
    </p:spTree>
    <p:extLst>
      <p:ext uri="{BB962C8B-B14F-4D97-AF65-F5344CB8AC3E}">
        <p14:creationId xmlns:p14="http://schemas.microsoft.com/office/powerpoint/2010/main" val="48051891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1966667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031418075"/>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291977-6609-2E5F-898C-8A578530A9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D5661C-A59C-CB61-062E-275ACFDB40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C7767-3677-6CDE-E93E-6450C26200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B4EF903-4D93-F270-F7B9-5378139D6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96416-6E64-579F-B688-D0D937C68A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38E51-6C51-441F-8D45-7F78D49695AA}" type="slidenum">
              <a:rPr lang="en-US" smtClean="0"/>
              <a:t>‹#›</a:t>
            </a:fld>
            <a:endParaRPr lang="en-US"/>
          </a:p>
        </p:txBody>
      </p:sp>
    </p:spTree>
    <p:extLst>
      <p:ext uri="{BB962C8B-B14F-4D97-AF65-F5344CB8AC3E}">
        <p14:creationId xmlns:p14="http://schemas.microsoft.com/office/powerpoint/2010/main" val="245643110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D4FBE-1829-42C2-9871-11BF801FE676}" type="slidenum">
              <a:rPr lang="en-US" smtClean="0"/>
              <a:t>‹#›</a:t>
            </a:fld>
            <a:endParaRPr lang="en-US"/>
          </a:p>
        </p:txBody>
      </p:sp>
    </p:spTree>
    <p:extLst>
      <p:ext uri="{BB962C8B-B14F-4D97-AF65-F5344CB8AC3E}">
        <p14:creationId xmlns:p14="http://schemas.microsoft.com/office/powerpoint/2010/main" val="17783393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5A82C0-5045-4AFB-838D-EA8DB08782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EEDAD0-05DA-4815-B3CC-36B0FFC95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FF08A-1223-41E3-8EEE-D4B088837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1FCABBA-B3F9-4B3B-96FE-C1C05CC0A8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737488-F50F-4C88-B3C6-3A7391C411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881F3-6322-4C16-B533-4480D2E814FD}" type="slidenum">
              <a:rPr lang="en-US" smtClean="0"/>
              <a:t>‹#›</a:t>
            </a:fld>
            <a:endParaRPr lang="en-US"/>
          </a:p>
        </p:txBody>
      </p:sp>
    </p:spTree>
    <p:extLst>
      <p:ext uri="{BB962C8B-B14F-4D97-AF65-F5344CB8AC3E}">
        <p14:creationId xmlns:p14="http://schemas.microsoft.com/office/powerpoint/2010/main" val="68468518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F70BFC39-336F-402B-8BB1-7F2D84F98217}"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80345604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hf sldNum="0" hdr="0" ftr="0" dt="0"/>
  <p:txStyles>
    <p:titleStyle>
      <a:lvl1pPr algn="l" defTabSz="9142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2" indent="-228572"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4" indent="-228572"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2"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43"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86"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28"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2"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4" indent="-228572"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4"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10">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4165601" y="6356355"/>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1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10">
              <a:defRPr/>
            </a:pPr>
            <a:fld id="{601EE9E8-4134-49B0-9AA7-3089E6521627}" type="slidenum">
              <a:rPr lang="en-US" smtClean="0">
                <a:solidFill>
                  <a:prstClr val="black">
                    <a:tint val="75000"/>
                  </a:prstClr>
                </a:solidFill>
              </a:rPr>
              <a:pPr defTabSz="914110">
                <a:defRPr/>
              </a:pPr>
              <a:t>‹#›</a:t>
            </a:fld>
            <a:endParaRPr lang="en-US" dirty="0">
              <a:solidFill>
                <a:prstClr val="black">
                  <a:tint val="75000"/>
                </a:prstClr>
              </a:solidFill>
            </a:endParaRPr>
          </a:p>
        </p:txBody>
      </p:sp>
    </p:spTree>
    <p:extLst>
      <p:ext uri="{BB962C8B-B14F-4D97-AF65-F5344CB8AC3E}">
        <p14:creationId xmlns:p14="http://schemas.microsoft.com/office/powerpoint/2010/main" val="53932096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hf sldNum="0" hdr="0" ftr="0" dt="0"/>
  <p:txStyles>
    <p:titleStyle>
      <a:lvl1pPr algn="ctr" defTabSz="1218784" rtl="0" eaLnBrk="1" latinLnBrk="0" hangingPunct="1">
        <a:spcBef>
          <a:spcPct val="0"/>
        </a:spcBef>
        <a:buNone/>
        <a:defRPr sz="5899" kern="1200">
          <a:solidFill>
            <a:schemeClr val="tx1"/>
          </a:solidFill>
          <a:latin typeface="+mj-lt"/>
          <a:ea typeface="+mj-ea"/>
          <a:cs typeface="+mj-cs"/>
        </a:defRPr>
      </a:lvl1pPr>
    </p:titleStyle>
    <p:bodyStyle>
      <a:lvl1pPr marL="457043" indent="-457043" algn="l" defTabSz="1218784"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62" indent="-380869" algn="l" defTabSz="1218784"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481" indent="-304695" algn="l" defTabSz="121878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872" indent="-304695" algn="l" defTabSz="1218784"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262" indent="-304695" algn="l" defTabSz="1218784"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655" indent="-304695" algn="l" defTabSz="1218784"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046" indent="-304695" algn="l" defTabSz="1218784"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438" indent="-304695" algn="l" defTabSz="1218784"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829" indent="-304695" algn="l" defTabSz="1218784"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784" rtl="0" eaLnBrk="1" latinLnBrk="0" hangingPunct="1">
        <a:defRPr sz="2400" kern="1200">
          <a:solidFill>
            <a:schemeClr val="tx1"/>
          </a:solidFill>
          <a:latin typeface="+mn-lt"/>
          <a:ea typeface="+mn-ea"/>
          <a:cs typeface="+mn-cs"/>
        </a:defRPr>
      </a:lvl1pPr>
      <a:lvl2pPr marL="609391" algn="l" defTabSz="1218784" rtl="0" eaLnBrk="1" latinLnBrk="0" hangingPunct="1">
        <a:defRPr sz="2400" kern="1200">
          <a:solidFill>
            <a:schemeClr val="tx1"/>
          </a:solidFill>
          <a:latin typeface="+mn-lt"/>
          <a:ea typeface="+mn-ea"/>
          <a:cs typeface="+mn-cs"/>
        </a:defRPr>
      </a:lvl2pPr>
      <a:lvl3pPr marL="1218784" algn="l" defTabSz="1218784" rtl="0" eaLnBrk="1" latinLnBrk="0" hangingPunct="1">
        <a:defRPr sz="2400" kern="1200">
          <a:solidFill>
            <a:schemeClr val="tx1"/>
          </a:solidFill>
          <a:latin typeface="+mn-lt"/>
          <a:ea typeface="+mn-ea"/>
          <a:cs typeface="+mn-cs"/>
        </a:defRPr>
      </a:lvl3pPr>
      <a:lvl4pPr marL="1828176" algn="l" defTabSz="1218784" rtl="0" eaLnBrk="1" latinLnBrk="0" hangingPunct="1">
        <a:defRPr sz="2400" kern="1200">
          <a:solidFill>
            <a:schemeClr val="tx1"/>
          </a:solidFill>
          <a:latin typeface="+mn-lt"/>
          <a:ea typeface="+mn-ea"/>
          <a:cs typeface="+mn-cs"/>
        </a:defRPr>
      </a:lvl4pPr>
      <a:lvl5pPr marL="2437567" algn="l" defTabSz="1218784" rtl="0" eaLnBrk="1" latinLnBrk="0" hangingPunct="1">
        <a:defRPr sz="2400" kern="1200">
          <a:solidFill>
            <a:schemeClr val="tx1"/>
          </a:solidFill>
          <a:latin typeface="+mn-lt"/>
          <a:ea typeface="+mn-ea"/>
          <a:cs typeface="+mn-cs"/>
        </a:defRPr>
      </a:lvl5pPr>
      <a:lvl6pPr marL="3046958" algn="l" defTabSz="1218784" rtl="0" eaLnBrk="1" latinLnBrk="0" hangingPunct="1">
        <a:defRPr sz="2400" kern="1200">
          <a:solidFill>
            <a:schemeClr val="tx1"/>
          </a:solidFill>
          <a:latin typeface="+mn-lt"/>
          <a:ea typeface="+mn-ea"/>
          <a:cs typeface="+mn-cs"/>
        </a:defRPr>
      </a:lvl6pPr>
      <a:lvl7pPr marL="3656351" algn="l" defTabSz="1218784" rtl="0" eaLnBrk="1" latinLnBrk="0" hangingPunct="1">
        <a:defRPr sz="2400" kern="1200">
          <a:solidFill>
            <a:schemeClr val="tx1"/>
          </a:solidFill>
          <a:latin typeface="+mn-lt"/>
          <a:ea typeface="+mn-ea"/>
          <a:cs typeface="+mn-cs"/>
        </a:defRPr>
      </a:lvl7pPr>
      <a:lvl8pPr marL="4265741" algn="l" defTabSz="1218784" rtl="0" eaLnBrk="1" latinLnBrk="0" hangingPunct="1">
        <a:defRPr sz="2400" kern="1200">
          <a:solidFill>
            <a:schemeClr val="tx1"/>
          </a:solidFill>
          <a:latin typeface="+mn-lt"/>
          <a:ea typeface="+mn-ea"/>
          <a:cs typeface="+mn-cs"/>
        </a:defRPr>
      </a:lvl8pPr>
      <a:lvl9pPr marL="4875133" algn="l" defTabSz="1218784"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0775306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hf sldNum="0" hdr="0" ftr="0" dt="0"/>
  <p:txStyles>
    <p:titleStyle>
      <a:lvl1pPr algn="l" defTabSz="914354"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80.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0.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0.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5.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5.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13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5.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13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9.xml"/><Relationship Id="rId17" Type="http://schemas.openxmlformats.org/officeDocument/2006/relationships/image" Target="../media/image35.png"/><Relationship Id="rId2" Type="http://schemas.openxmlformats.org/officeDocument/2006/relationships/tags" Target="../tags/tag2.xml"/><Relationship Id="rId16" Type="http://schemas.openxmlformats.org/officeDocument/2006/relationships/image" Target="../media/image3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07.xml"/><Relationship Id="rId5" Type="http://schemas.openxmlformats.org/officeDocument/2006/relationships/tags" Target="../tags/tag5.xml"/><Relationship Id="rId15" Type="http://schemas.openxmlformats.org/officeDocument/2006/relationships/image" Target="../media/image33.png"/><Relationship Id="rId10" Type="http://schemas.openxmlformats.org/officeDocument/2006/relationships/tags" Target="../tags/tag10.xml"/><Relationship Id="rId19" Type="http://schemas.openxmlformats.org/officeDocument/2006/relationships/image" Target="../media/image1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8.png"/><Relationship Id="rId18" Type="http://schemas.openxmlformats.org/officeDocument/2006/relationships/image" Target="../media/image4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7.png"/><Relationship Id="rId17" Type="http://schemas.openxmlformats.org/officeDocument/2006/relationships/image" Target="../media/image42.png"/><Relationship Id="rId2" Type="http://schemas.microsoft.com/office/2007/relationships/media" Target="../media/media1.mp3"/><Relationship Id="rId16" Type="http://schemas.openxmlformats.org/officeDocument/2006/relationships/image" Target="../media/image41.gif"/><Relationship Id="rId20" Type="http://schemas.openxmlformats.org/officeDocument/2006/relationships/image" Target="../media/image45.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5.wav"/><Relationship Id="rId5" Type="http://schemas.microsoft.com/office/2007/relationships/media" Target="../media/media3.mp3"/><Relationship Id="rId15" Type="http://schemas.openxmlformats.org/officeDocument/2006/relationships/image" Target="../media/image40.gif"/><Relationship Id="rId10" Type="http://schemas.openxmlformats.org/officeDocument/2006/relationships/audio" Target="../media/audio4.wav"/><Relationship Id="rId19" Type="http://schemas.openxmlformats.org/officeDocument/2006/relationships/image" Target="../media/image44.gif"/><Relationship Id="rId4" Type="http://schemas.openxmlformats.org/officeDocument/2006/relationships/audio" Target="../media/media2.mp3"/><Relationship Id="rId9" Type="http://schemas.openxmlformats.org/officeDocument/2006/relationships/slideLayout" Target="../slideLayouts/slideLayout85.xml"/><Relationship Id="rId1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6.png"/><Relationship Id="rId18" Type="http://schemas.openxmlformats.org/officeDocument/2006/relationships/image" Target="../media/image44.gif"/><Relationship Id="rId3" Type="http://schemas.microsoft.com/office/2007/relationships/media" Target="../media/media2.mp3"/><Relationship Id="rId7" Type="http://schemas.openxmlformats.org/officeDocument/2006/relationships/slideLayout" Target="../slideLayouts/slideLayout85.xml"/><Relationship Id="rId12" Type="http://schemas.openxmlformats.org/officeDocument/2006/relationships/image" Target="../media/image39.png"/><Relationship Id="rId17" Type="http://schemas.openxmlformats.org/officeDocument/2006/relationships/image" Target="../media/image43.png"/><Relationship Id="rId2" Type="http://schemas.microsoft.com/office/2007/relationships/media" Target="../media/media1.mp3"/><Relationship Id="rId16" Type="http://schemas.openxmlformats.org/officeDocument/2006/relationships/image" Target="../media/image4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37.png"/><Relationship Id="rId5" Type="http://schemas.microsoft.com/office/2007/relationships/media" Target="../media/media3.mp3"/><Relationship Id="rId15" Type="http://schemas.openxmlformats.org/officeDocument/2006/relationships/image" Target="../media/image41.gif"/><Relationship Id="rId10" Type="http://schemas.openxmlformats.org/officeDocument/2006/relationships/audio" Target="../media/audio6.wav"/><Relationship Id="rId4" Type="http://schemas.openxmlformats.org/officeDocument/2006/relationships/audio" Target="../media/media2.mp3"/><Relationship Id="rId9" Type="http://schemas.openxmlformats.org/officeDocument/2006/relationships/audio" Target="../media/audio4.wav"/><Relationship Id="rId14" Type="http://schemas.openxmlformats.org/officeDocument/2006/relationships/image" Target="../media/image40.gif"/></Relationships>
</file>

<file path=ppt/slides/_rels/slide28.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8.png"/><Relationship Id="rId18" Type="http://schemas.openxmlformats.org/officeDocument/2006/relationships/image" Target="../media/image44.gif"/><Relationship Id="rId3" Type="http://schemas.microsoft.com/office/2007/relationships/media" Target="../media/media2.mp3"/><Relationship Id="rId7" Type="http://schemas.openxmlformats.org/officeDocument/2006/relationships/slideLayout" Target="../slideLayouts/slideLayout85.xml"/><Relationship Id="rId12" Type="http://schemas.openxmlformats.org/officeDocument/2006/relationships/image" Target="../media/image47.png"/><Relationship Id="rId17" Type="http://schemas.openxmlformats.org/officeDocument/2006/relationships/image" Target="../media/image43.png"/><Relationship Id="rId2" Type="http://schemas.microsoft.com/office/2007/relationships/media" Target="../media/media1.mp3"/><Relationship Id="rId16" Type="http://schemas.openxmlformats.org/officeDocument/2006/relationships/image" Target="../media/image4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37.png"/><Relationship Id="rId5" Type="http://schemas.microsoft.com/office/2007/relationships/media" Target="../media/media3.mp3"/><Relationship Id="rId15" Type="http://schemas.openxmlformats.org/officeDocument/2006/relationships/image" Target="../media/image41.gif"/><Relationship Id="rId10" Type="http://schemas.openxmlformats.org/officeDocument/2006/relationships/audio" Target="../media/audio6.wav"/><Relationship Id="rId4" Type="http://schemas.openxmlformats.org/officeDocument/2006/relationships/audio" Target="../media/media2.mp3"/><Relationship Id="rId9" Type="http://schemas.openxmlformats.org/officeDocument/2006/relationships/audio" Target="../media/audio4.wav"/><Relationship Id="rId14" Type="http://schemas.openxmlformats.org/officeDocument/2006/relationships/image" Target="../media/image40.gif"/></Relationships>
</file>

<file path=ppt/slides/_rels/slide2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9.png"/><Relationship Id="rId18" Type="http://schemas.openxmlformats.org/officeDocument/2006/relationships/image" Target="../media/image44.gif"/><Relationship Id="rId3" Type="http://schemas.microsoft.com/office/2007/relationships/media" Target="../media/media2.mp3"/><Relationship Id="rId7" Type="http://schemas.openxmlformats.org/officeDocument/2006/relationships/slideLayout" Target="../slideLayouts/slideLayout85.xml"/><Relationship Id="rId12" Type="http://schemas.openxmlformats.org/officeDocument/2006/relationships/image" Target="../media/image38.png"/><Relationship Id="rId17" Type="http://schemas.openxmlformats.org/officeDocument/2006/relationships/image" Target="../media/image43.png"/><Relationship Id="rId2" Type="http://schemas.microsoft.com/office/2007/relationships/media" Target="../media/media1.mp3"/><Relationship Id="rId16" Type="http://schemas.openxmlformats.org/officeDocument/2006/relationships/image" Target="../media/image4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37.png"/><Relationship Id="rId5" Type="http://schemas.microsoft.com/office/2007/relationships/media" Target="../media/media3.mp3"/><Relationship Id="rId15" Type="http://schemas.openxmlformats.org/officeDocument/2006/relationships/image" Target="../media/image41.gif"/><Relationship Id="rId10" Type="http://schemas.openxmlformats.org/officeDocument/2006/relationships/audio" Target="../media/audio6.wav"/><Relationship Id="rId4" Type="http://schemas.openxmlformats.org/officeDocument/2006/relationships/audio" Target="../media/media2.mp3"/><Relationship Id="rId9" Type="http://schemas.openxmlformats.org/officeDocument/2006/relationships/audio" Target="../media/audio4.wav"/><Relationship Id="rId14" Type="http://schemas.openxmlformats.org/officeDocument/2006/relationships/image" Target="../media/image40.gi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1.png"/><Relationship Id="rId18" Type="http://schemas.openxmlformats.org/officeDocument/2006/relationships/image" Target="../media/image44.gif"/><Relationship Id="rId3" Type="http://schemas.microsoft.com/office/2007/relationships/media" Target="../media/media2.mp3"/><Relationship Id="rId7" Type="http://schemas.openxmlformats.org/officeDocument/2006/relationships/slideLayout" Target="../slideLayouts/slideLayout85.xml"/><Relationship Id="rId12" Type="http://schemas.openxmlformats.org/officeDocument/2006/relationships/image" Target="../media/image50.png"/><Relationship Id="rId17" Type="http://schemas.openxmlformats.org/officeDocument/2006/relationships/image" Target="../media/image43.png"/><Relationship Id="rId2" Type="http://schemas.microsoft.com/office/2007/relationships/media" Target="../media/media1.mp3"/><Relationship Id="rId16" Type="http://schemas.openxmlformats.org/officeDocument/2006/relationships/image" Target="../media/image4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37.png"/><Relationship Id="rId5" Type="http://schemas.microsoft.com/office/2007/relationships/media" Target="../media/media3.mp3"/><Relationship Id="rId15" Type="http://schemas.openxmlformats.org/officeDocument/2006/relationships/image" Target="../media/image41.gif"/><Relationship Id="rId10" Type="http://schemas.openxmlformats.org/officeDocument/2006/relationships/audio" Target="../media/audio6.wav"/><Relationship Id="rId4" Type="http://schemas.openxmlformats.org/officeDocument/2006/relationships/audio" Target="../media/media2.mp3"/><Relationship Id="rId9" Type="http://schemas.openxmlformats.org/officeDocument/2006/relationships/audio" Target="../media/audio4.wav"/><Relationship Id="rId14" Type="http://schemas.openxmlformats.org/officeDocument/2006/relationships/image" Target="../media/image40.gif"/></Relationships>
</file>

<file path=ppt/slides/_rels/slide3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3.png"/><Relationship Id="rId18" Type="http://schemas.openxmlformats.org/officeDocument/2006/relationships/image" Target="../media/image44.gif"/><Relationship Id="rId3" Type="http://schemas.microsoft.com/office/2007/relationships/media" Target="../media/media2.mp3"/><Relationship Id="rId7" Type="http://schemas.openxmlformats.org/officeDocument/2006/relationships/slideLayout" Target="../slideLayouts/slideLayout85.xml"/><Relationship Id="rId12" Type="http://schemas.openxmlformats.org/officeDocument/2006/relationships/image" Target="../media/image52.png"/><Relationship Id="rId17" Type="http://schemas.openxmlformats.org/officeDocument/2006/relationships/image" Target="../media/image43.png"/><Relationship Id="rId2" Type="http://schemas.microsoft.com/office/2007/relationships/media" Target="../media/media1.mp3"/><Relationship Id="rId16" Type="http://schemas.openxmlformats.org/officeDocument/2006/relationships/image" Target="../media/image4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37.png"/><Relationship Id="rId5" Type="http://schemas.microsoft.com/office/2007/relationships/media" Target="../media/media3.mp3"/><Relationship Id="rId15" Type="http://schemas.openxmlformats.org/officeDocument/2006/relationships/image" Target="../media/image41.gif"/><Relationship Id="rId10" Type="http://schemas.openxmlformats.org/officeDocument/2006/relationships/audio" Target="../media/audio6.wav"/><Relationship Id="rId4" Type="http://schemas.openxmlformats.org/officeDocument/2006/relationships/audio" Target="../media/media2.mp3"/><Relationship Id="rId9" Type="http://schemas.openxmlformats.org/officeDocument/2006/relationships/audio" Target="../media/audio4.wav"/><Relationship Id="rId14" Type="http://schemas.openxmlformats.org/officeDocument/2006/relationships/image" Target="../media/image40.gif"/></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33.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80.xml"/><Relationship Id="rId6" Type="http://schemas.openxmlformats.org/officeDocument/2006/relationships/audio" Target="../media/audio2.wav"/><Relationship Id="rId5" Type="http://schemas.openxmlformats.org/officeDocument/2006/relationships/image" Target="../media/image19.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A6C79-250F-471C-BE66-A72ADDFD70DC}"/>
              </a:ext>
            </a:extLst>
          </p:cNvPr>
          <p:cNvSpPr/>
          <p:nvPr/>
        </p:nvSpPr>
        <p:spPr>
          <a:xfrm>
            <a:off x="2601775" y="2420156"/>
            <a:ext cx="6988452" cy="1477328"/>
          </a:xfrm>
          <a:prstGeom prst="rect">
            <a:avLst/>
          </a:prstGeom>
          <a:noFill/>
        </p:spPr>
        <p:txBody>
          <a:bodyPr wrap="none" lIns="121920" tIns="60960" rIns="121920" bIns="60960">
            <a:spAutoFit/>
          </a:bodyPr>
          <a:lstStyle/>
          <a:p>
            <a:pPr algn="ctr" defTabSz="1219170">
              <a:buClr>
                <a:srgbClr val="000000"/>
              </a:buClr>
            </a:pPr>
            <a:r>
              <a:rPr lang="en-US" sz="88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461446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BC731B-718A-7A4B-9076-56CB173D73D4}"/>
              </a:ext>
            </a:extLst>
          </p:cNvPr>
          <p:cNvPicPr>
            <a:picLocks noChangeAspect="1"/>
          </p:cNvPicPr>
          <p:nvPr/>
        </p:nvPicPr>
        <p:blipFill>
          <a:blip r:embed="rId3"/>
          <a:stretch>
            <a:fillRect/>
          </a:stretch>
        </p:blipFill>
        <p:spPr>
          <a:xfrm>
            <a:off x="0" y="-1"/>
            <a:ext cx="12192000" cy="6858001"/>
          </a:xfrm>
          <a:prstGeom prst="rect">
            <a:avLst/>
          </a:prstGeom>
        </p:spPr>
      </p:pic>
      <p:pic>
        <p:nvPicPr>
          <p:cNvPr id="2" name="Picture 1">
            <a:extLst>
              <a:ext uri="{FF2B5EF4-FFF2-40B4-BE49-F238E27FC236}">
                <a16:creationId xmlns:a16="http://schemas.microsoft.com/office/drawing/2014/main" id="{D6DDBF87-8707-6A96-2A10-6A7BFCDD983D}"/>
              </a:ext>
            </a:extLst>
          </p:cNvPr>
          <p:cNvPicPr>
            <a:picLocks noChangeAspect="1"/>
          </p:cNvPicPr>
          <p:nvPr/>
        </p:nvPicPr>
        <p:blipFill>
          <a:blip r:embed="rId4"/>
          <a:stretch>
            <a:fillRect/>
          </a:stretch>
        </p:blipFill>
        <p:spPr>
          <a:xfrm>
            <a:off x="11393714" y="6026948"/>
            <a:ext cx="1036102" cy="1036102"/>
          </a:xfrm>
          <a:prstGeom prst="rect">
            <a:avLst/>
          </a:prstGeom>
        </p:spPr>
      </p:pic>
    </p:spTree>
    <p:extLst>
      <p:ext uri="{BB962C8B-B14F-4D97-AF65-F5344CB8AC3E}">
        <p14:creationId xmlns:p14="http://schemas.microsoft.com/office/powerpoint/2010/main" val="69977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EP, Chính sách kinh tế mới, Công nghiệp hóa xã hội chủ nghĩa, Tuyên truyền">
            <a:extLst>
              <a:ext uri="{FF2B5EF4-FFF2-40B4-BE49-F238E27FC236}">
                <a16:creationId xmlns:a16="http://schemas.microsoft.com/office/drawing/2014/main" id="{236627C4-EAC7-DB44-98D3-57E7FD9DB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4578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8AAFDB2-E421-CB42-B56C-03677E90D8C3}"/>
              </a:ext>
            </a:extLst>
          </p:cNvPr>
          <p:cNvSpPr/>
          <p:nvPr/>
        </p:nvSpPr>
        <p:spPr>
          <a:xfrm>
            <a:off x="103925" y="6457890"/>
            <a:ext cx="58881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pich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XHCN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Nga</a:t>
            </a:r>
            <a:endParaRPr kumimoji="0" lang="en-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268" name="Picture 4">
            <a:extLst>
              <a:ext uri="{FF2B5EF4-FFF2-40B4-BE49-F238E27FC236}">
                <a16:creationId xmlns:a16="http://schemas.microsoft.com/office/drawing/2014/main" id="{6AAF678A-90A0-7141-804F-19BBEB079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925" y="0"/>
            <a:ext cx="5888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456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22F720-91DD-5947-90A2-2E14FA9B0E85}"/>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3C207D-D95F-B840-BC26-E28C5E83897E}"/>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08803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 </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Nước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ga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X</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ô viết từ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năm 1918</a:t>
            </a:r>
            <a:r>
              <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đến </a:t>
            </a: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năm 1922</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D4708F44-7C13-160D-7151-3B235AE0E16E}"/>
              </a:ext>
            </a:extLst>
          </p:cNvPr>
          <p:cNvSpPr txBox="1"/>
          <p:nvPr/>
        </p:nvSpPr>
        <p:spPr>
          <a:xfrm>
            <a:off x="63862" y="1922739"/>
            <a:ext cx="11916229" cy="1569660"/>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Trong ba năm 1918 -1920 </a:t>
            </a:r>
            <a:r>
              <a:rPr lang="vi-VN" sz="3200">
                <a:latin typeface="Times New Roman" panose="02020603050405020304" pitchFamily="18" charset="0"/>
                <a:cs typeface="Times New Roman" panose="02020603050405020304" pitchFamily="18" charset="0"/>
              </a:rPr>
              <a:t>nước </a:t>
            </a:r>
            <a:r>
              <a:rPr lang="en-US" sz="3200">
                <a:latin typeface="Times New Roman" panose="02020603050405020304" pitchFamily="18" charset="0"/>
                <a:cs typeface="Times New Roman" panose="02020603050405020304" pitchFamily="18" charset="0"/>
              </a:rPr>
              <a:t>N</a:t>
            </a:r>
            <a:r>
              <a:rPr lang="vi-VN" sz="3200">
                <a:latin typeface="Times New Roman" panose="02020603050405020304" pitchFamily="18" charset="0"/>
                <a:cs typeface="Times New Roman" panose="02020603050405020304" pitchFamily="18" charset="0"/>
              </a:rPr>
              <a:t>ga tiến hành cuộc chiến tranh cách mạng chống thù trong giặc ngoài với những điều kiện vô cùng khó khăn và gian khổ</a:t>
            </a:r>
            <a:r>
              <a:rPr lang="en-US" sz="320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CC492CE-2EC9-6019-445E-331EAE22D70B}"/>
              </a:ext>
            </a:extLst>
          </p:cNvPr>
          <p:cNvSpPr txBox="1"/>
          <p:nvPr/>
        </p:nvSpPr>
        <p:spPr>
          <a:xfrm>
            <a:off x="-1" y="3640681"/>
            <a:ext cx="11916229" cy="1077218"/>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Năm 1919, Chính quyền Xô – viết thực hiện chính sách cộng sản thời chiến.</a:t>
            </a:r>
            <a:endParaRPr lang="en-VN"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43FF454-38B8-268B-E135-391DC97342A9}"/>
              </a:ext>
            </a:extLst>
          </p:cNvPr>
          <p:cNvSpPr txBox="1"/>
          <p:nvPr/>
        </p:nvSpPr>
        <p:spPr>
          <a:xfrm>
            <a:off x="0" y="4849410"/>
            <a:ext cx="11916229" cy="1077218"/>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Tháng 3/1921, thực hiện chính sách kinh tế mới do Lê-nin khởi xướng.</a:t>
            </a:r>
            <a:endParaRPr lang="en-VN"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AAFC087-1164-A564-A4E5-1403D0AFD229}"/>
              </a:ext>
            </a:extLst>
          </p:cNvPr>
          <p:cNvPicPr>
            <a:picLocks noChangeAspect="1"/>
          </p:cNvPicPr>
          <p:nvPr/>
        </p:nvPicPr>
        <p:blipFill>
          <a:blip r:embed="rId4"/>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174180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Liên Xô từ năm 1922 đến năm 1945</a:t>
            </a:r>
            <a:endParaRPr kumimoji="0" lang="en-US" alt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9" name="Rounded Rectangle 5">
            <a:extLst>
              <a:ext uri="{FF2B5EF4-FFF2-40B4-BE49-F238E27FC236}">
                <a16:creationId xmlns:a16="http://schemas.microsoft.com/office/drawing/2014/main" id="{EE860B13-BC47-1D5B-EEA3-C9BAC6FF922A}"/>
              </a:ext>
            </a:extLst>
          </p:cNvPr>
          <p:cNvSpPr/>
          <p:nvPr/>
        </p:nvSpPr>
        <p:spPr>
          <a:xfrm>
            <a:off x="448929" y="2143125"/>
            <a:ext cx="5194225" cy="3581140"/>
          </a:xfrm>
          <a:prstGeom prst="roundRect">
            <a:avLst/>
          </a:prstGeom>
          <a:solidFill>
            <a:srgbClr val="FFFFFF"/>
          </a:solidFill>
          <a:ln w="25400" cap="flat" cmpd="sng" algn="ctr">
            <a:solidFill>
              <a:srgbClr val="EACCA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Liên</a:t>
            </a:r>
            <a:r>
              <a:rPr kumimoji="0" lang="en-US" sz="3600" b="1" i="0" u="none" strike="noStrike" kern="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bang cộng hòa xã hội chủ nghĩa Xô viết được thành lập vào thời gian nào? Gồm những nước nào?</a:t>
            </a:r>
            <a:endParaRPr kumimoji="0" lang="en-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7220C320-6BC6-F961-B2D4-AA49DC98747C}"/>
              </a:ext>
            </a:extLst>
          </p:cNvPr>
          <p:cNvPicPr>
            <a:picLocks noChangeAspect="1"/>
          </p:cNvPicPr>
          <p:nvPr/>
        </p:nvPicPr>
        <p:blipFill rotWithShape="1">
          <a:blip r:embed="rId4"/>
          <a:srcRect l="35416" t="33333"/>
          <a:stretch/>
        </p:blipFill>
        <p:spPr>
          <a:xfrm>
            <a:off x="6313197" y="1891962"/>
            <a:ext cx="5545428" cy="4883488"/>
          </a:xfrm>
          <a:prstGeom prst="rect">
            <a:avLst/>
          </a:prstGeom>
        </p:spPr>
      </p:pic>
    </p:spTree>
    <p:extLst>
      <p:ext uri="{BB962C8B-B14F-4D97-AF65-F5344CB8AC3E}">
        <p14:creationId xmlns:p14="http://schemas.microsoft.com/office/powerpoint/2010/main" val="4082768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FA6A18-FA75-EC48-BDD4-A31194E00A1F}"/>
              </a:ext>
            </a:extLst>
          </p:cNvPr>
          <p:cNvPicPr>
            <a:picLocks noChangeAspect="1"/>
          </p:cNvPicPr>
          <p:nvPr/>
        </p:nvPicPr>
        <p:blipFill>
          <a:blip r:embed="rId2"/>
          <a:stretch>
            <a:fillRect/>
          </a:stretch>
        </p:blipFill>
        <p:spPr>
          <a:xfrm>
            <a:off x="0" y="-76694"/>
            <a:ext cx="12115800" cy="7011388"/>
          </a:xfrm>
          <a:prstGeom prst="rect">
            <a:avLst/>
          </a:prstGeom>
        </p:spPr>
      </p:pic>
    </p:spTree>
    <p:extLst>
      <p:ext uri="{BB962C8B-B14F-4D97-AF65-F5344CB8AC3E}">
        <p14:creationId xmlns:p14="http://schemas.microsoft.com/office/powerpoint/2010/main" val="197421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Liên Xô từ năm 1922 đến năm 1945</a:t>
            </a:r>
            <a:endParaRPr kumimoji="0" lang="en-US" altLang="en-VN"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9" name="Picture 8">
            <a:extLst>
              <a:ext uri="{FF2B5EF4-FFF2-40B4-BE49-F238E27FC236}">
                <a16:creationId xmlns:a16="http://schemas.microsoft.com/office/drawing/2014/main" id="{3D5F9E39-60C8-B4BE-B24F-D5E950F7DF5C}"/>
              </a:ext>
            </a:extLst>
          </p:cNvPr>
          <p:cNvPicPr>
            <a:picLocks noChangeAspect="1"/>
          </p:cNvPicPr>
          <p:nvPr/>
        </p:nvPicPr>
        <p:blipFill>
          <a:blip r:embed="rId4"/>
          <a:stretch>
            <a:fillRect/>
          </a:stretch>
        </p:blipFill>
        <p:spPr>
          <a:xfrm>
            <a:off x="6257925" y="1743680"/>
            <a:ext cx="5786029" cy="4434532"/>
          </a:xfrm>
          <a:prstGeom prst="roundRect">
            <a:avLst/>
          </a:prstGeom>
        </p:spPr>
      </p:pic>
      <p:sp>
        <p:nvSpPr>
          <p:cNvPr id="11" name="Rounded Rectangle 5">
            <a:extLst>
              <a:ext uri="{FF2B5EF4-FFF2-40B4-BE49-F238E27FC236}">
                <a16:creationId xmlns:a16="http://schemas.microsoft.com/office/drawing/2014/main" id="{DE205377-2ADC-1E96-22E4-B483767B3D5C}"/>
              </a:ext>
            </a:extLst>
          </p:cNvPr>
          <p:cNvSpPr/>
          <p:nvPr/>
        </p:nvSpPr>
        <p:spPr>
          <a:xfrm>
            <a:off x="448929" y="2143125"/>
            <a:ext cx="5194225" cy="3581140"/>
          </a:xfrm>
          <a:prstGeom prst="roundRect">
            <a:avLst/>
          </a:prstGeom>
          <a:solidFill>
            <a:srgbClr val="FFFFFF"/>
          </a:solidFill>
          <a:ln w="25400" cap="flat" cmpd="sng" algn="ctr">
            <a:solidFill>
              <a:srgbClr val="EACCA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Lớp chia thành</a:t>
            </a:r>
            <a:r>
              <a:rPr kumimoji="0" lang="en-US" sz="3600" b="1" i="0" u="none" strike="noStrike" kern="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4 nhóm. Tìm hiểu tư liệu trong sách giáo khoa và đoạn video. Sau đó sẽ tham gia trò chơi ai nhanh hơn. </a:t>
            </a:r>
            <a:endParaRPr kumimoji="0" lang="en-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F142A22C-644B-2778-7AED-F37C55711279}"/>
              </a:ext>
            </a:extLst>
          </p:cNvPr>
          <p:cNvPicPr>
            <a:picLocks noChangeAspect="1"/>
          </p:cNvPicPr>
          <p:nvPr/>
        </p:nvPicPr>
        <p:blipFill>
          <a:blip r:embed="rId5"/>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216550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ò chơi: Ai nhanh hơn?">
            <a:extLst>
              <a:ext uri="{FF2B5EF4-FFF2-40B4-BE49-F238E27FC236}">
                <a16:creationId xmlns:a16="http://schemas.microsoft.com/office/drawing/2014/main" id="{F6D421F4-8CBC-C187-AC0D-F6002024A7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7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938992"/>
          </a:xfrm>
          <a:prstGeom prst="rect">
            <a:avLst/>
          </a:prstGeom>
          <a:noFill/>
        </p:spPr>
        <p:txBody>
          <a:bodyPr wrap="square" rtlCol="0">
            <a:spAutoFit/>
          </a:bodyPr>
          <a:lstStyle/>
          <a:p>
            <a:pPr lvl="0" algn="ctr"/>
            <a:r>
              <a:rPr lang="vi-VN" sz="4000" b="1" i="1">
                <a:solidFill>
                  <a:srgbClr val="002060"/>
                </a:solidFill>
                <a:latin typeface="Times New Roman" panose="02020603050405020304" pitchFamily="18" charset="0"/>
                <a:cs typeface="Times New Roman" panose="02020603050405020304" pitchFamily="18" charset="0"/>
              </a:rPr>
              <a:t>Nhiệm vụ công nghiệp hóa được thực hiện theo đường lối ưu tiên phát triển các ngành công nghiệp</a:t>
            </a:r>
            <a:r>
              <a:rPr lang="en-US" sz="4000" b="1" i="1">
                <a:solidFill>
                  <a:srgbClr val="002060"/>
                </a:solidFill>
                <a:latin typeface="Times New Roman" panose="02020603050405020304" pitchFamily="18" charset="0"/>
                <a:cs typeface="Times New Roman" panose="02020603050405020304" pitchFamily="18" charset="0"/>
              </a:rPr>
              <a:t> gì?</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3280596" y="4814126"/>
            <a:ext cx="6095388" cy="15022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54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nghiệp nặng</a:t>
            </a:r>
            <a:endPar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AB5986-1A3D-8E3F-6B5F-C435463DB426}"/>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pic>
        <p:nvPicPr>
          <p:cNvPr id="7" name="Picture 6">
            <a:extLst>
              <a:ext uri="{FF2B5EF4-FFF2-40B4-BE49-F238E27FC236}">
                <a16:creationId xmlns:a16="http://schemas.microsoft.com/office/drawing/2014/main" id="{BF5FE6F0-A4CE-E837-72F8-4C2100E8FF11}"/>
              </a:ext>
            </a:extLst>
          </p:cNvPr>
          <p:cNvPicPr>
            <a:picLocks noChangeAspect="1"/>
          </p:cNvPicPr>
          <p:nvPr/>
        </p:nvPicPr>
        <p:blipFill>
          <a:blip r:embed="rId4"/>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3830264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9252" y="2520692"/>
            <a:ext cx="6901147" cy="1938992"/>
          </a:xfrm>
          <a:prstGeom prst="rect">
            <a:avLst/>
          </a:prstGeom>
          <a:noFill/>
        </p:spPr>
        <p:txBody>
          <a:bodyPr wrap="square" rtlCol="0">
            <a:spAutoFit/>
          </a:bodyPr>
          <a:lstStyle/>
          <a:p>
            <a:pPr lvl="0" algn="ctr"/>
            <a:r>
              <a:rPr lang="en-US" sz="4000" b="1" i="1">
                <a:solidFill>
                  <a:srgbClr val="002060"/>
                </a:solidFill>
                <a:latin typeface="Times New Roman" panose="02020603050405020304" pitchFamily="18" charset="0"/>
                <a:cs typeface="Times New Roman" panose="02020603050405020304" pitchFamily="18" charset="0"/>
              </a:rPr>
              <a:t>Bức ảnh trên thể hiện thành tựu nào của công cuộc xây dựng CNXH ở Liên Xô</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1017138" y="5229990"/>
            <a:ext cx="5085374" cy="96646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4000" b="1">
                <a:solidFill>
                  <a:srgbClr val="FF0000"/>
                </a:solidFill>
                <a:latin typeface="Times New Roman" panose="02020603050405020304" pitchFamily="18" charset="0"/>
                <a:cs typeface="Times New Roman" panose="02020603050405020304" pitchFamily="18" charset="0"/>
              </a:rPr>
              <a:t>Nông nghiệp</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EB80280-2C67-FB50-D09E-97326AA68AEE}"/>
              </a:ext>
            </a:extLst>
          </p:cNvPr>
          <p:cNvPicPr>
            <a:picLocks noChangeAspect="1"/>
          </p:cNvPicPr>
          <p:nvPr/>
        </p:nvPicPr>
        <p:blipFill>
          <a:blip r:embed="rId3"/>
          <a:stretch>
            <a:fillRect/>
          </a:stretch>
        </p:blipFill>
        <p:spPr>
          <a:xfrm>
            <a:off x="7105651" y="1316373"/>
            <a:ext cx="4977096" cy="5054022"/>
          </a:xfrm>
          <a:prstGeom prst="rect">
            <a:avLst/>
          </a:prstGeom>
        </p:spPr>
      </p:pic>
      <p:sp>
        <p:nvSpPr>
          <p:cNvPr id="2" name="Rectangle 1">
            <a:extLst>
              <a:ext uri="{FF2B5EF4-FFF2-40B4-BE49-F238E27FC236}">
                <a16:creationId xmlns:a16="http://schemas.microsoft.com/office/drawing/2014/main" id="{00E50106-F8B1-D27D-405B-62FFD6CFBB52}"/>
              </a:ext>
            </a:extLst>
          </p:cNvPr>
          <p:cNvSpPr/>
          <p:nvPr/>
        </p:nvSpPr>
        <p:spPr>
          <a:xfrm>
            <a:off x="3627938"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pic>
        <p:nvPicPr>
          <p:cNvPr id="7" name="Picture 6">
            <a:extLst>
              <a:ext uri="{FF2B5EF4-FFF2-40B4-BE49-F238E27FC236}">
                <a16:creationId xmlns:a16="http://schemas.microsoft.com/office/drawing/2014/main" id="{50A90DAC-C29D-6FFF-BCA7-05721E85F091}"/>
              </a:ext>
            </a:extLst>
          </p:cNvPr>
          <p:cNvPicPr>
            <a:picLocks noChangeAspect="1"/>
          </p:cNvPicPr>
          <p:nvPr/>
        </p:nvPicPr>
        <p:blipFill>
          <a:blip r:embed="rId4"/>
          <a:stretch>
            <a:fillRect/>
          </a:stretch>
        </p:blipFill>
        <p:spPr>
          <a:xfrm>
            <a:off x="-183331" y="5769153"/>
            <a:ext cx="1337340" cy="1337340"/>
          </a:xfrm>
          <a:prstGeom prst="rect">
            <a:avLst/>
          </a:prstGeom>
        </p:spPr>
      </p:pic>
    </p:spTree>
    <p:extLst>
      <p:ext uri="{BB962C8B-B14F-4D97-AF65-F5344CB8AC3E}">
        <p14:creationId xmlns:p14="http://schemas.microsoft.com/office/powerpoint/2010/main" val="1929373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275F3C-5758-9581-D200-D635C326BE70}"/>
              </a:ext>
            </a:extLst>
          </p:cNvPr>
          <p:cNvPicPr>
            <a:picLocks noChangeAspect="1"/>
          </p:cNvPicPr>
          <p:nvPr/>
        </p:nvPicPr>
        <p:blipFill>
          <a:blip r:embed="rId3"/>
          <a:stretch>
            <a:fillRect/>
          </a:stretch>
        </p:blipFill>
        <p:spPr>
          <a:xfrm>
            <a:off x="145788" y="-28575"/>
            <a:ext cx="5950365" cy="3314700"/>
          </a:xfrm>
          <a:prstGeom prst="rect">
            <a:avLst/>
          </a:prstGeom>
        </p:spPr>
      </p:pic>
      <p:pic>
        <p:nvPicPr>
          <p:cNvPr id="2050" name="Picture 2" descr="Cách mạng Tháng 10 Nga - Bản hùng ca thế kỷ XX">
            <a:extLst>
              <a:ext uri="{FF2B5EF4-FFF2-40B4-BE49-F238E27FC236}">
                <a16:creationId xmlns:a16="http://schemas.microsoft.com/office/drawing/2014/main" id="{9B8447E2-F44B-A577-53D5-FA6FA2827D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6096153" y="-28575"/>
            <a:ext cx="569595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6809469-A574-6B02-2885-8BE3340CD9F4}"/>
              </a:ext>
            </a:extLst>
          </p:cNvPr>
          <p:cNvPicPr>
            <a:picLocks noChangeAspect="1"/>
          </p:cNvPicPr>
          <p:nvPr/>
        </p:nvPicPr>
        <p:blipFill>
          <a:blip r:embed="rId5"/>
          <a:stretch>
            <a:fillRect/>
          </a:stretch>
        </p:blipFill>
        <p:spPr>
          <a:xfrm>
            <a:off x="145788" y="3286125"/>
            <a:ext cx="5950212" cy="2695575"/>
          </a:xfrm>
          <a:prstGeom prst="rect">
            <a:avLst/>
          </a:prstGeom>
        </p:spPr>
      </p:pic>
      <p:pic>
        <p:nvPicPr>
          <p:cNvPr id="8" name="Picture 7">
            <a:extLst>
              <a:ext uri="{FF2B5EF4-FFF2-40B4-BE49-F238E27FC236}">
                <a16:creationId xmlns:a16="http://schemas.microsoft.com/office/drawing/2014/main" id="{06FDB82D-E54C-4F8E-06A3-222F2EBBE7B2}"/>
              </a:ext>
            </a:extLst>
          </p:cNvPr>
          <p:cNvPicPr>
            <a:picLocks noChangeAspect="1"/>
          </p:cNvPicPr>
          <p:nvPr/>
        </p:nvPicPr>
        <p:blipFill>
          <a:blip r:embed="rId6"/>
          <a:stretch>
            <a:fillRect/>
          </a:stretch>
        </p:blipFill>
        <p:spPr>
          <a:xfrm>
            <a:off x="6076949" y="3280195"/>
            <a:ext cx="5876925" cy="2807431"/>
          </a:xfrm>
          <a:prstGeom prst="rect">
            <a:avLst/>
          </a:prstGeom>
        </p:spPr>
      </p:pic>
      <p:sp>
        <p:nvSpPr>
          <p:cNvPr id="9" name="Rectangle: Rounded Corners 8">
            <a:extLst>
              <a:ext uri="{FF2B5EF4-FFF2-40B4-BE49-F238E27FC236}">
                <a16:creationId xmlns:a16="http://schemas.microsoft.com/office/drawing/2014/main" id="{91DC124A-6159-936F-279C-DA3DE08A8F58}"/>
              </a:ext>
            </a:extLst>
          </p:cNvPr>
          <p:cNvSpPr/>
          <p:nvPr/>
        </p:nvSpPr>
        <p:spPr>
          <a:xfrm>
            <a:off x="0" y="6124575"/>
            <a:ext cx="12287250" cy="733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Times New Roman" panose="02020603050405020304" pitchFamily="18" charset="0"/>
                <a:cs typeface="Times New Roman" panose="02020603050405020304" pitchFamily="18" charset="0"/>
              </a:rPr>
              <a:t>Những hình ảnh trên gợi nhớ cho em về cuộc cách mạng trong lịch sử</a:t>
            </a:r>
          </a:p>
        </p:txBody>
      </p:sp>
    </p:spTree>
    <p:extLst>
      <p:ext uri="{BB962C8B-B14F-4D97-AF65-F5344CB8AC3E}">
        <p14:creationId xmlns:p14="http://schemas.microsoft.com/office/powerpoint/2010/main" val="1347756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heel(1)">
                                      <p:cBhvr>
                                        <p:cTn id="10" dur="2000"/>
                                        <p:tgtEl>
                                          <p:spTgt spid="2050"/>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323439"/>
          </a:xfrm>
          <a:prstGeom prst="rect">
            <a:avLst/>
          </a:prstGeom>
          <a:noFill/>
        </p:spPr>
        <p:txBody>
          <a:bodyPr wrap="square" rtlCol="0">
            <a:spAutoFit/>
          </a:bodyPr>
          <a:lstStyle/>
          <a:p>
            <a:pPr lvl="0" algn="ctr"/>
            <a:r>
              <a:rPr lang="en-US" sz="4000" b="1" i="1">
                <a:solidFill>
                  <a:srgbClr val="002060"/>
                </a:solidFill>
                <a:latin typeface="Times New Roman" panose="02020603050405020304" pitchFamily="18" charset="0"/>
                <a:cs typeface="Times New Roman" panose="02020603050405020304" pitchFamily="18" charset="0"/>
              </a:rPr>
              <a:t>Liệt kê một số thành tựu về giáo dục của công cuộc xây dựng chủ nghĩa xã hội ở Liên Xô?</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1681670" y="4164609"/>
            <a:ext cx="8432361" cy="219743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just">
              <a:defRPr/>
            </a:pPr>
            <a:r>
              <a:rPr lang="en-US" sz="3200" b="1">
                <a:solidFill>
                  <a:srgbClr val="FF0000"/>
                </a:solidFill>
                <a:latin typeface="Times New Roman" panose="02020603050405020304" pitchFamily="18" charset="0"/>
                <a:cs typeface="Times New Roman" panose="02020603050405020304" pitchFamily="18" charset="0"/>
              </a:rPr>
              <a:t>-  Xóa bỏ </a:t>
            </a:r>
            <a:r>
              <a:rPr lang="vi-VN" sz="3200" b="1">
                <a:solidFill>
                  <a:srgbClr val="FF0000"/>
                </a:solidFill>
                <a:latin typeface="Times New Roman" panose="02020603050405020304" pitchFamily="18" charset="0"/>
                <a:cs typeface="Times New Roman" panose="02020603050405020304" pitchFamily="18" charset="0"/>
              </a:rPr>
              <a:t>nạn mù chữ</a:t>
            </a:r>
            <a:r>
              <a:rPr lang="en-US" sz="3200" b="1">
                <a:solidFill>
                  <a:srgbClr val="FF0000"/>
                </a:solidFill>
                <a:latin typeface="Times New Roman" panose="02020603050405020304" pitchFamily="18" charset="0"/>
                <a:cs typeface="Times New Roman" panose="02020603050405020304" pitchFamily="18" charset="0"/>
              </a:rPr>
              <a:t>.</a:t>
            </a:r>
          </a:p>
          <a:p>
            <a:pPr lvl="0" algn="just">
              <a:defRPr/>
            </a:pPr>
            <a:r>
              <a:rPr lang="en-US" sz="3200" b="1">
                <a:solidFill>
                  <a:srgbClr val="FF0000"/>
                </a:solidFill>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H</a:t>
            </a:r>
            <a:r>
              <a:rPr lang="vi-VN" sz="3200" b="1">
                <a:solidFill>
                  <a:srgbClr val="FF0000"/>
                </a:solidFill>
                <a:latin typeface="Times New Roman" panose="02020603050405020304" pitchFamily="18" charset="0"/>
                <a:cs typeface="Times New Roman" panose="02020603050405020304" pitchFamily="18" charset="0"/>
              </a:rPr>
              <a:t>oàn thành phổ cập giáo dục tiểu học trong cả nước và tiến tới thực hiện phổ cập giáo dục THCS tại các thành phố lớn.</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B05B4A-0BD0-158E-768A-3A35C0286E11}"/>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pic>
        <p:nvPicPr>
          <p:cNvPr id="7" name="Picture 6">
            <a:extLst>
              <a:ext uri="{FF2B5EF4-FFF2-40B4-BE49-F238E27FC236}">
                <a16:creationId xmlns:a16="http://schemas.microsoft.com/office/drawing/2014/main" id="{0EA5A971-5EBE-6289-38F0-5C32E39EC7D3}"/>
              </a:ext>
            </a:extLst>
          </p:cNvPr>
          <p:cNvPicPr>
            <a:picLocks noChangeAspect="1"/>
          </p:cNvPicPr>
          <p:nvPr/>
        </p:nvPicPr>
        <p:blipFill>
          <a:blip r:embed="rId3"/>
          <a:stretch>
            <a:fillRect/>
          </a:stretch>
        </p:blipFill>
        <p:spPr>
          <a:xfrm>
            <a:off x="11092476" y="5725710"/>
            <a:ext cx="1337340" cy="1337340"/>
          </a:xfrm>
          <a:prstGeom prst="rect">
            <a:avLst/>
          </a:prstGeom>
        </p:spPr>
      </p:pic>
      <p:pic>
        <p:nvPicPr>
          <p:cNvPr id="10" name="Picture 9">
            <a:extLst>
              <a:ext uri="{FF2B5EF4-FFF2-40B4-BE49-F238E27FC236}">
                <a16:creationId xmlns:a16="http://schemas.microsoft.com/office/drawing/2014/main" id="{A7043062-1B6A-5B81-50E4-C2A2A3204D8F}"/>
              </a:ext>
            </a:extLst>
          </p:cNvPr>
          <p:cNvPicPr>
            <a:picLocks noChangeAspect="1"/>
          </p:cNvPicPr>
          <p:nvPr/>
        </p:nvPicPr>
        <p:blipFill>
          <a:blip r:embed="rId3"/>
          <a:stretch>
            <a:fillRect/>
          </a:stretch>
        </p:blipFill>
        <p:spPr>
          <a:xfrm>
            <a:off x="11244876" y="5878110"/>
            <a:ext cx="1337340" cy="1337340"/>
          </a:xfrm>
          <a:prstGeom prst="rect">
            <a:avLst/>
          </a:prstGeom>
        </p:spPr>
      </p:pic>
    </p:spTree>
    <p:extLst>
      <p:ext uri="{BB962C8B-B14F-4D97-AF65-F5344CB8AC3E}">
        <p14:creationId xmlns:p14="http://schemas.microsoft.com/office/powerpoint/2010/main" val="204678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323439"/>
          </a:xfrm>
          <a:prstGeom prst="rect">
            <a:avLst/>
          </a:prstGeom>
          <a:noFill/>
        </p:spPr>
        <p:txBody>
          <a:bodyPr wrap="square" rtlCol="0">
            <a:spAutoFit/>
          </a:bodyPr>
          <a:lstStyle/>
          <a:p>
            <a:pPr lvl="0"/>
            <a:r>
              <a:rPr lang="vi-VN" sz="4000" b="1" i="1">
                <a:solidFill>
                  <a:srgbClr val="002060"/>
                </a:solidFill>
                <a:latin typeface="Times New Roman" panose="02020603050405020304" pitchFamily="18" charset="0"/>
                <a:cs typeface="Times New Roman" panose="02020603050405020304" pitchFamily="18" charset="0"/>
              </a:rPr>
              <a:t>Thành tựu lớn nhất của Liên Xô trong công cuộc xây dựng chủ nghĩa xã hội từ 1925 - 1941 là:</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2461811" y="4814126"/>
            <a:ext cx="6914173" cy="15022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4000" b="1">
                <a:solidFill>
                  <a:srgbClr val="FF0000"/>
                </a:solidFill>
                <a:latin typeface="Times New Roman" panose="02020603050405020304" pitchFamily="18" charset="0"/>
                <a:cs typeface="Times New Roman" panose="02020603050405020304" pitchFamily="18" charset="0"/>
              </a:rPr>
              <a:t>T</a:t>
            </a:r>
            <a:r>
              <a:rPr lang="vi-VN" sz="4000" b="1">
                <a:solidFill>
                  <a:srgbClr val="FF0000"/>
                </a:solidFill>
                <a:latin typeface="Times New Roman" panose="02020603050405020304" pitchFamily="18" charset="0"/>
                <a:cs typeface="Times New Roman" panose="02020603050405020304" pitchFamily="18" charset="0"/>
              </a:rPr>
              <a:t>rở thành cường quốc công nghiệp xã hội chủ nghĩa.</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77AE78-EFB2-806B-3C94-FB6363CE906A}"/>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extLst>
      <p:ext uri="{BB962C8B-B14F-4D97-AF65-F5344CB8AC3E}">
        <p14:creationId xmlns:p14="http://schemas.microsoft.com/office/powerpoint/2010/main" val="2540484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007506" y="2520692"/>
            <a:ext cx="10813019" cy="1938992"/>
          </a:xfrm>
          <a:prstGeom prst="rect">
            <a:avLst/>
          </a:prstGeom>
          <a:noFill/>
        </p:spPr>
        <p:txBody>
          <a:bodyPr wrap="square" rtlCol="0">
            <a:spAutoFit/>
          </a:bodyPr>
          <a:lstStyle/>
          <a:p>
            <a:pPr lvl="0" algn="ctr"/>
            <a:r>
              <a:rPr lang="vi-VN" sz="4000" b="1" i="1">
                <a:solidFill>
                  <a:srgbClr val="002060"/>
                </a:solidFill>
                <a:latin typeface="Times New Roman" panose="02020603050405020304" pitchFamily="18" charset="0"/>
                <a:cs typeface="Times New Roman" panose="02020603050405020304" pitchFamily="18" charset="0"/>
              </a:rPr>
              <a:t>Nhân dân Liên Xô tạm ngừng công cuộc xây dựng đất nước trong khi đang tiến hành kế hoạch 5 năm lần thứ 3 vì: </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2461811" y="4814126"/>
            <a:ext cx="6914173" cy="150222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4000" b="1">
                <a:solidFill>
                  <a:srgbClr val="FF0000"/>
                </a:solidFill>
                <a:latin typeface="Times New Roman" panose="02020603050405020304" pitchFamily="18" charset="0"/>
                <a:cs typeface="Times New Roman" panose="02020603050405020304" pitchFamily="18" charset="0"/>
              </a:rPr>
              <a:t>Phát xít Đức tấn công Liên Xô tháng 6/1941.</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2196E09-85DE-EC3B-B703-26150999FE67}"/>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pic>
        <p:nvPicPr>
          <p:cNvPr id="7" name="Picture 6">
            <a:extLst>
              <a:ext uri="{FF2B5EF4-FFF2-40B4-BE49-F238E27FC236}">
                <a16:creationId xmlns:a16="http://schemas.microsoft.com/office/drawing/2014/main" id="{CBB463DC-AFC4-1BCC-304F-6B09F5AB60E6}"/>
              </a:ext>
            </a:extLst>
          </p:cNvPr>
          <p:cNvPicPr>
            <a:picLocks noChangeAspect="1"/>
          </p:cNvPicPr>
          <p:nvPr/>
        </p:nvPicPr>
        <p:blipFill>
          <a:blip r:embed="rId3"/>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811030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111"/>
            <a:ext cx="12192000" cy="13426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5370" y="19670"/>
            <a:ext cx="15616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00B0F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AI </a:t>
            </a:r>
            <a:endParaRPr kumimoji="0" lang="en-US" sz="7200" b="1" i="1" u="none" strike="noStrike" kern="1200" cap="none" spc="0" normalizeH="0" baseline="0" noProof="0" dirty="0">
              <a:ln>
                <a:noFill/>
              </a:ln>
              <a:solidFill>
                <a:srgbClr val="FF99CC"/>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6" name="TextBox 5"/>
          <p:cNvSpPr txBox="1"/>
          <p:nvPr/>
        </p:nvSpPr>
        <p:spPr>
          <a:xfrm>
            <a:off x="4115329" y="-101286"/>
            <a:ext cx="396134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1" u="none" strike="noStrike" kern="1200" cap="none" spc="0" normalizeH="0" baseline="0" noProof="0">
                <a:ln>
                  <a:noFill/>
                </a:ln>
                <a:solidFill>
                  <a:srgbClr val="7030A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NHANH</a:t>
            </a:r>
            <a:endParaRPr kumimoji="0" lang="en-US" sz="7200" b="1" i="1" u="none" strike="noStrike" kern="1200" cap="none" spc="0" normalizeH="0" baseline="0" noProof="0" dirty="0">
              <a:ln>
                <a:noFill/>
              </a:ln>
              <a:solidFill>
                <a:srgbClr val="5B9BD5">
                  <a:lumMod val="75000"/>
                </a:srgbClr>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8" name="TextBox 7"/>
          <p:cNvSpPr txBox="1"/>
          <p:nvPr/>
        </p:nvSpPr>
        <p:spPr>
          <a:xfrm>
            <a:off x="9237731" y="81133"/>
            <a:ext cx="22204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a:ln>
                  <a:noFill/>
                </a:ln>
                <a:solidFill>
                  <a:srgbClr val="002060"/>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rPr>
              <a:t>HƠN</a:t>
            </a:r>
            <a:endParaRPr kumimoji="0" lang="en-US" sz="6600" b="1" i="1" u="none" strike="noStrike" kern="1200" cap="none" spc="0" normalizeH="0" baseline="0" noProof="0" dirty="0">
              <a:ln>
                <a:noFill/>
              </a:ln>
              <a:solidFill>
                <a:prstClr val="white"/>
              </a:solidFill>
              <a:effectLst>
                <a:glow rad="139700">
                  <a:srgbClr val="FFC000">
                    <a:satMod val="175000"/>
                    <a:alpha val="40000"/>
                  </a:srgbClr>
                </a:glow>
                <a:outerShdw blurRad="38100" dist="38100" dir="2700000" algn="tl">
                  <a:srgbClr val="000000">
                    <a:alpha val="43137"/>
                  </a:srgbClr>
                </a:outerShdw>
              </a:effectLst>
              <a:uLnTx/>
              <a:uFillTx/>
              <a:latin typeface="Cooper Std Black" panose="0208090304030B020404" pitchFamily="18" charset="0"/>
              <a:ea typeface="+mn-ea"/>
              <a:cs typeface="+mn-cs"/>
            </a:endParaRPr>
          </a:p>
        </p:txBody>
      </p:sp>
      <p:sp>
        <p:nvSpPr>
          <p:cNvPr id="122" name="TextBox 121"/>
          <p:cNvSpPr txBox="1"/>
          <p:nvPr/>
        </p:nvSpPr>
        <p:spPr>
          <a:xfrm>
            <a:off x="1798715" y="2590338"/>
            <a:ext cx="9917035" cy="1323439"/>
          </a:xfrm>
          <a:prstGeom prst="rect">
            <a:avLst/>
          </a:prstGeom>
          <a:noFill/>
        </p:spPr>
        <p:txBody>
          <a:bodyPr wrap="square" rtlCol="0">
            <a:spAutoFit/>
          </a:bodyPr>
          <a:lstStyle/>
          <a:p>
            <a:pPr lvl="0" algn="ctr"/>
            <a:r>
              <a:rPr lang="en-US" sz="4000" b="1" i="1">
                <a:solidFill>
                  <a:srgbClr val="002060"/>
                </a:solidFill>
                <a:latin typeface="Times New Roman" panose="02020603050405020304" pitchFamily="18" charset="0"/>
                <a:cs typeface="Times New Roman" panose="02020603050405020304" pitchFamily="18" charset="0"/>
              </a:rPr>
              <a:t>Nêu 2 hạn chế của công cuộc xây dựng chủ nghĩa xã hội ở Liên Xô</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0D4F43FB-22A6-15BD-AC7C-756424E5A4FD}"/>
              </a:ext>
            </a:extLst>
          </p:cNvPr>
          <p:cNvSpPr/>
          <p:nvPr/>
        </p:nvSpPr>
        <p:spPr>
          <a:xfrm>
            <a:off x="-522514" y="6408057"/>
            <a:ext cx="13004800" cy="17126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D82283C-6B1A-CEC0-9F45-167E62E04B3A}"/>
              </a:ext>
            </a:extLst>
          </p:cNvPr>
          <p:cNvSpPr/>
          <p:nvPr/>
        </p:nvSpPr>
        <p:spPr>
          <a:xfrm>
            <a:off x="0" y="4412265"/>
            <a:ext cx="12192000" cy="170212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571500" lvl="0" indent="-571500" algn="ctr">
              <a:buFontTx/>
              <a:buChar char="-"/>
              <a:defRPr/>
            </a:pPr>
            <a:r>
              <a:rPr lang="vi-VN" sz="3200" b="1">
                <a:solidFill>
                  <a:srgbClr val="FF0000"/>
                </a:solidFill>
                <a:latin typeface="Times New Roman" panose="02020603050405020304" pitchFamily="18" charset="0"/>
                <a:cs typeface="Times New Roman" panose="02020603050405020304" pitchFamily="18" charset="0"/>
              </a:rPr>
              <a:t>Mất cân đối giữa công nghiệp nặng và công nghiệp nhẹ,giữa công nghiệp và nông nghiệp</a:t>
            </a:r>
            <a:r>
              <a:rPr lang="en-US" sz="3200" b="1">
                <a:solidFill>
                  <a:srgbClr val="FF0000"/>
                </a:solidFill>
                <a:latin typeface="Times New Roman" panose="02020603050405020304" pitchFamily="18" charset="0"/>
                <a:cs typeface="Times New Roman" panose="02020603050405020304" pitchFamily="18" charset="0"/>
              </a:rPr>
              <a:t>.</a:t>
            </a:r>
          </a:p>
          <a:p>
            <a:pPr marL="571500" lvl="0" indent="-571500" algn="ctr">
              <a:buFontTx/>
              <a:buChar char="-"/>
              <a:defRPr/>
            </a:pPr>
            <a:r>
              <a:rPr lang="vi-VN" sz="3200" b="1">
                <a:solidFill>
                  <a:srgbClr val="FF0000"/>
                </a:solidFill>
                <a:latin typeface="Times New Roman" panose="02020603050405020304" pitchFamily="18" charset="0"/>
                <a:cs typeface="Times New Roman" panose="02020603050405020304" pitchFamily="18" charset="0"/>
              </a:rPr>
              <a:t>Vi phạm nguyên tắc tự nguyện trong tập thể hoá nông nghiệp,...</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0" name="Rounded Rectangle 22">
            <a:extLst>
              <a:ext uri="{FF2B5EF4-FFF2-40B4-BE49-F238E27FC236}">
                <a16:creationId xmlns:a16="http://schemas.microsoft.com/office/drawing/2014/main" id="{078527AE-3F1B-DDB4-5724-30A3892F57F4}"/>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00:10</a:t>
            </a:r>
          </a:p>
        </p:txBody>
      </p:sp>
      <p:sp>
        <p:nvSpPr>
          <p:cNvPr id="51" name="Rounded Rectangle 23">
            <a:extLst>
              <a:ext uri="{FF2B5EF4-FFF2-40B4-BE49-F238E27FC236}">
                <a16:creationId xmlns:a16="http://schemas.microsoft.com/office/drawing/2014/main" id="{07BA9924-C4D1-6127-3870-EB46D2BCB044}"/>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00:09</a:t>
            </a:r>
          </a:p>
        </p:txBody>
      </p:sp>
      <p:sp>
        <p:nvSpPr>
          <p:cNvPr id="52" name="Rounded Rectangle 24">
            <a:extLst>
              <a:ext uri="{FF2B5EF4-FFF2-40B4-BE49-F238E27FC236}">
                <a16:creationId xmlns:a16="http://schemas.microsoft.com/office/drawing/2014/main" id="{99B1BB42-4F7B-9D26-E434-2AB5C6170E80}"/>
              </a:ext>
            </a:extLst>
          </p:cNvPr>
          <p:cNvSpPr/>
          <p:nvPr/>
        </p:nvSpPr>
        <p:spPr>
          <a:xfrm>
            <a:off x="109254" y="146520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00:08</a:t>
            </a:r>
          </a:p>
        </p:txBody>
      </p:sp>
      <p:sp>
        <p:nvSpPr>
          <p:cNvPr id="53" name="Rounded Rectangle 25">
            <a:extLst>
              <a:ext uri="{FF2B5EF4-FFF2-40B4-BE49-F238E27FC236}">
                <a16:creationId xmlns:a16="http://schemas.microsoft.com/office/drawing/2014/main" id="{762B9006-FCED-5DE9-CF0B-E48E656C232A}"/>
              </a:ext>
            </a:extLst>
          </p:cNvPr>
          <p:cNvSpPr/>
          <p:nvPr/>
        </p:nvSpPr>
        <p:spPr>
          <a:xfrm>
            <a:off x="109254" y="145806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00:07</a:t>
            </a:r>
          </a:p>
        </p:txBody>
      </p:sp>
      <p:sp>
        <p:nvSpPr>
          <p:cNvPr id="54" name="Rounded Rectangle 26">
            <a:extLst>
              <a:ext uri="{FF2B5EF4-FFF2-40B4-BE49-F238E27FC236}">
                <a16:creationId xmlns:a16="http://schemas.microsoft.com/office/drawing/2014/main" id="{AEA84674-8A51-3C43-E1D9-49BC4D5FD761}"/>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00:06</a:t>
            </a:r>
          </a:p>
        </p:txBody>
      </p:sp>
      <p:sp>
        <p:nvSpPr>
          <p:cNvPr id="55" name="Rounded Rectangle 27">
            <a:extLst>
              <a:ext uri="{FF2B5EF4-FFF2-40B4-BE49-F238E27FC236}">
                <a16:creationId xmlns:a16="http://schemas.microsoft.com/office/drawing/2014/main" id="{99FF39FF-3DCB-B4F2-89A6-28DB8FD904FA}"/>
              </a:ext>
            </a:extLst>
          </p:cNvPr>
          <p:cNvSpPr/>
          <p:nvPr/>
        </p:nvSpPr>
        <p:spPr>
          <a:xfrm>
            <a:off x="109254" y="1461636"/>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00:05</a:t>
            </a:r>
          </a:p>
        </p:txBody>
      </p:sp>
      <p:sp>
        <p:nvSpPr>
          <p:cNvPr id="56" name="Rounded Rectangle 28">
            <a:extLst>
              <a:ext uri="{FF2B5EF4-FFF2-40B4-BE49-F238E27FC236}">
                <a16:creationId xmlns:a16="http://schemas.microsoft.com/office/drawing/2014/main" id="{6AB07460-63F6-3CCA-73BB-A2166D1716B3}"/>
              </a:ext>
            </a:extLst>
          </p:cNvPr>
          <p:cNvSpPr/>
          <p:nvPr/>
        </p:nvSpPr>
        <p:spPr>
          <a:xfrm>
            <a:off x="109254" y="1454492"/>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00:04</a:t>
            </a:r>
          </a:p>
        </p:txBody>
      </p:sp>
      <p:sp>
        <p:nvSpPr>
          <p:cNvPr id="57" name="Rounded Rectangle 29">
            <a:extLst>
              <a:ext uri="{FF2B5EF4-FFF2-40B4-BE49-F238E27FC236}">
                <a16:creationId xmlns:a16="http://schemas.microsoft.com/office/drawing/2014/main" id="{CDC0B57E-256D-14DE-E67B-54D5427208C6}"/>
              </a:ext>
            </a:extLst>
          </p:cNvPr>
          <p:cNvSpPr/>
          <p:nvPr/>
        </p:nvSpPr>
        <p:spPr>
          <a:xfrm>
            <a:off x="109254" y="1447348"/>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00:03</a:t>
            </a:r>
          </a:p>
        </p:txBody>
      </p:sp>
      <p:sp>
        <p:nvSpPr>
          <p:cNvPr id="58" name="Rounded Rectangle 30">
            <a:extLst>
              <a:ext uri="{FF2B5EF4-FFF2-40B4-BE49-F238E27FC236}">
                <a16:creationId xmlns:a16="http://schemas.microsoft.com/office/drawing/2014/main" id="{3360ED08-B416-6472-4A6A-61B042F252C9}"/>
              </a:ext>
            </a:extLst>
          </p:cNvPr>
          <p:cNvSpPr/>
          <p:nvPr/>
        </p:nvSpPr>
        <p:spPr>
          <a:xfrm>
            <a:off x="109254" y="1431870"/>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00:02</a:t>
            </a:r>
          </a:p>
        </p:txBody>
      </p:sp>
      <p:sp>
        <p:nvSpPr>
          <p:cNvPr id="59" name="Rounded Rectangle 31">
            <a:extLst>
              <a:ext uri="{FF2B5EF4-FFF2-40B4-BE49-F238E27FC236}">
                <a16:creationId xmlns:a16="http://schemas.microsoft.com/office/drawing/2014/main" id="{18B54E08-1BF9-48BB-6FE6-D1D53262CBF6}"/>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00:01</a:t>
            </a:r>
          </a:p>
        </p:txBody>
      </p:sp>
      <p:sp>
        <p:nvSpPr>
          <p:cNvPr id="60" name="Rounded Rectangle 32">
            <a:extLst>
              <a:ext uri="{FF2B5EF4-FFF2-40B4-BE49-F238E27FC236}">
                <a16:creationId xmlns:a16="http://schemas.microsoft.com/office/drawing/2014/main" id="{4754BEDD-84DE-B641-4F1F-8410EDA641FC}"/>
              </a:ext>
            </a:extLst>
          </p:cNvPr>
          <p:cNvSpPr/>
          <p:nvPr/>
        </p:nvSpPr>
        <p:spPr>
          <a:xfrm>
            <a:off x="109254" y="1439014"/>
            <a:ext cx="2089511" cy="811902"/>
          </a:xfrm>
          <a:prstGeom prst="roundRect">
            <a:avLst/>
          </a:prstGeom>
          <a:solidFill>
            <a:srgbClr val="D16349"/>
          </a:solidFill>
          <a:ln w="11429" cap="flat" cmpd="sng" algn="ctr">
            <a:solidFill>
              <a:srgbClr val="D16349">
                <a:shade val="50000"/>
              </a:srgbClr>
            </a:solidFill>
            <a:prstDash val="sysDash"/>
          </a:ln>
          <a:effectLst/>
        </p:spPr>
        <p:txBody>
          <a:bodyPr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4000" b="0" i="0" u="none" strike="noStrike" kern="0" cap="none" spc="0" normalizeH="0" baseline="0" noProof="0">
                <a:ln>
                  <a:noFill/>
                </a:ln>
                <a:solidFill>
                  <a:prstClr val="white"/>
                </a:solidFill>
                <a:effectLst/>
                <a:uLnTx/>
                <a:uFillTx/>
                <a:latin typeface="Georgia"/>
                <a:ea typeface="+mn-ea"/>
                <a:cs typeface="+mn-cs"/>
                <a:sym typeface="Arial"/>
              </a:rPr>
              <a:t>00:00</a:t>
            </a:r>
          </a:p>
        </p:txBody>
      </p:sp>
      <p:pic>
        <p:nvPicPr>
          <p:cNvPr id="61" name="Picture 2" descr="Káº¿t quáº£ hÃ¬nh áº£nh cho icon Äá»ng há»">
            <a:extLst>
              <a:ext uri="{FF2B5EF4-FFF2-40B4-BE49-F238E27FC236}">
                <a16:creationId xmlns:a16="http://schemas.microsoft.com/office/drawing/2014/main" id="{BD67FAEA-EC8C-50F8-C6C3-EED629A94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11" y="1325620"/>
            <a:ext cx="1070875" cy="1083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39B686-A44E-C1BC-1BE7-58ACAC6DB034}"/>
              </a:ext>
            </a:extLst>
          </p:cNvPr>
          <p:cNvSpPr/>
          <p:nvPr/>
        </p:nvSpPr>
        <p:spPr>
          <a:xfrm>
            <a:off x="3532686" y="1375963"/>
            <a:ext cx="1627369" cy="923330"/>
          </a:xfrm>
          <a:prstGeom prst="rect">
            <a:avLst/>
          </a:prstGeom>
          <a:noFill/>
        </p:spPr>
        <p:txBody>
          <a:bodyPr wrap="none" lIns="91440" tIns="45720" rIns="91440" bIns="45720">
            <a:spAutoFit/>
          </a:bodyPr>
          <a:lstStyle/>
          <a:p>
            <a:pPr algn="ctr"/>
            <a:r>
              <a:rPr 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TIME</a:t>
            </a:r>
          </a:p>
        </p:txBody>
      </p:sp>
    </p:spTree>
    <p:extLst>
      <p:ext uri="{BB962C8B-B14F-4D97-AF65-F5344CB8AC3E}">
        <p14:creationId xmlns:p14="http://schemas.microsoft.com/office/powerpoint/2010/main" val="31716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50"/>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51"/>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52"/>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53"/>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54"/>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55"/>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56"/>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57"/>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58"/>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59"/>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childTnLst>
        </p:cTn>
      </p:par>
    </p:tnLst>
    <p:bldLst>
      <p:bldP spid="122" grpId="0"/>
      <p:bldP spid="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VN"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2. Liên Xô từ năm 1922 đến năm 1945</a:t>
            </a:r>
            <a:endParaRPr kumimoji="0" lang="en-US" altLang="en-VN"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a16="http://schemas.microsoft.com/office/drawing/2014/main" id="{F7CC4BB4-73A8-9EF4-BED3-F4144C16C183}"/>
              </a:ext>
            </a:extLst>
          </p:cNvPr>
          <p:cNvSpPr txBox="1"/>
          <p:nvPr/>
        </p:nvSpPr>
        <p:spPr>
          <a:xfrm>
            <a:off x="63862" y="1974512"/>
            <a:ext cx="11916229" cy="1077218"/>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ông cuộc</a:t>
            </a:r>
            <a:r>
              <a:rPr lang="en-US" sz="3200">
                <a:latin typeface="Times New Roman" panose="02020603050405020304" pitchFamily="18" charset="0"/>
                <a:cs typeface="Times New Roman" panose="02020603050405020304" pitchFamily="18" charset="0"/>
              </a:rPr>
              <a:t> khôi phục và</a:t>
            </a:r>
            <a:r>
              <a:rPr lang="vi-VN" sz="3200">
                <a:latin typeface="Times New Roman" panose="02020603050405020304" pitchFamily="18" charset="0"/>
                <a:cs typeface="Times New Roman" panose="02020603050405020304" pitchFamily="18" charset="0"/>
              </a:rPr>
              <a:t> xây dựng Chủ nghĩa xã hội ở Liên Xô 192</a:t>
            </a:r>
            <a:r>
              <a:rPr lang="en-US" sz="3200">
                <a:latin typeface="Times New Roman" panose="02020603050405020304" pitchFamily="18" charset="0"/>
                <a:cs typeface="Times New Roman" panose="02020603050405020304" pitchFamily="18" charset="0"/>
              </a:rPr>
              <a:t>2</a:t>
            </a:r>
            <a:r>
              <a:rPr lang="vi-VN" sz="3200">
                <a:latin typeface="Times New Roman" panose="02020603050405020304" pitchFamily="18" charset="0"/>
                <a:cs typeface="Times New Roman" panose="02020603050405020304" pitchFamily="18" charset="0"/>
              </a:rPr>
              <a:t> - 1941 vẫn đạt được những thành tựu to lớn</a:t>
            </a:r>
            <a:r>
              <a:rPr lang="en-US" sz="3200">
                <a:latin typeface="Times New Roman" panose="02020603050405020304" pitchFamily="18" charset="0"/>
                <a:cs typeface="Times New Roman" panose="02020603050405020304" pitchFamily="18" charset="0"/>
              </a:rPr>
              <a:t> trên nhiều lĩnh vực.</a:t>
            </a:r>
            <a:endParaRPr lang="en-VN"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D79AC78-9EFC-1728-7696-B70AC7237ADB}"/>
              </a:ext>
            </a:extLst>
          </p:cNvPr>
          <p:cNvSpPr txBox="1"/>
          <p:nvPr/>
        </p:nvSpPr>
        <p:spPr>
          <a:xfrm>
            <a:off x="0" y="3051730"/>
            <a:ext cx="11916229" cy="1569660"/>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ông cuộc xây dựng chủ nghĩa xã hội của Liên Xô còn tồn tại một số hạn chế, như mất cân đối giữa công nghiệp nặng và công nghiệp nhẹ, giữa công nghiệp và nông nghiệp</a:t>
            </a:r>
            <a:r>
              <a:rPr lang="en-US" sz="320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E2C9DFF-2FA7-341A-B1AB-F804F3BFADCE}"/>
              </a:ext>
            </a:extLst>
          </p:cNvPr>
          <p:cNvSpPr txBox="1"/>
          <p:nvPr/>
        </p:nvSpPr>
        <p:spPr>
          <a:xfrm>
            <a:off x="-1" y="4852222"/>
            <a:ext cx="11916229" cy="1077218"/>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Năm 1941 Công cuộc xây dựng chủ nghĩa xã hội ở Liên xô phải tạm dừng do phát xít Đức tấn công Liên Xô.</a:t>
            </a:r>
          </a:p>
        </p:txBody>
      </p:sp>
      <p:pic>
        <p:nvPicPr>
          <p:cNvPr id="5" name="Picture 4">
            <a:extLst>
              <a:ext uri="{FF2B5EF4-FFF2-40B4-BE49-F238E27FC236}">
                <a16:creationId xmlns:a16="http://schemas.microsoft.com/office/drawing/2014/main" id="{201FF0EE-9614-6AE8-7E0C-7B2834EDF675}"/>
              </a:ext>
            </a:extLst>
          </p:cNvPr>
          <p:cNvPicPr>
            <a:picLocks noChangeAspect="1"/>
          </p:cNvPicPr>
          <p:nvPr/>
        </p:nvPicPr>
        <p:blipFill>
          <a:blip r:embed="rId4"/>
          <a:stretch>
            <a:fillRect/>
          </a:stretch>
        </p:blipFill>
        <p:spPr>
          <a:xfrm>
            <a:off x="11311486" y="6018110"/>
            <a:ext cx="1053016" cy="1053016"/>
          </a:xfrm>
          <a:prstGeom prst="rect">
            <a:avLst/>
          </a:prstGeom>
        </p:spPr>
      </p:pic>
    </p:spTree>
    <p:extLst>
      <p:ext uri="{BB962C8B-B14F-4D97-AF65-F5344CB8AC3E}">
        <p14:creationId xmlns:p14="http://schemas.microsoft.com/office/powerpoint/2010/main" val="106277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57529" y="1609602"/>
            <a:ext cx="1761331"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grpSp>
      <p:grpSp>
        <p:nvGrpSpPr>
          <p:cNvPr id="6" name="组合 5"/>
          <p:cNvGrpSpPr/>
          <p:nvPr/>
        </p:nvGrpSpPr>
        <p:grpSpPr>
          <a:xfrm>
            <a:off x="3529587" y="2194049"/>
            <a:ext cx="1673672" cy="3095275"/>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grpSp>
      <p:grpSp>
        <p:nvGrpSpPr>
          <p:cNvPr id="9" name="组合 8"/>
          <p:cNvGrpSpPr/>
          <p:nvPr/>
        </p:nvGrpSpPr>
        <p:grpSpPr>
          <a:xfrm>
            <a:off x="2541862" y="2928442"/>
            <a:ext cx="1586151"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grpSp>
      <p:grpSp>
        <p:nvGrpSpPr>
          <p:cNvPr id="14" name="组合 13"/>
          <p:cNvGrpSpPr/>
          <p:nvPr/>
        </p:nvGrpSpPr>
        <p:grpSpPr>
          <a:xfrm>
            <a:off x="4515050" y="3301966"/>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sym typeface="Arial"/>
              </a:endParaRPr>
            </a:p>
          </p:txBody>
        </p:sp>
      </p:grpSp>
      <p:pic>
        <p:nvPicPr>
          <p:cNvPr id="18" name="图片 17"/>
          <p:cNvPicPr>
            <a:picLocks noChangeAspect="1"/>
          </p:cNvPicPr>
          <p:nvPr/>
        </p:nvPicPr>
        <p:blipFill rotWithShape="1">
          <a:blip r:embed="rId13">
            <a:extLst>
              <a:ext uri="{28A0092B-C50C-407E-A947-70E740481C1C}">
                <a14:useLocalDpi xmlns:a14="http://schemas.microsoft.com/office/drawing/2010/main" val="0"/>
              </a:ext>
            </a:extLst>
          </a:blip>
          <a:srcRect t="27007" b="28470"/>
          <a:stretch/>
        </p:blipFill>
        <p:spPr>
          <a:xfrm>
            <a:off x="1171854" y="4567892"/>
            <a:ext cx="4358095" cy="1940349"/>
          </a:xfrm>
          <a:prstGeom prst="rect">
            <a:avLst/>
          </a:prstGeom>
        </p:spPr>
      </p:pic>
      <p:pic>
        <p:nvPicPr>
          <p:cNvPr id="2"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77173"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70" y="5427789"/>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grpSp>
      </p:grpSp>
      <p:cxnSp>
        <p:nvCxnSpPr>
          <p:cNvPr id="26" name="直接连接符 25"/>
          <p:cNvCxnSpPr/>
          <p:nvPr/>
        </p:nvCxnSpPr>
        <p:spPr>
          <a:xfrm>
            <a:off x="7176121" y="3142525"/>
            <a:ext cx="408334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9"/>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sym typeface="Arial"/>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83446" t="-1" r="316" b="68387"/>
          <a:stretch/>
        </p:blipFill>
        <p:spPr>
          <a:xfrm>
            <a:off x="11168965" y="616"/>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5576" t="8216" r="33076" b="80788"/>
          <a:stretch/>
        </p:blipFill>
        <p:spPr>
          <a:xfrm flipH="1" flipV="1">
            <a:off x="8963695" y="5826986"/>
            <a:ext cx="3228303"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8216" r="33076" b="80788"/>
          <a:stretch/>
        </p:blipFill>
        <p:spPr>
          <a:xfrm>
            <a:off x="-436568" y="171072"/>
            <a:ext cx="4631319"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3446" t="-1" r="316" b="68387"/>
          <a:stretch/>
        </p:blipFill>
        <p:spPr>
          <a:xfrm rot="10800000">
            <a:off x="12317" y="4958365"/>
            <a:ext cx="1016832" cy="1899635"/>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2" y="3758531"/>
            <a:ext cx="5034520" cy="1107996"/>
          </a:xfrm>
          <a:prstGeom prst="rect">
            <a:avLst/>
          </a:prstGeom>
          <a:noFill/>
        </p:spPr>
        <p:txBody>
          <a:bodyPr wrap="none" lIns="91440" tIns="45720" rIns="91440" bIns="4572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pic>
        <p:nvPicPr>
          <p:cNvPr id="17" name="Picture 16">
            <a:extLst>
              <a:ext uri="{FF2B5EF4-FFF2-40B4-BE49-F238E27FC236}">
                <a16:creationId xmlns:a16="http://schemas.microsoft.com/office/drawing/2014/main" id="{B570DACB-FB61-003D-D9E9-079328ED4CE5}"/>
              </a:ext>
            </a:extLst>
          </p:cNvPr>
          <p:cNvPicPr>
            <a:picLocks noChangeAspect="1"/>
          </p:cNvPicPr>
          <p:nvPr/>
        </p:nvPicPr>
        <p:blipFill>
          <a:blip r:embed="rId19"/>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ppt_x</p:attrName>
                                        </p:attrNameLst>
                                      </p:cBhvr>
                                      <p:tavLst>
                                        <p:tav tm="0">
                                          <p:val>
                                            <p:strVal val="#ppt_x"/>
                                          </p:val>
                                        </p:tav>
                                        <p:tav tm="100000">
                                          <p:val>
                                            <p:strVal val="#ppt_x"/>
                                          </p:val>
                                        </p:tav>
                                      </p:tavLst>
                                    </p:anim>
                                    <p:anim calcmode="lin" valueType="num">
                                      <p:cBhvr>
                                        <p:cTn id="25" dur="750" fill="hold"/>
                                        <p:tgtEl>
                                          <p:spTgt spid="9"/>
                                        </p:tgtEl>
                                        <p:attrNameLst>
                                          <p:attrName>ppt_y</p:attrName>
                                        </p:attrNameLst>
                                      </p:cBhvr>
                                      <p:tavLst>
                                        <p:tav tm="0">
                                          <p:val>
                                            <p:strVal val="#ppt_y+.1"/>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50"/>
                                        <p:tgtEl>
                                          <p:spTgt spid="6"/>
                                        </p:tgtEl>
                                      </p:cBhvr>
                                    </p:animEffect>
                                    <p:anim calcmode="lin" valueType="num">
                                      <p:cBhvr>
                                        <p:cTn id="35" dur="750" fill="hold"/>
                                        <p:tgtEl>
                                          <p:spTgt spid="6"/>
                                        </p:tgtEl>
                                        <p:attrNameLst>
                                          <p:attrName>ppt_x</p:attrName>
                                        </p:attrNameLst>
                                      </p:cBhvr>
                                      <p:tavLst>
                                        <p:tav tm="0">
                                          <p:val>
                                            <p:strVal val="#ppt_x"/>
                                          </p:val>
                                        </p:tav>
                                        <p:tav tm="100000">
                                          <p:val>
                                            <p:strVal val="#ppt_x"/>
                                          </p:val>
                                        </p:tav>
                                      </p:tavLst>
                                    </p:anim>
                                    <p:anim calcmode="lin" valueType="num">
                                      <p:cBhvr>
                                        <p:cTn id="36" dur="750" fill="hold"/>
                                        <p:tgtEl>
                                          <p:spTgt spid="6"/>
                                        </p:tgtEl>
                                        <p:attrNameLst>
                                          <p:attrName>ppt_y</p:attrName>
                                        </p:attrNameLst>
                                      </p:cBhvr>
                                      <p:tavLst>
                                        <p:tav tm="0">
                                          <p:val>
                                            <p:strVal val="#ppt_y+.1"/>
                                          </p:val>
                                        </p:tav>
                                        <p:tav tm="100000">
                                          <p:val>
                                            <p:strVal val="#ppt_y"/>
                                          </p:val>
                                        </p:tav>
                                      </p:tavLst>
                                    </p:anim>
                                  </p:childTnLst>
                                </p:cTn>
                              </p:par>
                              <p:par>
                                <p:cTn id="37" presetID="32" presetClass="emph" presetSubtype="0" fill="hold" nodeType="with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750"/>
                                        <p:tgtEl>
                                          <p:spTgt spid="14"/>
                                        </p:tgtEl>
                                      </p:cBhvr>
                                    </p:animEffect>
                                    <p:anim calcmode="lin" valueType="num">
                                      <p:cBhvr>
                                        <p:cTn id="46" dur="750" fill="hold"/>
                                        <p:tgtEl>
                                          <p:spTgt spid="14"/>
                                        </p:tgtEl>
                                        <p:attrNameLst>
                                          <p:attrName>ppt_x</p:attrName>
                                        </p:attrNameLst>
                                      </p:cBhvr>
                                      <p:tavLst>
                                        <p:tav tm="0">
                                          <p:val>
                                            <p:strVal val="#ppt_x"/>
                                          </p:val>
                                        </p:tav>
                                        <p:tav tm="100000">
                                          <p:val>
                                            <p:strVal val="#ppt_x"/>
                                          </p:val>
                                        </p:tav>
                                      </p:tavLst>
                                    </p:anim>
                                    <p:anim calcmode="lin" valueType="num">
                                      <p:cBhvr>
                                        <p:cTn id="47" dur="750" fill="hold"/>
                                        <p:tgtEl>
                                          <p:spTgt spid="14"/>
                                        </p:tgtEl>
                                        <p:attrNameLst>
                                          <p:attrName>ppt_y</p:attrName>
                                        </p:attrNameLst>
                                      </p:cBhvr>
                                      <p:tavLst>
                                        <p:tav tm="0">
                                          <p:val>
                                            <p:strVal val="#ppt_y+.1"/>
                                          </p:val>
                                        </p:tav>
                                        <p:tav tm="100000">
                                          <p:val>
                                            <p:strVal val="#ppt_y"/>
                                          </p:val>
                                        </p:tav>
                                      </p:tavLst>
                                    </p:anim>
                                  </p:childTnLst>
                                </p:cTn>
                              </p:par>
                              <p:par>
                                <p:cTn id="48" presetID="32" presetClass="emph" presetSubtype="0" fill="hold" nodeType="withEffect">
                                  <p:stCondLst>
                                    <p:cond delay="0"/>
                                  </p:stCondLst>
                                  <p:childTnLst>
                                    <p:animRot by="120000">
                                      <p:cBhvr>
                                        <p:cTn id="49" dur="100" fill="hold">
                                          <p:stCondLst>
                                            <p:cond delay="0"/>
                                          </p:stCondLst>
                                        </p:cTn>
                                        <p:tgtEl>
                                          <p:spTgt spid="14"/>
                                        </p:tgtEl>
                                        <p:attrNameLst>
                                          <p:attrName>r</p:attrName>
                                        </p:attrNameLst>
                                      </p:cBhvr>
                                    </p:animRot>
                                    <p:animRot by="-240000">
                                      <p:cBhvr>
                                        <p:cTn id="50" dur="200" fill="hold">
                                          <p:stCondLst>
                                            <p:cond delay="200"/>
                                          </p:stCondLst>
                                        </p:cTn>
                                        <p:tgtEl>
                                          <p:spTgt spid="14"/>
                                        </p:tgtEl>
                                        <p:attrNameLst>
                                          <p:attrName>r</p:attrName>
                                        </p:attrNameLst>
                                      </p:cBhvr>
                                    </p:animRot>
                                    <p:animRot by="240000">
                                      <p:cBhvr>
                                        <p:cTn id="51" dur="200" fill="hold">
                                          <p:stCondLst>
                                            <p:cond delay="400"/>
                                          </p:stCondLst>
                                        </p:cTn>
                                        <p:tgtEl>
                                          <p:spTgt spid="14"/>
                                        </p:tgtEl>
                                        <p:attrNameLst>
                                          <p:attrName>r</p:attrName>
                                        </p:attrNameLst>
                                      </p:cBhvr>
                                    </p:animRot>
                                    <p:animRot by="-240000">
                                      <p:cBhvr>
                                        <p:cTn id="52" dur="200" fill="hold">
                                          <p:stCondLst>
                                            <p:cond delay="600"/>
                                          </p:stCondLst>
                                        </p:cTn>
                                        <p:tgtEl>
                                          <p:spTgt spid="14"/>
                                        </p:tgtEl>
                                        <p:attrNameLst>
                                          <p:attrName>r</p:attrName>
                                        </p:attrNameLst>
                                      </p:cBhvr>
                                    </p:animRot>
                                    <p:animRot by="120000">
                                      <p:cBhvr>
                                        <p:cTn id="53" dur="200" fill="hold">
                                          <p:stCondLst>
                                            <p:cond delay="800"/>
                                          </p:stCondLst>
                                        </p:cTn>
                                        <p:tgtEl>
                                          <p:spTgt spid="14"/>
                                        </p:tgtEl>
                                        <p:attrNameLst>
                                          <p:attrName>r</p:attrName>
                                        </p:attrNameLst>
                                      </p:cBhvr>
                                    </p:animRo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par>
                                <p:cTn id="59" presetID="8" presetClass="emph" presetSubtype="0" fill="hold" nodeType="withEffect">
                                  <p:stCondLst>
                                    <p:cond delay="0"/>
                                  </p:stCondLst>
                                  <p:childTnLst>
                                    <p:animRot by="21600000">
                                      <p:cBhvr>
                                        <p:cTn id="60" dur="1000" fill="hold"/>
                                        <p:tgtEl>
                                          <p:spTgt spid="2"/>
                                        </p:tgtEl>
                                        <p:attrNameLst>
                                          <p:attrName>r</p:attrName>
                                        </p:attrNameLst>
                                      </p:cBhvr>
                                    </p:animRot>
                                  </p:childTnLst>
                                </p:cTn>
                              </p:par>
                              <p:par>
                                <p:cTn id="61" presetID="22" presetClass="entr" presetSubtype="2"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right)">
                                      <p:cBhvr>
                                        <p:cTn id="63" dur="500"/>
                                        <p:tgtEl>
                                          <p:spTgt spid="26"/>
                                        </p:tgtEl>
                                      </p:cBhvr>
                                    </p:animEffect>
                                  </p:childTnLst>
                                </p:cTn>
                              </p:par>
                              <p:par>
                                <p:cTn id="64" presetID="22" presetClass="entr" presetSubtype="8"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7" y="2086118"/>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567842" y="2100264"/>
            <a:ext cx="1099831"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26331" y="2205013"/>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639538" y="1677784"/>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80"/>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cùng</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lên</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xe</a:t>
            </a:r>
            <a:r>
              <a:rPr kumimoji="0" lang="en-US" sz="3200" b="1" i="0" u="none" strike="noStrike" kern="1200" cap="none" spc="0" normalizeH="0" baseline="0" noProof="0" dirty="0">
                <a:ln>
                  <a:noFill/>
                </a:ln>
                <a:solidFill>
                  <a:prstClr val="black"/>
                </a:solidFill>
                <a:effectLst/>
                <a:uLnTx/>
                <a:uFillTx/>
                <a:latin typeface="#9Slide05 SVNUT Triumph" panose="00000500000000000000" pitchFamily="2" charset="0"/>
                <a:ea typeface="Cambria" panose="02040503050406030204" pitchFamily="18" charset="0"/>
                <a:cs typeface="Times New Roman" panose="02020603050405020304" pitchFamily="18" charset="0"/>
              </a:rPr>
              <a:t> bus</a:t>
            </a:r>
          </a:p>
        </p:txBody>
      </p:sp>
      <p:sp>
        <p:nvSpPr>
          <p:cNvPr id="26" name="Rectangle 25">
            <a:extLst>
              <a:ext uri="{FF2B5EF4-FFF2-40B4-BE49-F238E27FC236}">
                <a16:creationId xmlns:a16="http://schemas.microsoft.com/office/drawing/2014/main" id="{043762B3-8E3F-4C90-9088-084C5087FB35}"/>
              </a:ext>
            </a:extLst>
          </p:cNvPr>
          <p:cNvSpPr/>
          <p:nvPr/>
        </p:nvSpPr>
        <p:spPr>
          <a:xfrm>
            <a:off x="4271260" y="3574515"/>
            <a:ext cx="5281205" cy="830997"/>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7"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7"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3949" y="5555689"/>
            <a:ext cx="1595437" cy="923330"/>
          </a:xfrm>
          <a:prstGeom prst="rect">
            <a:avLst/>
          </a:prstGeom>
          <a:noFill/>
        </p:spPr>
        <p:txBody>
          <a:bodyPr wrap="non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1" normalizeH="0" baseline="0" noProof="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icrosoft YaHei" panose="020B0503020204020204" pitchFamily="34" charset="-122"/>
                <a:cs typeface="+mn-cs"/>
              </a:rPr>
              <a:t>PLAY</a:t>
            </a:r>
          </a:p>
        </p:txBody>
      </p:sp>
      <p:pic>
        <p:nvPicPr>
          <p:cNvPr id="16" name="Picture 2" descr="Cute Animated Honey Bee Gifs at Best Animations - ClipArt Best - ClipArt  Best | Honey bee cartoon, Animated clipart, Animation">
            <a:extLst>
              <a:ext uri="{FF2B5EF4-FFF2-40B4-BE49-F238E27FC236}">
                <a16:creationId xmlns:a16="http://schemas.microsoft.com/office/drawing/2014/main" id="{67880A64-C6BF-4294-9B66-5523ED1D4CD8}"/>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9796072" y="1089158"/>
            <a:ext cx="1542142" cy="154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4"/>
            <a:ext cx="1099831"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8" y="2100264"/>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72888" y="1811119"/>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0559" y="2955802"/>
            <a:ext cx="1078144" cy="103286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095580" y="1617416"/>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35493" y="-192098"/>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803087" y="278487"/>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Chính sách kinh tế mới được thực hiện trong điều kiện nào?</a:t>
            </a:r>
            <a:endPar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3705551" y="3604577"/>
            <a:ext cx="5281205" cy="523220"/>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Hoà</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bình</a:t>
            </a:r>
            <a:endPar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10222416" y="6143093"/>
            <a:ext cx="1894033"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297238" y="6143092"/>
            <a:ext cx="192517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407754"/>
            <a:ext cx="609600" cy="609600"/>
          </a:xfrm>
          <a:prstGeom prst="rect">
            <a:avLst/>
          </a:prstGeom>
        </p:spPr>
      </p:pic>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7"/>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5" y="2092217"/>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973240" y="740980"/>
            <a:ext cx="5877657"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Năm</a:t>
            </a:r>
            <a:r>
              <a:rPr kumimoji="0" lang="en-US" sz="24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191, Nga thực hiện chính sách gì?</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8"/>
            <a:ext cx="5281205" cy="461665"/>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Cộng</a:t>
            </a:r>
            <a:r>
              <a:rPr kumimoji="0" lang="en-US" sz="24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sản thời chiến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7" y="2158084"/>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1"/>
            <a:ext cx="1053291"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546764"/>
            <a:ext cx="5515524" cy="1367762"/>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64">
              <a:defRPr/>
            </a:pPr>
            <a:r>
              <a:rPr lang="vi-VN" sz="2400" b="1">
                <a:solidFill>
                  <a:prstClr val="black"/>
                </a:solidFill>
                <a:latin typeface="Cambria" panose="02040503050406030204" pitchFamily="18" charset="0"/>
                <a:ea typeface="Cambria" panose="02040503050406030204" pitchFamily="18" charset="0"/>
                <a:cs typeface="Tahoma" panose="020B0604030504040204" pitchFamily="34" charset="0"/>
              </a:rPr>
              <a:t>Liên bang cộng hòa xã hội chủ nghĩa Xô viết được thành lập </a:t>
            </a:r>
            <a:r>
              <a:rPr lang="en-US" sz="2400" b="1">
                <a:solidFill>
                  <a:prstClr val="black"/>
                </a:solidFill>
                <a:latin typeface="Cambria" panose="02040503050406030204" pitchFamily="18" charset="0"/>
                <a:ea typeface="Cambria" panose="02040503050406030204" pitchFamily="18" charset="0"/>
                <a:cs typeface="Tahoma" panose="020B0604030504040204" pitchFamily="34" charset="0"/>
              </a:rPr>
              <a:t>vào năm nào?</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8"/>
            <a:ext cx="5281205" cy="461665"/>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1922</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3" name="Picture 2">
            <a:extLst>
              <a:ext uri="{FF2B5EF4-FFF2-40B4-BE49-F238E27FC236}">
                <a16:creationId xmlns:a16="http://schemas.microsoft.com/office/drawing/2014/main" id="{CAC5A1FF-EDF0-57FE-3750-A5D05F8EC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867" y="2755100"/>
            <a:ext cx="7019471" cy="4102900"/>
          </a:xfrm>
          <a:prstGeom prst="rect">
            <a:avLst/>
          </a:prstGeom>
          <a:noFill/>
          <a:extLst>
            <a:ext uri="{909E8E84-426E-40DD-AFC4-6F175D3DCCD1}">
              <a14:hiddenFill xmlns:a14="http://schemas.microsoft.com/office/drawing/2010/main">
                <a:solidFill>
                  <a:srgbClr val="FFFFFF"/>
                </a:solidFill>
              </a14:hiddenFill>
            </a:ext>
          </a:extLst>
        </p:spPr>
      </p:pic>
      <p:sp>
        <p:nvSpPr>
          <p:cNvPr id="149" name="Google Shape;149;p33"/>
          <p:cNvSpPr txBox="1">
            <a:spLocks noGrp="1"/>
          </p:cNvSpPr>
          <p:nvPr>
            <p:ph type="ctrTitle"/>
          </p:nvPr>
        </p:nvSpPr>
        <p:spPr>
          <a:xfrm>
            <a:off x="1735217" y="1461108"/>
            <a:ext cx="8890000" cy="1769193"/>
          </a:xfrm>
          <a:prstGeom prst="rect">
            <a:avLst/>
          </a:prstGeom>
        </p:spPr>
        <p:txBody>
          <a:bodyPr spcFirstLastPara="1" wrap="square" lIns="121900" tIns="121900" rIns="121900" bIns="121900" anchor="b" anchorCtr="0">
            <a:noAutofit/>
          </a:bodyPr>
          <a:lstStyle/>
          <a:p>
            <a:pPr lvl="0"/>
            <a:r>
              <a:rPr lang="en-US" sz="4800">
                <a:solidFill>
                  <a:srgbClr val="FF0000"/>
                </a:solidFill>
              </a:rPr>
              <a:t>NƯỚC NGA VÀ LIÊN XÔ TỪ NĂM 1918 ĐẾN NĂM 1945</a:t>
            </a:r>
            <a:endParaRPr sz="4800" dirty="0">
              <a:solidFill>
                <a:srgbClr val="FF0000"/>
              </a:solidFill>
            </a:endParaRPr>
          </a:p>
        </p:txBody>
      </p:sp>
      <p:sp>
        <p:nvSpPr>
          <p:cNvPr id="150" name="Google Shape;150;p33"/>
          <p:cNvSpPr txBox="1">
            <a:spLocks noGrp="1"/>
          </p:cNvSpPr>
          <p:nvPr>
            <p:ph type="subTitle" idx="1"/>
          </p:nvPr>
        </p:nvSpPr>
        <p:spPr>
          <a:xfrm>
            <a:off x="4946540" y="4356836"/>
            <a:ext cx="3657600" cy="1193600"/>
          </a:xfrm>
          <a:prstGeom prst="rect">
            <a:avLst/>
          </a:prstGeom>
        </p:spPr>
        <p:txBody>
          <a:bodyPr spcFirstLastPara="1" wrap="square" lIns="121900" tIns="121900" rIns="121900" bIns="121900" anchor="t" anchorCtr="0">
            <a:noAutofit/>
          </a:bodyPr>
          <a:lstStyle/>
          <a:p>
            <a:pPr marL="0" indent="0">
              <a:buClr>
                <a:schemeClr val="dk1"/>
              </a:buClr>
              <a:buSzPts val="1100"/>
            </a:pPr>
            <a:r>
              <a:rPr lang="en-GB" sz="6400" dirty="0" err="1">
                <a:solidFill>
                  <a:srgbClr val="FFFF00"/>
                </a:solidFill>
              </a:rPr>
              <a:t>Wellcome</a:t>
            </a:r>
            <a:r>
              <a:rPr lang="en-GB" sz="6400" dirty="0">
                <a:solidFill>
                  <a:srgbClr val="FFFF00"/>
                </a:solidFill>
              </a:rPr>
              <a:t>!!</a:t>
            </a:r>
            <a:endParaRPr sz="6400" dirty="0">
              <a:solidFill>
                <a:srgbClr val="FFFF00"/>
              </a:solidFill>
            </a:endParaRPr>
          </a:p>
        </p:txBody>
      </p:sp>
      <p:sp>
        <p:nvSpPr>
          <p:cNvPr id="151" name="Google Shape;151;p33"/>
          <p:cNvSpPr/>
          <p:nvPr/>
        </p:nvSpPr>
        <p:spPr>
          <a:xfrm>
            <a:off x="1735217" y="4890583"/>
            <a:ext cx="418500" cy="433167"/>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152;p33"/>
          <p:cNvSpPr/>
          <p:nvPr/>
        </p:nvSpPr>
        <p:spPr>
          <a:xfrm>
            <a:off x="743733" y="5427885"/>
            <a:ext cx="378067" cy="575433"/>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153;p33"/>
          <p:cNvSpPr/>
          <p:nvPr/>
        </p:nvSpPr>
        <p:spPr>
          <a:xfrm>
            <a:off x="3011651" y="5298834"/>
            <a:ext cx="396200" cy="435933"/>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54" name="Google Shape;154;p33"/>
          <p:cNvGrpSpPr/>
          <p:nvPr/>
        </p:nvGrpSpPr>
        <p:grpSpPr>
          <a:xfrm>
            <a:off x="10215338" y="433766"/>
            <a:ext cx="1226630" cy="1273113"/>
            <a:chOff x="-3118700" y="2365900"/>
            <a:chExt cx="741250" cy="792000"/>
          </a:xfrm>
        </p:grpSpPr>
        <p:sp>
          <p:nvSpPr>
            <p:cNvPr id="155" name="Google Shape;155;p33"/>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156;p33"/>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157;p33"/>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158;p33"/>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159;p33"/>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160;p33"/>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161;p33"/>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162;p33"/>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163;p33"/>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164;p33"/>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5" name="Google Shape;165;p33"/>
          <p:cNvGrpSpPr/>
          <p:nvPr/>
        </p:nvGrpSpPr>
        <p:grpSpPr>
          <a:xfrm>
            <a:off x="1704867" y="5734768"/>
            <a:ext cx="1275667" cy="738633"/>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62" name="Google Shape;262;p33"/>
          <p:cNvSpPr/>
          <p:nvPr/>
        </p:nvSpPr>
        <p:spPr>
          <a:xfrm>
            <a:off x="3209751" y="3191322"/>
            <a:ext cx="5346656" cy="171605"/>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63" name="Google Shape;263;p33"/>
          <p:cNvGrpSpPr/>
          <p:nvPr/>
        </p:nvGrpSpPr>
        <p:grpSpPr>
          <a:xfrm>
            <a:off x="55951" y="332167"/>
            <a:ext cx="811867" cy="543333"/>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66" name="Google Shape;266;p33"/>
          <p:cNvGrpSpPr/>
          <p:nvPr/>
        </p:nvGrpSpPr>
        <p:grpSpPr>
          <a:xfrm>
            <a:off x="642985" y="961101"/>
            <a:ext cx="634033" cy="383633"/>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69" name="Google Shape;269;p33"/>
          <p:cNvGrpSpPr/>
          <p:nvPr/>
        </p:nvGrpSpPr>
        <p:grpSpPr>
          <a:xfrm>
            <a:off x="5666684" y="6279134"/>
            <a:ext cx="858600" cy="260900"/>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CCC5F3FA-55E0-42C7-4549-F7692BF6C86A}"/>
              </a:ext>
            </a:extLst>
          </p:cNvPr>
          <p:cNvSpPr/>
          <p:nvPr/>
        </p:nvSpPr>
        <p:spPr>
          <a:xfrm>
            <a:off x="5138830" y="797945"/>
            <a:ext cx="1672894" cy="800219"/>
          </a:xfrm>
          <a:prstGeom prst="rect">
            <a:avLst/>
          </a:prstGeom>
          <a:noFill/>
        </p:spPr>
        <p:txBody>
          <a:bodyPr wrap="none" lIns="121920" tIns="60960" rIns="121920" bIns="60960">
            <a:spAutoFit/>
          </a:bodyPr>
          <a:lstStyle/>
          <a:p>
            <a:pPr algn="ctr" defTabSz="1219170">
              <a:buClr>
                <a:srgbClr val="000000"/>
              </a:buClr>
            </a:pPr>
            <a:r>
              <a:rPr lang="en-US" sz="4400" b="1" ker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BÀI 1</a:t>
            </a:r>
            <a:endParaRPr lang="en-US" sz="44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pic>
        <p:nvPicPr>
          <p:cNvPr id="1026" name="Picture 2">
            <a:extLst>
              <a:ext uri="{FF2B5EF4-FFF2-40B4-BE49-F238E27FC236}">
                <a16:creationId xmlns:a16="http://schemas.microsoft.com/office/drawing/2014/main" id="{70238703-5395-B967-4595-ACFA332351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8107" y="2718838"/>
            <a:ext cx="2873296" cy="4102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BA80762-B5A4-D48E-F818-739052F660E7}"/>
              </a:ext>
            </a:extLst>
          </p:cNvPr>
          <p:cNvPicPr>
            <a:picLocks noChangeAspect="1"/>
          </p:cNvPicPr>
          <p:nvPr/>
        </p:nvPicPr>
        <p:blipFill>
          <a:blip r:embed="rId5"/>
          <a:stretch>
            <a:fillRect/>
          </a:stretch>
        </p:blipFill>
        <p:spPr>
          <a:xfrm>
            <a:off x="-213631" y="5756264"/>
            <a:ext cx="1337340" cy="133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49"/>
                                        </p:tgtEl>
                                        <p:attrNameLst>
                                          <p:attrName>ppt_x</p:attrName>
                                          <p:attrName>ppt_y</p:attrName>
                                        </p:attrNameLst>
                                      </p:cBhvr>
                                    </p:animMotion>
                                    <p:animRot by="1500000">
                                      <p:cBhvr>
                                        <p:cTn id="7" dur="125" fill="hold">
                                          <p:stCondLst>
                                            <p:cond delay="0"/>
                                          </p:stCondLst>
                                        </p:cTn>
                                        <p:tgtEl>
                                          <p:spTgt spid="149"/>
                                        </p:tgtEl>
                                        <p:attrNameLst>
                                          <p:attrName>r</p:attrName>
                                        </p:attrNameLst>
                                      </p:cBhvr>
                                    </p:animRot>
                                    <p:animRot by="-1500000">
                                      <p:cBhvr>
                                        <p:cTn id="8" dur="125" fill="hold">
                                          <p:stCondLst>
                                            <p:cond delay="125"/>
                                          </p:stCondLst>
                                        </p:cTn>
                                        <p:tgtEl>
                                          <p:spTgt spid="149"/>
                                        </p:tgtEl>
                                        <p:attrNameLst>
                                          <p:attrName>r</p:attrName>
                                        </p:attrNameLst>
                                      </p:cBhvr>
                                    </p:animRot>
                                    <p:animRot by="-1500000">
                                      <p:cBhvr>
                                        <p:cTn id="9" dur="125" fill="hold">
                                          <p:stCondLst>
                                            <p:cond delay="250"/>
                                          </p:stCondLst>
                                        </p:cTn>
                                        <p:tgtEl>
                                          <p:spTgt spid="149"/>
                                        </p:tgtEl>
                                        <p:attrNameLst>
                                          <p:attrName>r</p:attrName>
                                        </p:attrNameLst>
                                      </p:cBhvr>
                                    </p:animRot>
                                    <p:animRot by="1500000">
                                      <p:cBhvr>
                                        <p:cTn id="10" dur="125" fill="hold">
                                          <p:stCondLst>
                                            <p:cond delay="375"/>
                                          </p:stCondLst>
                                        </p:cTn>
                                        <p:tgtEl>
                                          <p:spTgt spid="149"/>
                                        </p:tgtEl>
                                        <p:attrNameLst>
                                          <p:attrName>r</p:attrName>
                                        </p:attrNameLst>
                                      </p:cBhvr>
                                    </p:animRot>
                                  </p:childTnLst>
                                </p:cTn>
                              </p:par>
                              <p:par>
                                <p:cTn id="11" presetID="21" presetClass="entr" presetSubtype="3"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3)">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7" y="2067226"/>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8" y="2066752"/>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054327" y="252882"/>
            <a:ext cx="5515524" cy="1173546"/>
          </a:xfrm>
          <a:prstGeom prst="wedgeRectCallout">
            <a:avLst>
              <a:gd name="adj1" fmla="val -26415"/>
              <a:gd name="adj2" fmla="val 1279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tựu</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cuộc</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chủ</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xã</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hội</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ở</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Liên</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Xô</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1925 – 1941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150582" y="3575639"/>
            <a:ext cx="5419270" cy="707886"/>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Trở thành cường quốc công </a:t>
            </a:r>
            <a:r>
              <a:rPr kumimoji="0" lang="vi-VN" sz="20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nghiệp </a:t>
            </a:r>
            <a:r>
              <a:rPr lang="en-US" sz="2000" b="1">
                <a:solidFill>
                  <a:srgbClr val="4472C4"/>
                </a:solidFill>
                <a:latin typeface="Cambria" panose="02040503050406030204" pitchFamily="18" charset="0"/>
                <a:ea typeface="Cambria" panose="02040503050406030204" pitchFamily="18" charset="0"/>
                <a:cs typeface="Times New Roman" panose="02020603050405020304" pitchFamily="18" charset="0"/>
              </a:rPr>
              <a:t>đứng đầu châu Âu và đứng thứ 2 thế giới</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665318" y="2023746"/>
            <a:ext cx="1528133" cy="252609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665321" y="2032118"/>
            <a:ext cx="1524380" cy="251772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394675"/>
            <a:ext cx="5515524" cy="1519851"/>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2400" b="1"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sao đến năm 1941 </a:t>
            </a:r>
            <a:r>
              <a:rPr kumimoji="0" lang="en-US" sz="24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1"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cuộc xây dựng chủ nghĩa xã hội ở Liên xô phải tạm dừng?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583508"/>
            <a:ext cx="5281205" cy="461665"/>
          </a:xfrm>
          <a:prstGeom prst="rect">
            <a:avLst/>
          </a:prstGeom>
          <a:noFill/>
        </p:spPr>
        <p:txBody>
          <a:bodyPr wrap="square" lIns="91440" tIns="45720" rIns="91440" bIns="45720">
            <a:spAutoFit/>
          </a:bodyP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2400" b="1"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xít Đức tấn công Liên Xô</a:t>
            </a:r>
            <a:endPar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6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BE9BCEE7-8267-4B99-B1AC-EBAB9F54FDE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31665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0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6" y="4216125"/>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596209"/>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880" y="4160355"/>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315" y="-14150"/>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3804" y="3568462"/>
            <a:ext cx="3597917" cy="3885751"/>
          </a:xfrm>
          <a:prstGeom prst="rect">
            <a:avLst/>
          </a:prstGeom>
        </p:spPr>
      </p:pic>
      <p:sp>
        <p:nvSpPr>
          <p:cNvPr id="2" name="Rectangle 1">
            <a:extLst>
              <a:ext uri="{FF2B5EF4-FFF2-40B4-BE49-F238E27FC236}">
                <a16:creationId xmlns:a16="http://schemas.microsoft.com/office/drawing/2014/main" id="{E96AE938-B652-5742-BB4B-A0234F9040A5}"/>
              </a:ext>
            </a:extLst>
          </p:cNvPr>
          <p:cNvSpPr/>
          <p:nvPr/>
        </p:nvSpPr>
        <p:spPr>
          <a:xfrm>
            <a:off x="3254518" y="2239464"/>
            <a:ext cx="5682966" cy="1323439"/>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Tree>
    <p:extLst>
      <p:ext uri="{BB962C8B-B14F-4D97-AF65-F5344CB8AC3E}">
        <p14:creationId xmlns:p14="http://schemas.microsoft.com/office/powerpoint/2010/main" val="245104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BF66C8-380E-5AA1-00A4-A24C23C4BEFB}"/>
              </a:ext>
            </a:extLst>
          </p:cNvPr>
          <p:cNvSpPr/>
          <p:nvPr/>
        </p:nvSpPr>
        <p:spPr>
          <a:xfrm>
            <a:off x="3798139" y="296364"/>
            <a:ext cx="3897221"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
        <p:nvSpPr>
          <p:cNvPr id="4" name="TextBox 3">
            <a:extLst>
              <a:ext uri="{FF2B5EF4-FFF2-40B4-BE49-F238E27FC236}">
                <a16:creationId xmlns:a16="http://schemas.microsoft.com/office/drawing/2014/main" id="{32C9B40C-F59A-8DA6-47C6-876B250FDCC8}"/>
              </a:ext>
            </a:extLst>
          </p:cNvPr>
          <p:cNvSpPr txBox="1"/>
          <p:nvPr/>
        </p:nvSpPr>
        <p:spPr>
          <a:xfrm>
            <a:off x="736614" y="1719771"/>
            <a:ext cx="4921236" cy="4524315"/>
          </a:xfrm>
          <a:prstGeom prst="rect">
            <a:avLst/>
          </a:prstGeom>
          <a:noFill/>
        </p:spPr>
        <p:txBody>
          <a:bodyPr wrap="square" rtlCol="0">
            <a:spAutoFit/>
          </a:bodyPr>
          <a:lstStyle/>
          <a:p>
            <a:pPr lvl="0" algn="just"/>
            <a:r>
              <a:rPr lang="vi-VN" sz="3200">
                <a:solidFill>
                  <a:srgbClr val="44546A">
                    <a:lumMod val="50000"/>
                  </a:srgbClr>
                </a:solidFill>
                <a:latin typeface="Times New Roman" panose="02020603050405020304" pitchFamily="18" charset="0"/>
                <a:cs typeface="Times New Roman" panose="02020603050405020304" pitchFamily="18" charset="0"/>
              </a:rPr>
              <a:t>Năm 1922, Liên Xô thành lập, trong đó, Nga và U-crai-na là hai nước đóng vai trò quan trọng hàng đầu. Sưu tầm thêm thông tin và hãy cho biết tình trạng quan hệ ngoại giao giữa hai quốc gia này trong giai đoạn hiện nay (đầu thế kỉ XXI).</a:t>
            </a:r>
            <a:endParaRPr kumimoji="0" lang="en-US" sz="32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BB427747-24DA-BDB3-073B-7056BE7E1603}"/>
              </a:ext>
            </a:extLst>
          </p:cNvPr>
          <p:cNvPicPr>
            <a:picLocks noChangeAspect="1"/>
          </p:cNvPicPr>
          <p:nvPr/>
        </p:nvPicPr>
        <p:blipFill>
          <a:blip r:embed="rId3"/>
          <a:stretch>
            <a:fillRect/>
          </a:stretch>
        </p:blipFill>
        <p:spPr>
          <a:xfrm>
            <a:off x="5930900" y="1651553"/>
            <a:ext cx="5682966" cy="4812747"/>
          </a:xfrm>
          <a:prstGeom prst="roundRect">
            <a:avLst/>
          </a:prstGeom>
        </p:spPr>
      </p:pic>
      <p:pic>
        <p:nvPicPr>
          <p:cNvPr id="5" name="Picture 4">
            <a:extLst>
              <a:ext uri="{FF2B5EF4-FFF2-40B4-BE49-F238E27FC236}">
                <a16:creationId xmlns:a16="http://schemas.microsoft.com/office/drawing/2014/main" id="{E518C902-385F-8062-9BAA-CEC594961671}"/>
              </a:ext>
            </a:extLst>
          </p:cNvPr>
          <p:cNvPicPr>
            <a:picLocks noChangeAspect="1"/>
          </p:cNvPicPr>
          <p:nvPr/>
        </p:nvPicPr>
        <p:blipFill>
          <a:blip r:embed="rId4"/>
          <a:stretch>
            <a:fillRect/>
          </a:stretch>
        </p:blipFill>
        <p:spPr>
          <a:xfrm>
            <a:off x="11455386" y="6088620"/>
            <a:ext cx="974430" cy="974430"/>
          </a:xfrm>
          <a:prstGeom prst="rect">
            <a:avLst/>
          </a:prstGeom>
        </p:spPr>
      </p:pic>
    </p:spTree>
    <p:extLst>
      <p:ext uri="{BB962C8B-B14F-4D97-AF65-F5344CB8AC3E}">
        <p14:creationId xmlns:p14="http://schemas.microsoft.com/office/powerpoint/2010/main" val="1400616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ote with text and images&#10;&#10;Description automatically generated with medium confidence">
            <a:extLst>
              <a:ext uri="{FF2B5EF4-FFF2-40B4-BE49-F238E27FC236}">
                <a16:creationId xmlns:a16="http://schemas.microsoft.com/office/drawing/2014/main" id="{BCE5FE7C-BB8A-7814-4D26-0EBFAA852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0"/>
            <a:ext cx="12192000" cy="6830291"/>
          </a:xfrm>
          <a:prstGeom prst="rect">
            <a:avLst/>
          </a:prstGeom>
        </p:spPr>
      </p:pic>
    </p:spTree>
    <p:extLst>
      <p:ext uri="{BB962C8B-B14F-4D97-AF65-F5344CB8AC3E}">
        <p14:creationId xmlns:p14="http://schemas.microsoft.com/office/powerpoint/2010/main" val="2116439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1000"/>
          </a:stretch>
        </a:blipFill>
        <a:effectLst/>
      </p:bgPr>
    </p:bg>
    <p:spTree>
      <p:nvGrpSpPr>
        <p:cNvPr id="1" name="Shape 906"/>
        <p:cNvGrpSpPr/>
        <p:nvPr/>
      </p:nvGrpSpPr>
      <p:grpSpPr>
        <a:xfrm>
          <a:off x="0" y="0"/>
          <a:ext cx="0" cy="0"/>
          <a:chOff x="0" y="0"/>
          <a:chExt cx="0" cy="0"/>
        </a:xfrm>
      </p:grpSpPr>
      <p:grpSp>
        <p:nvGrpSpPr>
          <p:cNvPr id="13" name="Group 12">
            <a:extLst>
              <a:ext uri="{FF2B5EF4-FFF2-40B4-BE49-F238E27FC236}">
                <a16:creationId xmlns:a16="http://schemas.microsoft.com/office/drawing/2014/main" id="{080E16CB-964D-C046-7815-6CF2E31A697B}"/>
              </a:ext>
            </a:extLst>
          </p:cNvPr>
          <p:cNvGrpSpPr/>
          <p:nvPr/>
        </p:nvGrpSpPr>
        <p:grpSpPr>
          <a:xfrm>
            <a:off x="0" y="0"/>
            <a:ext cx="12120011" cy="1041400"/>
            <a:chOff x="0" y="0"/>
            <a:chExt cx="11760198" cy="1041400"/>
          </a:xfrm>
        </p:grpSpPr>
        <p:grpSp>
          <p:nvGrpSpPr>
            <p:cNvPr id="14" name="Group 13">
              <a:extLst>
                <a:ext uri="{FF2B5EF4-FFF2-40B4-BE49-F238E27FC236}">
                  <a16:creationId xmlns:a16="http://schemas.microsoft.com/office/drawing/2014/main" id="{3D7EB186-A3ED-9BC7-9B39-1E067448197F}"/>
                </a:ext>
              </a:extLst>
            </p:cNvPr>
            <p:cNvGrpSpPr/>
            <p:nvPr/>
          </p:nvGrpSpPr>
          <p:grpSpPr>
            <a:xfrm>
              <a:off x="0" y="0"/>
              <a:ext cx="11686399" cy="1041400"/>
              <a:chOff x="0" y="0"/>
              <a:chExt cx="11686399" cy="1041400"/>
            </a:xfrm>
          </p:grpSpPr>
          <p:sp>
            <p:nvSpPr>
              <p:cNvPr id="17" name="Rectangle: Rounded Corners 16">
                <a:extLst>
                  <a:ext uri="{FF2B5EF4-FFF2-40B4-BE49-F238E27FC236}">
                    <a16:creationId xmlns:a16="http://schemas.microsoft.com/office/drawing/2014/main" id="{A15125FE-7DD4-137F-8D9F-D15774CF7E4D}"/>
                  </a:ext>
                </a:extLst>
              </p:cNvPr>
              <p:cNvSpPr/>
              <p:nvPr/>
            </p:nvSpPr>
            <p:spPr>
              <a:xfrm>
                <a:off x="565150" y="82550"/>
                <a:ext cx="11121249" cy="876300"/>
              </a:xfrm>
              <a:prstGeom prst="roundRect">
                <a:avLst/>
              </a:prstGeom>
              <a:solidFill>
                <a:srgbClr val="F7FAF2"/>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2322"/>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91DC29E-E861-8B0C-1B9C-24D938F3C794}"/>
                  </a:ext>
                </a:extLst>
              </p:cNvPr>
              <p:cNvGrpSpPr/>
              <p:nvPr/>
            </p:nvGrpSpPr>
            <p:grpSpPr>
              <a:xfrm>
                <a:off x="0" y="0"/>
                <a:ext cx="1346200" cy="1041400"/>
                <a:chOff x="0" y="0"/>
                <a:chExt cx="1346200" cy="1041400"/>
              </a:xfrm>
              <a:effectLst>
                <a:glow rad="139700">
                  <a:srgbClr val="F19072">
                    <a:satMod val="175000"/>
                    <a:alpha val="40000"/>
                  </a:srgbClr>
                </a:glow>
              </a:effectLst>
            </p:grpSpPr>
            <p:sp>
              <p:nvSpPr>
                <p:cNvPr id="19" name="Diamond 18">
                  <a:extLst>
                    <a:ext uri="{FF2B5EF4-FFF2-40B4-BE49-F238E27FC236}">
                      <a16:creationId xmlns:a16="http://schemas.microsoft.com/office/drawing/2014/main" id="{AC53BAE9-31E7-BA1E-A74A-0345E4F11C54}"/>
                    </a:ext>
                  </a:extLst>
                </p:cNvPr>
                <p:cNvSpPr/>
                <p:nvPr/>
              </p:nvSpPr>
              <p:spPr>
                <a:xfrm>
                  <a:off x="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sp>
              <p:nvSpPr>
                <p:cNvPr id="20" name="Diamond 19">
                  <a:extLst>
                    <a:ext uri="{FF2B5EF4-FFF2-40B4-BE49-F238E27FC236}">
                      <a16:creationId xmlns:a16="http://schemas.microsoft.com/office/drawing/2014/main" id="{84801693-7F84-1951-66F1-FF4EE38E6AC6}"/>
                    </a:ext>
                  </a:extLst>
                </p:cNvPr>
                <p:cNvSpPr/>
                <p:nvPr/>
              </p:nvSpPr>
              <p:spPr>
                <a:xfrm>
                  <a:off x="215900" y="0"/>
                  <a:ext cx="1130300" cy="1041400"/>
                </a:xfrm>
                <a:prstGeom prst="diamond">
                  <a:avLst/>
                </a:prstGeom>
                <a:solidFill>
                  <a:srgbClr val="99C8A7">
                    <a:lumMod val="20000"/>
                    <a:lumOff val="80000"/>
                  </a:srgbClr>
                </a:solidFill>
                <a:ln w="25400" cap="flat" cmpd="sng" algn="ctr">
                  <a:solidFill>
                    <a:srgbClr val="7C836B">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AF2"/>
                    </a:solidFill>
                    <a:effectLst/>
                    <a:uLnTx/>
                    <a:uFillTx/>
                    <a:latin typeface="Arial"/>
                    <a:ea typeface="+mn-ea"/>
                    <a:cs typeface="+mn-cs"/>
                  </a:endParaRPr>
                </a:p>
              </p:txBody>
            </p:sp>
          </p:grpSp>
        </p:grpSp>
        <p:sp>
          <p:nvSpPr>
            <p:cNvPr id="15" name="Rectangle 14">
              <a:extLst>
                <a:ext uri="{FF2B5EF4-FFF2-40B4-BE49-F238E27FC236}">
                  <a16:creationId xmlns:a16="http://schemas.microsoft.com/office/drawing/2014/main" id="{73B4A164-4D9C-45E0-398A-87064773E45C}"/>
                </a:ext>
              </a:extLst>
            </p:cNvPr>
            <p:cNvSpPr/>
            <p:nvPr/>
          </p:nvSpPr>
          <p:spPr>
            <a:xfrm>
              <a:off x="501696" y="82550"/>
              <a:ext cx="5587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a:ln w="0"/>
                  <a:solidFill>
                    <a:srgbClr val="00B050"/>
                  </a:solidFill>
                  <a:effectLst>
                    <a:innerShdw blurRad="63500" dist="50800" dir="13500000">
                      <a:srgbClr val="000000">
                        <a:alpha val="50000"/>
                      </a:srgbClr>
                    </a:innerShdw>
                  </a:effectLst>
                  <a:uLnTx/>
                  <a:uFillTx/>
                  <a:latin typeface="Arial"/>
                  <a:ea typeface="+mn-ea"/>
                  <a:cs typeface="+mn-cs"/>
                </a:rPr>
                <a:t>1</a:t>
              </a:r>
            </a:p>
          </p:txBody>
        </p:sp>
        <p:sp>
          <p:nvSpPr>
            <p:cNvPr id="16" name="TextBox 15">
              <a:extLst>
                <a:ext uri="{FF2B5EF4-FFF2-40B4-BE49-F238E27FC236}">
                  <a16:creationId xmlns:a16="http://schemas.microsoft.com/office/drawing/2014/main" id="{7BBC13A4-1090-8AD1-D970-BDA1EFA0AC43}"/>
                </a:ext>
              </a:extLst>
            </p:cNvPr>
            <p:cNvSpPr txBox="1"/>
            <p:nvPr/>
          </p:nvSpPr>
          <p:spPr>
            <a:xfrm>
              <a:off x="1346198" y="313382"/>
              <a:ext cx="1041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 NGA VÀ LIÊN XÔ TỪ NĂM 1918 ĐẾN NĂM 1945</a:t>
              </a:r>
              <a:endParaRPr kumimoji="0" lang="en-US" sz="32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sp>
        <p:nvSpPr>
          <p:cNvPr id="2" name="Rectangles 4106">
            <a:extLst>
              <a:ext uri="{FF2B5EF4-FFF2-40B4-BE49-F238E27FC236}">
                <a16:creationId xmlns:a16="http://schemas.microsoft.com/office/drawing/2014/main" id="{814C5909-004E-18CD-CEAB-C1F4660DA24E}"/>
              </a:ext>
            </a:extLst>
          </p:cNvPr>
          <p:cNvSpPr>
            <a:spLocks noChangeArrowheads="1"/>
          </p:cNvSpPr>
          <p:nvPr/>
        </p:nvSpPr>
        <p:spPr bwMode="auto">
          <a:xfrm>
            <a:off x="0" y="1189682"/>
            <a:ext cx="120439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buClrTx/>
              <a:buFontTx/>
              <a:buNone/>
            </a:pPr>
            <a:r>
              <a:rPr lang="en-US" altLang="en-VN" sz="3200" b="1">
                <a:solidFill>
                  <a:srgbClr val="FF0000"/>
                </a:solidFill>
                <a:latin typeface="Times New Roman" panose="02020603050405020304" pitchFamily="18" charset="0"/>
              </a:rPr>
              <a:t>1. </a:t>
            </a:r>
            <a:r>
              <a:rPr lang="vi-VN" altLang="en-VN" sz="3200" b="1">
                <a:solidFill>
                  <a:srgbClr val="FF0000"/>
                </a:solidFill>
                <a:latin typeface="Times New Roman" panose="02020603050405020304" pitchFamily="18" charset="0"/>
              </a:rPr>
              <a:t>Nước </a:t>
            </a:r>
            <a:r>
              <a:rPr lang="en-US" altLang="en-VN" sz="3200" b="1">
                <a:solidFill>
                  <a:srgbClr val="FF0000"/>
                </a:solidFill>
                <a:latin typeface="Times New Roman" panose="02020603050405020304" pitchFamily="18" charset="0"/>
              </a:rPr>
              <a:t>N</a:t>
            </a:r>
            <a:r>
              <a:rPr lang="vi-VN" altLang="en-VN" sz="3200" b="1">
                <a:solidFill>
                  <a:srgbClr val="FF0000"/>
                </a:solidFill>
                <a:latin typeface="Times New Roman" panose="02020603050405020304" pitchFamily="18" charset="0"/>
              </a:rPr>
              <a:t>ga </a:t>
            </a:r>
            <a:r>
              <a:rPr lang="en-US" altLang="en-VN" sz="3200" b="1">
                <a:solidFill>
                  <a:srgbClr val="FF0000"/>
                </a:solidFill>
                <a:latin typeface="Times New Roman" panose="02020603050405020304" pitchFamily="18" charset="0"/>
              </a:rPr>
              <a:t>X</a:t>
            </a:r>
            <a:r>
              <a:rPr lang="vi-VN" altLang="en-VN" sz="3200" b="1">
                <a:solidFill>
                  <a:srgbClr val="FF0000"/>
                </a:solidFill>
                <a:latin typeface="Times New Roman" panose="02020603050405020304" pitchFamily="18" charset="0"/>
              </a:rPr>
              <a:t>ô viết từ </a:t>
            </a:r>
            <a:r>
              <a:rPr lang="en-US" altLang="en-VN" sz="3200" b="1">
                <a:solidFill>
                  <a:srgbClr val="FF0000"/>
                </a:solidFill>
                <a:latin typeface="Times New Roman" panose="02020603050405020304" pitchFamily="18" charset="0"/>
              </a:rPr>
              <a:t>năm 1918</a:t>
            </a:r>
            <a:r>
              <a:rPr lang="vi-VN" altLang="en-VN" sz="3200" b="1">
                <a:solidFill>
                  <a:srgbClr val="FF0000"/>
                </a:solidFill>
                <a:latin typeface="Times New Roman" panose="02020603050405020304" pitchFamily="18" charset="0"/>
              </a:rPr>
              <a:t> đến </a:t>
            </a:r>
            <a:r>
              <a:rPr lang="en-US" altLang="en-VN" sz="3200" b="1">
                <a:solidFill>
                  <a:srgbClr val="FF0000"/>
                </a:solidFill>
                <a:latin typeface="Times New Roman" panose="02020603050405020304" pitchFamily="18" charset="0"/>
              </a:rPr>
              <a:t>năm 1922</a:t>
            </a:r>
            <a:endParaRPr lang="en-US" altLang="en-VN" sz="3200" b="1" kern="1200" dirty="0">
              <a:solidFill>
                <a:srgbClr val="FF0000"/>
              </a:solidFill>
              <a:latin typeface="Times New Roman" panose="02020603050405020304" pitchFamily="18" charset="0"/>
            </a:endParaRPr>
          </a:p>
        </p:txBody>
      </p:sp>
      <p:sp>
        <p:nvSpPr>
          <p:cNvPr id="3" name="Rectangle 2">
            <a:extLst>
              <a:ext uri="{FF2B5EF4-FFF2-40B4-BE49-F238E27FC236}">
                <a16:creationId xmlns:a16="http://schemas.microsoft.com/office/drawing/2014/main" id="{09CBAA9A-4BD5-1469-ECCD-D8B3D500AAFA}"/>
              </a:ext>
            </a:extLst>
          </p:cNvPr>
          <p:cNvSpPr>
            <a:spLocks noChangeArrowheads="1"/>
          </p:cNvSpPr>
          <p:nvPr/>
        </p:nvSpPr>
        <p:spPr bwMode="auto">
          <a:xfrm>
            <a:off x="6548848" y="1891962"/>
            <a:ext cx="4922541"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rPr>
              <a:t>Thảo</a:t>
            </a:r>
            <a:r>
              <a:rPr kumimoji="0" lang="en-US" altLang="en-US" sz="66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rPr>
              <a:t> </a:t>
            </a:r>
            <a:r>
              <a:rPr kumimoji="0" lang="en-US" altLang="en-US" sz="6600" b="1" i="0" u="none" strike="noStrike" kern="1200" cap="none" spc="0" normalizeH="0" baseline="0" noProof="0" dirty="0" err="1">
                <a:ln>
                  <a:noFill/>
                </a:ln>
                <a:solidFill>
                  <a:srgbClr val="00B050"/>
                </a:solidFill>
                <a:effectLst/>
                <a:uLnTx/>
                <a:uFillTx/>
                <a:latin typeface="Snap ITC" panose="04040A07060A02020202" pitchFamily="82" charset="0"/>
                <a:ea typeface="+mn-ea"/>
                <a:cs typeface="Times New Roman" panose="02020603050405020304" pitchFamily="18" charset="0"/>
              </a:rPr>
              <a:t>luận</a:t>
            </a:r>
            <a:endParaRPr kumimoji="0" lang="en-US" altLang="en-US" sz="66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29BE5B04-D4B8-DF39-1037-2DA9C87E2AB5}"/>
              </a:ext>
            </a:extLst>
          </p:cNvPr>
          <p:cNvPicPr>
            <a:picLocks noChangeAspect="1"/>
          </p:cNvPicPr>
          <p:nvPr/>
        </p:nvPicPr>
        <p:blipFill rotWithShape="1">
          <a:blip r:embed="rId4"/>
          <a:srcRect l="13429" t="8932" r="10093" b="9629"/>
          <a:stretch/>
        </p:blipFill>
        <p:spPr>
          <a:xfrm>
            <a:off x="6303114" y="2780504"/>
            <a:ext cx="5740840" cy="4077496"/>
          </a:xfrm>
          <a:prstGeom prst="rect">
            <a:avLst/>
          </a:prstGeom>
        </p:spPr>
      </p:pic>
      <p:sp>
        <p:nvSpPr>
          <p:cNvPr id="9" name="Rounded Rectangle 5">
            <a:extLst>
              <a:ext uri="{FF2B5EF4-FFF2-40B4-BE49-F238E27FC236}">
                <a16:creationId xmlns:a16="http://schemas.microsoft.com/office/drawing/2014/main" id="{EE860B13-BC47-1D5B-EEA3-C9BAC6FF922A}"/>
              </a:ext>
            </a:extLst>
          </p:cNvPr>
          <p:cNvSpPr/>
          <p:nvPr/>
        </p:nvSpPr>
        <p:spPr>
          <a:xfrm>
            <a:off x="448929" y="2143125"/>
            <a:ext cx="5194225" cy="3581140"/>
          </a:xfrm>
          <a:prstGeom prst="roundRect">
            <a:avLst/>
          </a:prstGeom>
          <a:solidFill>
            <a:srgbClr val="FFFFFF"/>
          </a:solidFill>
          <a:ln w="25400" cap="flat" cmpd="sng" algn="ctr">
            <a:solidFill>
              <a:srgbClr val="EACCA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Liệt</a:t>
            </a:r>
            <a:r>
              <a:rPr kumimoji="0" lang="en-US" sz="3600" b="1" i="0" u="none" strike="noStrike" kern="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kê những khó khăn mà nước Nga Xô viết gặp phải trong những 1918 -1922</a:t>
            </a:r>
            <a:endParaRPr kumimoji="0" lang="en-VN"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F61CD3AA-D69E-E511-3701-3E8CD2FFA2F8}"/>
              </a:ext>
            </a:extLst>
          </p:cNvPr>
          <p:cNvPicPr>
            <a:picLocks noChangeAspect="1"/>
          </p:cNvPicPr>
          <p:nvPr/>
        </p:nvPicPr>
        <p:blipFill>
          <a:blip r:embed="rId5"/>
          <a:stretch>
            <a:fillRect/>
          </a:stretch>
        </p:blipFill>
        <p:spPr>
          <a:xfrm>
            <a:off x="11092476" y="5725710"/>
            <a:ext cx="1337340" cy="1337340"/>
          </a:xfrm>
          <a:prstGeom prst="rect">
            <a:avLst/>
          </a:prstGeom>
        </p:spPr>
      </p:pic>
    </p:spTree>
    <p:extLst>
      <p:ext uri="{BB962C8B-B14F-4D97-AF65-F5344CB8AC3E}">
        <p14:creationId xmlns:p14="http://schemas.microsoft.com/office/powerpoint/2010/main" val="664416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16" presetClass="entr" presetSubtype="37"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out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30"/>
          <p:cNvCxnSpPr/>
          <p:nvPr/>
        </p:nvCxnSpPr>
        <p:spPr>
          <a:xfrm flipV="1">
            <a:off x="-3965396" y="-546812"/>
            <a:ext cx="502625" cy="329519"/>
          </a:xfrm>
          <a:prstGeom prst="line">
            <a:avLst/>
          </a:prstGeom>
          <a:ln>
            <a:solidFill>
              <a:srgbClr val="EF9124">
                <a:alpha val="0"/>
              </a:srgbClr>
            </a:solidFill>
          </a:ln>
        </p:spPr>
        <p:style>
          <a:lnRef idx="1">
            <a:schemeClr val="accent1"/>
          </a:lnRef>
          <a:fillRef idx="0">
            <a:schemeClr val="accent1"/>
          </a:fillRef>
          <a:effectRef idx="0">
            <a:schemeClr val="accent1"/>
          </a:effectRef>
          <a:fontRef idx="minor">
            <a:schemeClr val="tx1"/>
          </a:fontRef>
        </p:style>
      </p:cxnSp>
      <p:sp>
        <p:nvSpPr>
          <p:cNvPr id="34" name="Right Triangle 2"/>
          <p:cNvSpPr/>
          <p:nvPr/>
        </p:nvSpPr>
        <p:spPr>
          <a:xfrm rot="10800000">
            <a:off x="9809237" y="9055"/>
            <a:ext cx="2380343" cy="1306366"/>
          </a:xfrm>
          <a:custGeom>
            <a:avLst/>
            <a:gdLst>
              <a:gd name="connsiteX0" fmla="*/ 0 w 2380343"/>
              <a:gd name="connsiteY0" fmla="*/ 2380343 h 2380343"/>
              <a:gd name="connsiteX1" fmla="*/ 0 w 2380343"/>
              <a:gd name="connsiteY1" fmla="*/ 0 h 2380343"/>
              <a:gd name="connsiteX2" fmla="*/ 2380343 w 2380343"/>
              <a:gd name="connsiteY2" fmla="*/ 2380343 h 2380343"/>
              <a:gd name="connsiteX3" fmla="*/ 0 w 2380343"/>
              <a:gd name="connsiteY3" fmla="*/ 2380343 h 2380343"/>
              <a:gd name="connsiteX0-1" fmla="*/ 0 w 2380343"/>
              <a:gd name="connsiteY0-2" fmla="*/ 2380343 h 2380343"/>
              <a:gd name="connsiteX1-3" fmla="*/ 0 w 2380343"/>
              <a:gd name="connsiteY1-4" fmla="*/ 0 h 2380343"/>
              <a:gd name="connsiteX2-5" fmla="*/ 2380343 w 2380343"/>
              <a:gd name="connsiteY2-6" fmla="*/ 2380343 h 2380343"/>
              <a:gd name="connsiteX3-7" fmla="*/ 0 w 2380343"/>
              <a:gd name="connsiteY3-8" fmla="*/ 2380343 h 2380343"/>
            </a:gdLst>
            <a:ahLst/>
            <a:cxnLst>
              <a:cxn ang="0">
                <a:pos x="connsiteX0-1" y="connsiteY0-2"/>
              </a:cxn>
              <a:cxn ang="0">
                <a:pos x="connsiteX1-3" y="connsiteY1-4"/>
              </a:cxn>
              <a:cxn ang="0">
                <a:pos x="connsiteX2-5" y="connsiteY2-6"/>
              </a:cxn>
              <a:cxn ang="0">
                <a:pos x="connsiteX3-7" y="connsiteY3-8"/>
              </a:cxn>
            </a:cxnLst>
            <a:rect l="l" t="t" r="r" b="b"/>
            <a:pathLst>
              <a:path w="2380343" h="2380343">
                <a:moveTo>
                  <a:pt x="0" y="2380343"/>
                </a:moveTo>
                <a:lnTo>
                  <a:pt x="0" y="0"/>
                </a:lnTo>
                <a:cubicBezTo>
                  <a:pt x="1315962" y="416076"/>
                  <a:pt x="1586895" y="1586895"/>
                  <a:pt x="2380343" y="2380343"/>
                </a:cubicBezTo>
                <a:lnTo>
                  <a:pt x="0" y="2380343"/>
                </a:lnTo>
                <a:close/>
              </a:path>
            </a:pathLst>
          </a:cu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5" name="Rectangle 34"/>
          <p:cNvSpPr/>
          <p:nvPr/>
        </p:nvSpPr>
        <p:spPr>
          <a:xfrm>
            <a:off x="0" y="-406206"/>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35"/>
          <p:cNvSpPr/>
          <p:nvPr/>
        </p:nvSpPr>
        <p:spPr>
          <a:xfrm>
            <a:off x="0" y="7075715"/>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Rounded Corners 1">
            <a:extLst>
              <a:ext uri="{FF2B5EF4-FFF2-40B4-BE49-F238E27FC236}">
                <a16:creationId xmlns:a16="http://schemas.microsoft.com/office/drawing/2014/main" id="{ED813C86-53DF-6E78-C350-FCFDD68FA9BB}"/>
              </a:ext>
            </a:extLst>
          </p:cNvPr>
          <p:cNvSpPr/>
          <p:nvPr/>
        </p:nvSpPr>
        <p:spPr>
          <a:xfrm>
            <a:off x="-69323" y="9053"/>
            <a:ext cx="12330645" cy="1095847"/>
          </a:xfrm>
          <a:prstGeom prst="roundRect">
            <a:avLst>
              <a:gd name="adj" fmla="val 50000"/>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a:solidFill>
                  <a:prstClr val="white"/>
                </a:solidFill>
                <a:latin typeface="Times New Roman" panose="02020603050405020304" pitchFamily="18" charset="0"/>
                <a:cs typeface="Times New Roman" panose="02020603050405020304" pitchFamily="18" charset="0"/>
              </a:rPr>
              <a:t>Nông nghiệp, công nghiệp đều lùi về mức thấp hơn nhiều so với trước Chiến tranh thế giới thứ nhất, thương mại bế tắc.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5124076-9D48-101D-BE20-ACBC86B07A30}"/>
              </a:ext>
            </a:extLst>
          </p:cNvPr>
          <p:cNvPicPr>
            <a:picLocks noChangeAspect="1"/>
          </p:cNvPicPr>
          <p:nvPr/>
        </p:nvPicPr>
        <p:blipFill>
          <a:blip r:embed="rId3"/>
          <a:stretch>
            <a:fillRect/>
          </a:stretch>
        </p:blipFill>
        <p:spPr>
          <a:xfrm>
            <a:off x="0" y="1104900"/>
            <a:ext cx="12192000" cy="5753100"/>
          </a:xfrm>
          <a:prstGeom prst="rect">
            <a:avLst/>
          </a:prstGeom>
        </p:spPr>
      </p:pic>
      <p:pic>
        <p:nvPicPr>
          <p:cNvPr id="4" name="Picture 2">
            <a:extLst>
              <a:ext uri="{FF2B5EF4-FFF2-40B4-BE49-F238E27FC236}">
                <a16:creationId xmlns:a16="http://schemas.microsoft.com/office/drawing/2014/main" id="{C27A3B8A-DF3D-E7B0-7D89-F2FAF3A9D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9" y="1104900"/>
            <a:ext cx="6132513" cy="60207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hụ nữ nông dân ở Nga trước cách mạng">
            <a:extLst>
              <a:ext uri="{FF2B5EF4-FFF2-40B4-BE49-F238E27FC236}">
                <a16:creationId xmlns:a16="http://schemas.microsoft.com/office/drawing/2014/main" id="{F89CBF35-9287-2E31-A499-B89D2D2C76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63" r="6579"/>
          <a:stretch/>
        </p:blipFill>
        <p:spPr bwMode="auto">
          <a:xfrm>
            <a:off x="6246571" y="1104900"/>
            <a:ext cx="5888400" cy="5819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he 1917 Peasant Revolutions">
            <a:extLst>
              <a:ext uri="{FF2B5EF4-FFF2-40B4-BE49-F238E27FC236}">
                <a16:creationId xmlns:a16="http://schemas.microsoft.com/office/drawing/2014/main" id="{919F8334-AE09-7101-8639-75BCA359F8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97" y="963662"/>
            <a:ext cx="12192000" cy="62065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7064A09-DCC3-E08F-5350-B8335A2AC04E}"/>
              </a:ext>
            </a:extLst>
          </p:cNvPr>
          <p:cNvSpPr/>
          <p:nvPr/>
        </p:nvSpPr>
        <p:spPr>
          <a:xfrm>
            <a:off x="482485" y="1554416"/>
            <a:ext cx="3376245" cy="646331"/>
          </a:xfrm>
          <a:prstGeom prst="rect">
            <a:avLst/>
          </a:prstGeom>
          <a:solidFill>
            <a:schemeClr val="accent2">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dân ở Nga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4)">
                                      <p:cBhvr>
                                        <p:cTn id="39" dur="1250"/>
                                        <p:tgtEl>
                                          <p:spTgt spid="5"/>
                                        </p:tgtEl>
                                      </p:cBhvr>
                                    </p:animEffect>
                                  </p:childTnLst>
                                </p:cTn>
                              </p:par>
                              <p:par>
                                <p:cTn id="40" presetID="21" presetClass="entr" presetSubtype="4"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4)">
                                      <p:cBhvr>
                                        <p:cTn id="42" dur="125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outVertical)">
                                      <p:cBhvr>
                                        <p:cTn id="47" dur="500"/>
                                        <p:tgtEl>
                                          <p:spTgt spid="6"/>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2"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30"/>
          <p:cNvCxnSpPr/>
          <p:nvPr/>
        </p:nvCxnSpPr>
        <p:spPr>
          <a:xfrm flipV="1">
            <a:off x="-3965396" y="-546812"/>
            <a:ext cx="502625" cy="329519"/>
          </a:xfrm>
          <a:prstGeom prst="line">
            <a:avLst/>
          </a:prstGeom>
          <a:ln>
            <a:solidFill>
              <a:srgbClr val="EF9124">
                <a:alpha val="0"/>
              </a:srgbClr>
            </a:solidFill>
          </a:ln>
        </p:spPr>
        <p:style>
          <a:lnRef idx="1">
            <a:schemeClr val="accent1"/>
          </a:lnRef>
          <a:fillRef idx="0">
            <a:schemeClr val="accent1"/>
          </a:fillRef>
          <a:effectRef idx="0">
            <a:schemeClr val="accent1"/>
          </a:effectRef>
          <a:fontRef idx="minor">
            <a:schemeClr val="tx1"/>
          </a:fontRef>
        </p:style>
      </p:cxnSp>
      <p:sp>
        <p:nvSpPr>
          <p:cNvPr id="34" name="Right Triangle 2"/>
          <p:cNvSpPr/>
          <p:nvPr/>
        </p:nvSpPr>
        <p:spPr>
          <a:xfrm rot="10800000">
            <a:off x="9809237" y="9055"/>
            <a:ext cx="2380343" cy="1306366"/>
          </a:xfrm>
          <a:custGeom>
            <a:avLst/>
            <a:gdLst>
              <a:gd name="connsiteX0" fmla="*/ 0 w 2380343"/>
              <a:gd name="connsiteY0" fmla="*/ 2380343 h 2380343"/>
              <a:gd name="connsiteX1" fmla="*/ 0 w 2380343"/>
              <a:gd name="connsiteY1" fmla="*/ 0 h 2380343"/>
              <a:gd name="connsiteX2" fmla="*/ 2380343 w 2380343"/>
              <a:gd name="connsiteY2" fmla="*/ 2380343 h 2380343"/>
              <a:gd name="connsiteX3" fmla="*/ 0 w 2380343"/>
              <a:gd name="connsiteY3" fmla="*/ 2380343 h 2380343"/>
              <a:gd name="connsiteX0-1" fmla="*/ 0 w 2380343"/>
              <a:gd name="connsiteY0-2" fmla="*/ 2380343 h 2380343"/>
              <a:gd name="connsiteX1-3" fmla="*/ 0 w 2380343"/>
              <a:gd name="connsiteY1-4" fmla="*/ 0 h 2380343"/>
              <a:gd name="connsiteX2-5" fmla="*/ 2380343 w 2380343"/>
              <a:gd name="connsiteY2-6" fmla="*/ 2380343 h 2380343"/>
              <a:gd name="connsiteX3-7" fmla="*/ 0 w 2380343"/>
              <a:gd name="connsiteY3-8" fmla="*/ 2380343 h 2380343"/>
            </a:gdLst>
            <a:ahLst/>
            <a:cxnLst>
              <a:cxn ang="0">
                <a:pos x="connsiteX0-1" y="connsiteY0-2"/>
              </a:cxn>
              <a:cxn ang="0">
                <a:pos x="connsiteX1-3" y="connsiteY1-4"/>
              </a:cxn>
              <a:cxn ang="0">
                <a:pos x="connsiteX2-5" y="connsiteY2-6"/>
              </a:cxn>
              <a:cxn ang="0">
                <a:pos x="connsiteX3-7" y="connsiteY3-8"/>
              </a:cxn>
            </a:cxnLst>
            <a:rect l="l" t="t" r="r" b="b"/>
            <a:pathLst>
              <a:path w="2380343" h="2380343">
                <a:moveTo>
                  <a:pt x="0" y="2380343"/>
                </a:moveTo>
                <a:lnTo>
                  <a:pt x="0" y="0"/>
                </a:lnTo>
                <a:cubicBezTo>
                  <a:pt x="1315962" y="416076"/>
                  <a:pt x="1586895" y="1586895"/>
                  <a:pt x="2380343" y="2380343"/>
                </a:cubicBezTo>
                <a:lnTo>
                  <a:pt x="0" y="2380343"/>
                </a:lnTo>
                <a:close/>
              </a:path>
            </a:pathLst>
          </a:cu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5" name="Rectangle 34"/>
          <p:cNvSpPr/>
          <p:nvPr/>
        </p:nvSpPr>
        <p:spPr>
          <a:xfrm>
            <a:off x="0" y="-406206"/>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35"/>
          <p:cNvSpPr/>
          <p:nvPr/>
        </p:nvSpPr>
        <p:spPr>
          <a:xfrm>
            <a:off x="0" y="7075715"/>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Rounded Corners 1">
            <a:extLst>
              <a:ext uri="{FF2B5EF4-FFF2-40B4-BE49-F238E27FC236}">
                <a16:creationId xmlns:a16="http://schemas.microsoft.com/office/drawing/2014/main" id="{ED813C86-53DF-6E78-C350-FCFDD68FA9BB}"/>
              </a:ext>
            </a:extLst>
          </p:cNvPr>
          <p:cNvSpPr/>
          <p:nvPr/>
        </p:nvSpPr>
        <p:spPr>
          <a:xfrm>
            <a:off x="-69323" y="9053"/>
            <a:ext cx="12330645" cy="1095847"/>
          </a:xfrm>
          <a:prstGeom prst="roundRect">
            <a:avLst>
              <a:gd name="adj" fmla="val 50000"/>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latin typeface="Times New Roman" panose="02020603050405020304" pitchFamily="18" charset="0"/>
                <a:cs typeface="Times New Roman" panose="02020603050405020304" pitchFamily="18" charset="0"/>
              </a:rPr>
              <a:t>N</a:t>
            </a:r>
            <a:r>
              <a:rPr lang="vi-VN" sz="3200">
                <a:solidFill>
                  <a:prstClr val="white"/>
                </a:solidFill>
                <a:latin typeface="Times New Roman" panose="02020603050405020304" pitchFamily="18" charset="0"/>
                <a:cs typeface="Times New Roman" panose="02020603050405020304" pitchFamily="18" charset="0"/>
              </a:rPr>
              <a:t>ội chiến lại xảy ra do sự chống phá của quân Bạch vệ và sự can thiệp của các nước đế quốc.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 name="Picture 2" descr="DSC_0001 copy">
            <a:extLst>
              <a:ext uri="{FF2B5EF4-FFF2-40B4-BE49-F238E27FC236}">
                <a16:creationId xmlns:a16="http://schemas.microsoft.com/office/drawing/2014/main" id="{7239B3CE-0CAA-6DC6-C5D4-FFBBD6552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56" t="20096" r="18657" b="21902"/>
          <a:stretch>
            <a:fillRect/>
          </a:stretch>
        </p:blipFill>
        <p:spPr bwMode="auto">
          <a:xfrm>
            <a:off x="0" y="1104900"/>
            <a:ext cx="6096000" cy="574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7D78154-4D18-31DA-3206-820C787FB2F3}"/>
              </a:ext>
            </a:extLst>
          </p:cNvPr>
          <p:cNvPicPr>
            <a:picLocks noChangeAspect="1"/>
          </p:cNvPicPr>
          <p:nvPr/>
        </p:nvPicPr>
        <p:blipFill>
          <a:blip r:embed="rId4"/>
          <a:stretch>
            <a:fillRect/>
          </a:stretch>
        </p:blipFill>
        <p:spPr>
          <a:xfrm>
            <a:off x="6096000" y="1089670"/>
            <a:ext cx="6096000" cy="5777381"/>
          </a:xfrm>
          <a:prstGeom prst="rect">
            <a:avLst/>
          </a:prstGeom>
        </p:spPr>
      </p:pic>
    </p:spTree>
    <p:extLst>
      <p:ext uri="{BB962C8B-B14F-4D97-AF65-F5344CB8AC3E}">
        <p14:creationId xmlns:p14="http://schemas.microsoft.com/office/powerpoint/2010/main" val="2543087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30"/>
          <p:cNvCxnSpPr/>
          <p:nvPr/>
        </p:nvCxnSpPr>
        <p:spPr>
          <a:xfrm flipV="1">
            <a:off x="-3965396" y="-546812"/>
            <a:ext cx="502625" cy="329519"/>
          </a:xfrm>
          <a:prstGeom prst="line">
            <a:avLst/>
          </a:prstGeom>
          <a:ln>
            <a:solidFill>
              <a:srgbClr val="EF9124">
                <a:alpha val="0"/>
              </a:srgbClr>
            </a:solidFill>
          </a:ln>
        </p:spPr>
        <p:style>
          <a:lnRef idx="1">
            <a:schemeClr val="accent1"/>
          </a:lnRef>
          <a:fillRef idx="0">
            <a:schemeClr val="accent1"/>
          </a:fillRef>
          <a:effectRef idx="0">
            <a:schemeClr val="accent1"/>
          </a:effectRef>
          <a:fontRef idx="minor">
            <a:schemeClr val="tx1"/>
          </a:fontRef>
        </p:style>
      </p:cxnSp>
      <p:sp>
        <p:nvSpPr>
          <p:cNvPr id="34" name="Right Triangle 2"/>
          <p:cNvSpPr/>
          <p:nvPr/>
        </p:nvSpPr>
        <p:spPr>
          <a:xfrm rot="10800000">
            <a:off x="9809237" y="9055"/>
            <a:ext cx="2380343" cy="1306366"/>
          </a:xfrm>
          <a:custGeom>
            <a:avLst/>
            <a:gdLst>
              <a:gd name="connsiteX0" fmla="*/ 0 w 2380343"/>
              <a:gd name="connsiteY0" fmla="*/ 2380343 h 2380343"/>
              <a:gd name="connsiteX1" fmla="*/ 0 w 2380343"/>
              <a:gd name="connsiteY1" fmla="*/ 0 h 2380343"/>
              <a:gd name="connsiteX2" fmla="*/ 2380343 w 2380343"/>
              <a:gd name="connsiteY2" fmla="*/ 2380343 h 2380343"/>
              <a:gd name="connsiteX3" fmla="*/ 0 w 2380343"/>
              <a:gd name="connsiteY3" fmla="*/ 2380343 h 2380343"/>
              <a:gd name="connsiteX0-1" fmla="*/ 0 w 2380343"/>
              <a:gd name="connsiteY0-2" fmla="*/ 2380343 h 2380343"/>
              <a:gd name="connsiteX1-3" fmla="*/ 0 w 2380343"/>
              <a:gd name="connsiteY1-4" fmla="*/ 0 h 2380343"/>
              <a:gd name="connsiteX2-5" fmla="*/ 2380343 w 2380343"/>
              <a:gd name="connsiteY2-6" fmla="*/ 2380343 h 2380343"/>
              <a:gd name="connsiteX3-7" fmla="*/ 0 w 2380343"/>
              <a:gd name="connsiteY3-8" fmla="*/ 2380343 h 2380343"/>
            </a:gdLst>
            <a:ahLst/>
            <a:cxnLst>
              <a:cxn ang="0">
                <a:pos x="connsiteX0-1" y="connsiteY0-2"/>
              </a:cxn>
              <a:cxn ang="0">
                <a:pos x="connsiteX1-3" y="connsiteY1-4"/>
              </a:cxn>
              <a:cxn ang="0">
                <a:pos x="connsiteX2-5" y="connsiteY2-6"/>
              </a:cxn>
              <a:cxn ang="0">
                <a:pos x="connsiteX3-7" y="connsiteY3-8"/>
              </a:cxn>
            </a:cxnLst>
            <a:rect l="l" t="t" r="r" b="b"/>
            <a:pathLst>
              <a:path w="2380343" h="2380343">
                <a:moveTo>
                  <a:pt x="0" y="2380343"/>
                </a:moveTo>
                <a:lnTo>
                  <a:pt x="0" y="0"/>
                </a:lnTo>
                <a:cubicBezTo>
                  <a:pt x="1315962" y="416076"/>
                  <a:pt x="1586895" y="1586895"/>
                  <a:pt x="2380343" y="2380343"/>
                </a:cubicBezTo>
                <a:lnTo>
                  <a:pt x="0" y="2380343"/>
                </a:lnTo>
                <a:close/>
              </a:path>
            </a:pathLst>
          </a:cu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5" name="Rectangle 34"/>
          <p:cNvSpPr/>
          <p:nvPr/>
        </p:nvSpPr>
        <p:spPr>
          <a:xfrm>
            <a:off x="0" y="-406206"/>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35"/>
          <p:cNvSpPr/>
          <p:nvPr/>
        </p:nvSpPr>
        <p:spPr>
          <a:xfrm>
            <a:off x="0" y="7075715"/>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Rounded Corners 1">
            <a:extLst>
              <a:ext uri="{FF2B5EF4-FFF2-40B4-BE49-F238E27FC236}">
                <a16:creationId xmlns:a16="http://schemas.microsoft.com/office/drawing/2014/main" id="{ED813C86-53DF-6E78-C350-FCFDD68FA9BB}"/>
              </a:ext>
            </a:extLst>
          </p:cNvPr>
          <p:cNvSpPr/>
          <p:nvPr/>
        </p:nvSpPr>
        <p:spPr>
          <a:xfrm>
            <a:off x="-69323" y="9053"/>
            <a:ext cx="12330645" cy="627051"/>
          </a:xfrm>
          <a:prstGeom prst="roundRect">
            <a:avLst>
              <a:gd name="adj" fmla="val 50000"/>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a:solidFill>
                  <a:prstClr val="white"/>
                </a:solidFill>
                <a:latin typeface="Times New Roman" panose="02020603050405020304" pitchFamily="18" charset="0"/>
                <a:cs typeface="Times New Roman" panose="02020603050405020304" pitchFamily="18" charset="0"/>
              </a:rPr>
              <a:t>HOÀN THÀNH BẢNG SO SÁNH SAU</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214FA7B5-E60E-1A6F-DAE7-37E2A4F20963}"/>
              </a:ext>
            </a:extLst>
          </p:cNvPr>
          <p:cNvGraphicFramePr>
            <a:graphicFrameLocks noGrp="1"/>
          </p:cNvGraphicFramePr>
          <p:nvPr>
            <p:extLst>
              <p:ext uri="{D42A27DB-BD31-4B8C-83A1-F6EECF244321}">
                <p14:modId xmlns:p14="http://schemas.microsoft.com/office/powerpoint/2010/main" val="922304785"/>
              </p:ext>
            </p:extLst>
          </p:nvPr>
        </p:nvGraphicFramePr>
        <p:xfrm>
          <a:off x="115736" y="751470"/>
          <a:ext cx="12076263" cy="6097476"/>
        </p:xfrm>
        <a:graphic>
          <a:graphicData uri="http://schemas.openxmlformats.org/drawingml/2006/table">
            <a:tbl>
              <a:tblPr firstRow="1" bandRow="1">
                <a:tableStyleId>{5C22544A-7EE6-4342-B048-85BDC9FD1C3A}</a:tableStyleId>
              </a:tblPr>
              <a:tblGrid>
                <a:gridCol w="2229899">
                  <a:extLst>
                    <a:ext uri="{9D8B030D-6E8A-4147-A177-3AD203B41FA5}">
                      <a16:colId xmlns:a16="http://schemas.microsoft.com/office/drawing/2014/main" val="2484645109"/>
                    </a:ext>
                  </a:extLst>
                </a:gridCol>
                <a:gridCol w="4444779">
                  <a:extLst>
                    <a:ext uri="{9D8B030D-6E8A-4147-A177-3AD203B41FA5}">
                      <a16:colId xmlns:a16="http://schemas.microsoft.com/office/drawing/2014/main" val="951770983"/>
                    </a:ext>
                  </a:extLst>
                </a:gridCol>
                <a:gridCol w="5401585">
                  <a:extLst>
                    <a:ext uri="{9D8B030D-6E8A-4147-A177-3AD203B41FA5}">
                      <a16:colId xmlns:a16="http://schemas.microsoft.com/office/drawing/2014/main" val="2508935106"/>
                    </a:ext>
                  </a:extLst>
                </a:gridCol>
              </a:tblGrid>
              <a:tr h="1057041">
                <a:tc>
                  <a:txBody>
                    <a:bodyPr/>
                    <a:lstStyle/>
                    <a:p>
                      <a:pPr algn="ctr"/>
                      <a:r>
                        <a:rPr lang="en-US" sz="2800">
                          <a:solidFill>
                            <a:schemeClr val="tx1"/>
                          </a:solidFill>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Chính sách cộng sản thời chiến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Chính sách kinh tế mới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2857822"/>
                  </a:ext>
                </a:extLst>
              </a:tr>
              <a:tr h="1680145">
                <a:tc>
                  <a:txBody>
                    <a:bodyPr/>
                    <a:lstStyle/>
                    <a:p>
                      <a:pPr algn="ctr"/>
                      <a:r>
                        <a:rPr lang="en-US" sz="2800">
                          <a:solidFill>
                            <a:schemeClr val="tx1"/>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531926"/>
                  </a:ext>
                </a:extLst>
              </a:tr>
              <a:tr h="1680145">
                <a:tc>
                  <a:txBody>
                    <a:bodyPr/>
                    <a:lstStyle/>
                    <a:p>
                      <a:pPr algn="ctr"/>
                      <a:r>
                        <a:rPr lang="en-US" sz="2800">
                          <a:solidFill>
                            <a:schemeClr val="tx1"/>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289465"/>
                  </a:ext>
                </a:extLst>
              </a:tr>
              <a:tr h="1680145">
                <a:tc>
                  <a:txBody>
                    <a:bodyPr/>
                    <a:lstStyle/>
                    <a:p>
                      <a:pPr algn="ctr"/>
                      <a:r>
                        <a:rPr lang="en-US" sz="2800">
                          <a:solidFill>
                            <a:schemeClr val="tx1"/>
                          </a:solidFill>
                          <a:latin typeface="Times New Roman" panose="02020603050405020304" pitchFamily="18" charset="0"/>
                          <a:cs typeface="Times New Roman" panose="02020603050405020304" pitchFamily="18" charset="0"/>
                        </a:rPr>
                        <a:t>Tác dụng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491283"/>
                  </a:ext>
                </a:extLst>
              </a:tr>
            </a:tbl>
          </a:graphicData>
        </a:graphic>
      </p:graphicFrame>
    </p:spTree>
    <p:extLst>
      <p:ext uri="{BB962C8B-B14F-4D97-AF65-F5344CB8AC3E}">
        <p14:creationId xmlns:p14="http://schemas.microsoft.com/office/powerpoint/2010/main" val="274969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30"/>
          <p:cNvCxnSpPr/>
          <p:nvPr/>
        </p:nvCxnSpPr>
        <p:spPr>
          <a:xfrm flipV="1">
            <a:off x="-3965396" y="-546812"/>
            <a:ext cx="502625" cy="329519"/>
          </a:xfrm>
          <a:prstGeom prst="line">
            <a:avLst/>
          </a:prstGeom>
          <a:ln>
            <a:solidFill>
              <a:srgbClr val="EF9124">
                <a:alpha val="0"/>
              </a:srgbClr>
            </a:solidFill>
          </a:ln>
        </p:spPr>
        <p:style>
          <a:lnRef idx="1">
            <a:schemeClr val="accent1"/>
          </a:lnRef>
          <a:fillRef idx="0">
            <a:schemeClr val="accent1"/>
          </a:fillRef>
          <a:effectRef idx="0">
            <a:schemeClr val="accent1"/>
          </a:effectRef>
          <a:fontRef idx="minor">
            <a:schemeClr val="tx1"/>
          </a:fontRef>
        </p:style>
      </p:cxnSp>
      <p:sp>
        <p:nvSpPr>
          <p:cNvPr id="34" name="Right Triangle 2"/>
          <p:cNvSpPr/>
          <p:nvPr/>
        </p:nvSpPr>
        <p:spPr>
          <a:xfrm rot="10800000">
            <a:off x="9809237" y="9055"/>
            <a:ext cx="2380343" cy="1306366"/>
          </a:xfrm>
          <a:custGeom>
            <a:avLst/>
            <a:gdLst>
              <a:gd name="connsiteX0" fmla="*/ 0 w 2380343"/>
              <a:gd name="connsiteY0" fmla="*/ 2380343 h 2380343"/>
              <a:gd name="connsiteX1" fmla="*/ 0 w 2380343"/>
              <a:gd name="connsiteY1" fmla="*/ 0 h 2380343"/>
              <a:gd name="connsiteX2" fmla="*/ 2380343 w 2380343"/>
              <a:gd name="connsiteY2" fmla="*/ 2380343 h 2380343"/>
              <a:gd name="connsiteX3" fmla="*/ 0 w 2380343"/>
              <a:gd name="connsiteY3" fmla="*/ 2380343 h 2380343"/>
              <a:gd name="connsiteX0-1" fmla="*/ 0 w 2380343"/>
              <a:gd name="connsiteY0-2" fmla="*/ 2380343 h 2380343"/>
              <a:gd name="connsiteX1-3" fmla="*/ 0 w 2380343"/>
              <a:gd name="connsiteY1-4" fmla="*/ 0 h 2380343"/>
              <a:gd name="connsiteX2-5" fmla="*/ 2380343 w 2380343"/>
              <a:gd name="connsiteY2-6" fmla="*/ 2380343 h 2380343"/>
              <a:gd name="connsiteX3-7" fmla="*/ 0 w 2380343"/>
              <a:gd name="connsiteY3-8" fmla="*/ 2380343 h 2380343"/>
            </a:gdLst>
            <a:ahLst/>
            <a:cxnLst>
              <a:cxn ang="0">
                <a:pos x="connsiteX0-1" y="connsiteY0-2"/>
              </a:cxn>
              <a:cxn ang="0">
                <a:pos x="connsiteX1-3" y="connsiteY1-4"/>
              </a:cxn>
              <a:cxn ang="0">
                <a:pos x="connsiteX2-5" y="connsiteY2-6"/>
              </a:cxn>
              <a:cxn ang="0">
                <a:pos x="connsiteX3-7" y="connsiteY3-8"/>
              </a:cxn>
            </a:cxnLst>
            <a:rect l="l" t="t" r="r" b="b"/>
            <a:pathLst>
              <a:path w="2380343" h="2380343">
                <a:moveTo>
                  <a:pt x="0" y="2380343"/>
                </a:moveTo>
                <a:lnTo>
                  <a:pt x="0" y="0"/>
                </a:lnTo>
                <a:cubicBezTo>
                  <a:pt x="1315962" y="416076"/>
                  <a:pt x="1586895" y="1586895"/>
                  <a:pt x="2380343" y="2380343"/>
                </a:cubicBezTo>
                <a:lnTo>
                  <a:pt x="0" y="2380343"/>
                </a:lnTo>
                <a:close/>
              </a:path>
            </a:pathLst>
          </a:cu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5" name="Rectangle 34"/>
          <p:cNvSpPr/>
          <p:nvPr/>
        </p:nvSpPr>
        <p:spPr>
          <a:xfrm>
            <a:off x="0" y="-406206"/>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35"/>
          <p:cNvSpPr/>
          <p:nvPr/>
        </p:nvSpPr>
        <p:spPr>
          <a:xfrm>
            <a:off x="0" y="7075715"/>
            <a:ext cx="12192000" cy="188913"/>
          </a:xfrm>
          <a:prstGeom prst="rect">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Table 3">
            <a:extLst>
              <a:ext uri="{FF2B5EF4-FFF2-40B4-BE49-F238E27FC236}">
                <a16:creationId xmlns:a16="http://schemas.microsoft.com/office/drawing/2014/main" id="{214FA7B5-E60E-1A6F-DAE7-37E2A4F20963}"/>
              </a:ext>
            </a:extLst>
          </p:cNvPr>
          <p:cNvGraphicFramePr>
            <a:graphicFrameLocks noGrp="1"/>
          </p:cNvGraphicFramePr>
          <p:nvPr>
            <p:extLst>
              <p:ext uri="{D42A27DB-BD31-4B8C-83A1-F6EECF244321}">
                <p14:modId xmlns:p14="http://schemas.microsoft.com/office/powerpoint/2010/main" val="1721709787"/>
              </p:ext>
            </p:extLst>
          </p:nvPr>
        </p:nvGraphicFramePr>
        <p:xfrm>
          <a:off x="0" y="9054"/>
          <a:ext cx="12191999" cy="6848946"/>
        </p:xfrm>
        <a:graphic>
          <a:graphicData uri="http://schemas.openxmlformats.org/drawingml/2006/table">
            <a:tbl>
              <a:tblPr firstRow="1" bandRow="1">
                <a:tableStyleId>{5C22544A-7EE6-4342-B048-85BDC9FD1C3A}</a:tableStyleId>
              </a:tblPr>
              <a:tblGrid>
                <a:gridCol w="1362075">
                  <a:extLst>
                    <a:ext uri="{9D8B030D-6E8A-4147-A177-3AD203B41FA5}">
                      <a16:colId xmlns:a16="http://schemas.microsoft.com/office/drawing/2014/main" val="2484645109"/>
                    </a:ext>
                  </a:extLst>
                </a:gridCol>
                <a:gridCol w="5305425">
                  <a:extLst>
                    <a:ext uri="{9D8B030D-6E8A-4147-A177-3AD203B41FA5}">
                      <a16:colId xmlns:a16="http://schemas.microsoft.com/office/drawing/2014/main" val="951770983"/>
                    </a:ext>
                  </a:extLst>
                </a:gridCol>
                <a:gridCol w="5524499">
                  <a:extLst>
                    <a:ext uri="{9D8B030D-6E8A-4147-A177-3AD203B41FA5}">
                      <a16:colId xmlns:a16="http://schemas.microsoft.com/office/drawing/2014/main" val="2508935106"/>
                    </a:ext>
                  </a:extLst>
                </a:gridCol>
              </a:tblGrid>
              <a:tr h="646988">
                <a:tc>
                  <a:txBody>
                    <a:bodyPr/>
                    <a:lstStyle/>
                    <a:p>
                      <a:pPr algn="ctr"/>
                      <a:r>
                        <a:rPr lang="en-US" sz="2800">
                          <a:solidFill>
                            <a:srgbClr val="C00000"/>
                          </a:solidFill>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C00000"/>
                          </a:solidFill>
                          <a:latin typeface="Times New Roman" panose="02020603050405020304" pitchFamily="18" charset="0"/>
                          <a:cs typeface="Times New Roman" panose="02020603050405020304" pitchFamily="18" charset="0"/>
                        </a:rPr>
                        <a:t>Chính sách cộng sản thời chiến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C00000"/>
                          </a:solidFill>
                          <a:latin typeface="Times New Roman" panose="02020603050405020304" pitchFamily="18" charset="0"/>
                          <a:cs typeface="Times New Roman" panose="02020603050405020304" pitchFamily="18" charset="0"/>
                        </a:rPr>
                        <a:t>Chính sách kinh tế mới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2857822"/>
                  </a:ext>
                </a:extLst>
              </a:tr>
              <a:tr h="990252">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531926"/>
                  </a:ext>
                </a:extLst>
              </a:tr>
              <a:tr h="3243669">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289465"/>
                  </a:ext>
                </a:extLst>
              </a:tr>
              <a:tr h="1968037">
                <a:tc>
                  <a:txBody>
                    <a:bodyPr/>
                    <a:lstStyle/>
                    <a:p>
                      <a:pPr algn="ctr"/>
                      <a:r>
                        <a:rPr lang="en-US" sz="2800" b="1">
                          <a:solidFill>
                            <a:srgbClr val="0070C0"/>
                          </a:solidFill>
                          <a:latin typeface="Times New Roman" panose="02020603050405020304" pitchFamily="18" charset="0"/>
                          <a:cs typeface="Times New Roman" panose="02020603050405020304" pitchFamily="18" charset="0"/>
                        </a:rPr>
                        <a:t>Tác dụng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491283"/>
                  </a:ext>
                </a:extLst>
              </a:tr>
            </a:tbl>
          </a:graphicData>
        </a:graphic>
      </p:graphicFrame>
      <p:sp>
        <p:nvSpPr>
          <p:cNvPr id="7" name="TextBox 6">
            <a:extLst>
              <a:ext uri="{FF2B5EF4-FFF2-40B4-BE49-F238E27FC236}">
                <a16:creationId xmlns:a16="http://schemas.microsoft.com/office/drawing/2014/main" id="{C632FED0-77F1-8021-7CDA-8FCBD92F6490}"/>
              </a:ext>
            </a:extLst>
          </p:cNvPr>
          <p:cNvSpPr txBox="1"/>
          <p:nvPr/>
        </p:nvSpPr>
        <p:spPr>
          <a:xfrm>
            <a:off x="2433638" y="746004"/>
            <a:ext cx="2090737" cy="584775"/>
          </a:xfrm>
          <a:prstGeom prst="rect">
            <a:avLst/>
          </a:prstGeom>
          <a:noFill/>
        </p:spPr>
        <p:txBody>
          <a:bodyPr wrap="square">
            <a:spAutoFit/>
          </a:bodyPr>
          <a:lstStyle/>
          <a:p>
            <a:r>
              <a:rPr lang="en-US" sz="3200" b="1">
                <a:solidFill>
                  <a:srgbClr val="0070C0"/>
                </a:solidFill>
                <a:latin typeface="Times New Roman" panose="02020603050405020304" pitchFamily="18" charset="0"/>
                <a:cs typeface="Times New Roman" panose="02020603050405020304" pitchFamily="18" charset="0"/>
              </a:rPr>
              <a:t>1918-1920</a:t>
            </a:r>
          </a:p>
        </p:txBody>
      </p:sp>
      <p:sp>
        <p:nvSpPr>
          <p:cNvPr id="8" name="TextBox 7">
            <a:extLst>
              <a:ext uri="{FF2B5EF4-FFF2-40B4-BE49-F238E27FC236}">
                <a16:creationId xmlns:a16="http://schemas.microsoft.com/office/drawing/2014/main" id="{647B2F1F-B7D9-B400-E8E5-44E7D3CFDD1D}"/>
              </a:ext>
            </a:extLst>
          </p:cNvPr>
          <p:cNvSpPr txBox="1"/>
          <p:nvPr/>
        </p:nvSpPr>
        <p:spPr>
          <a:xfrm>
            <a:off x="8270081" y="746004"/>
            <a:ext cx="2976562" cy="584775"/>
          </a:xfrm>
          <a:prstGeom prst="rect">
            <a:avLst/>
          </a:prstGeom>
          <a:noFill/>
        </p:spPr>
        <p:txBody>
          <a:bodyPr wrap="square">
            <a:spAutoFit/>
          </a:bodyPr>
          <a:lstStyle/>
          <a:p>
            <a:r>
              <a:rPr lang="en-US" sz="3200" b="1">
                <a:solidFill>
                  <a:srgbClr val="0070C0"/>
                </a:solidFill>
                <a:latin typeface="Times New Roman" panose="02020603050405020304" pitchFamily="18" charset="0"/>
                <a:cs typeface="Times New Roman" panose="02020603050405020304" pitchFamily="18" charset="0"/>
              </a:rPr>
              <a:t>1921 – 1925</a:t>
            </a:r>
          </a:p>
        </p:txBody>
      </p:sp>
      <p:sp>
        <p:nvSpPr>
          <p:cNvPr id="9" name="TextBox 8">
            <a:extLst>
              <a:ext uri="{FF2B5EF4-FFF2-40B4-BE49-F238E27FC236}">
                <a16:creationId xmlns:a16="http://schemas.microsoft.com/office/drawing/2014/main" id="{8D5B7C95-2CC4-E3DB-FC9D-963E34C69B11}"/>
              </a:ext>
            </a:extLst>
          </p:cNvPr>
          <p:cNvSpPr txBox="1"/>
          <p:nvPr/>
        </p:nvSpPr>
        <p:spPr>
          <a:xfrm>
            <a:off x="1493955" y="1703563"/>
            <a:ext cx="4892330" cy="3046988"/>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Trưng thu lương thực thừa</a:t>
            </a:r>
          </a:p>
          <a:p>
            <a:pPr algn="just"/>
            <a:r>
              <a:rPr lang="vi-VN" sz="3200">
                <a:latin typeface="Times New Roman" panose="02020603050405020304" pitchFamily="18" charset="0"/>
                <a:cs typeface="Times New Roman" panose="02020603050405020304" pitchFamily="18" charset="0"/>
              </a:rPr>
              <a:t>- Quốc hữu hóa toàn bộ xí nghiệp</a:t>
            </a:r>
          </a:p>
          <a:p>
            <a:pPr algn="just"/>
            <a:r>
              <a:rPr lang="vi-VN" sz="3200">
                <a:latin typeface="Times New Roman" panose="02020603050405020304" pitchFamily="18" charset="0"/>
                <a:cs typeface="Times New Roman" panose="02020603050405020304" pitchFamily="18" charset="0"/>
              </a:rPr>
              <a:t>- Nhà nước nắm độc quyền về quản lí, phân phối lương thực, thực phẩm.</a:t>
            </a:r>
            <a:endParaRPr lang="en-US" sz="32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AF95075-F6B8-57A9-E7BC-EA319D83E1AE}"/>
              </a:ext>
            </a:extLst>
          </p:cNvPr>
          <p:cNvSpPr txBox="1"/>
          <p:nvPr/>
        </p:nvSpPr>
        <p:spPr>
          <a:xfrm>
            <a:off x="6850234" y="1694440"/>
            <a:ext cx="5339346" cy="3046988"/>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Bãi bỏ trưng thu lương thực, thay bằng thuế lương thực</a:t>
            </a:r>
            <a:r>
              <a:rPr lang="en-US" sz="3200">
                <a:latin typeface="Times New Roman" panose="02020603050405020304" pitchFamily="18" charset="0"/>
                <a:cs typeface="Times New Roman" panose="02020603050405020304" pitchFamily="18" charset="0"/>
              </a:rPr>
              <a:t>.</a:t>
            </a:r>
          </a:p>
          <a:p>
            <a:pPr algn="just"/>
            <a:r>
              <a:rPr lang="en-US" sz="3200">
                <a:latin typeface="Times New Roman" panose="02020603050405020304" pitchFamily="18" charset="0"/>
                <a:cs typeface="Times New Roman" panose="02020603050405020304" pitchFamily="18" charset="0"/>
              </a:rPr>
              <a:t>- Chính phủ kiểm soát các ngành công nghiệp chính…</a:t>
            </a:r>
          </a:p>
          <a:p>
            <a:pPr algn="just"/>
            <a:r>
              <a:rPr lang="en-US" sz="3200">
                <a:latin typeface="Times New Roman" panose="02020603050405020304" pitchFamily="18" charset="0"/>
                <a:cs typeface="Times New Roman" panose="02020603050405020304" pitchFamily="18" charset="0"/>
              </a:rPr>
              <a:t>- Tư nhân được tự do buôn bán, trao đổi hàng hóa.</a:t>
            </a:r>
          </a:p>
        </p:txBody>
      </p:sp>
      <p:sp>
        <p:nvSpPr>
          <p:cNvPr id="11" name="TextBox 10">
            <a:extLst>
              <a:ext uri="{FF2B5EF4-FFF2-40B4-BE49-F238E27FC236}">
                <a16:creationId xmlns:a16="http://schemas.microsoft.com/office/drawing/2014/main" id="{531A73C7-23EA-865E-7BDF-4298F0DA675E}"/>
              </a:ext>
            </a:extLst>
          </p:cNvPr>
          <p:cNvSpPr txBox="1"/>
          <p:nvPr/>
        </p:nvSpPr>
        <p:spPr>
          <a:xfrm>
            <a:off x="1493955" y="5325452"/>
            <a:ext cx="4892330" cy="1077218"/>
          </a:xfrm>
          <a:prstGeom prst="rect">
            <a:avLst/>
          </a:prstGeom>
          <a:noFill/>
        </p:spPr>
        <p:txBody>
          <a:bodyPr wrap="square">
            <a:spAutoFit/>
          </a:bodyPr>
          <a:lstStyle/>
          <a:p>
            <a:pPr algn="just"/>
            <a:r>
              <a:rPr lang="vi-VN" sz="3200">
                <a:solidFill>
                  <a:srgbClr val="0070C0"/>
                </a:solidFill>
                <a:latin typeface="Times New Roman" panose="02020603050405020304" pitchFamily="18" charset="0"/>
                <a:cs typeface="Times New Roman" panose="02020603050405020304" pitchFamily="18" charset="0"/>
              </a:rPr>
              <a:t>Nhà nước Xô viết được giữ vững</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0ABC6EA-B0BE-2AFD-4232-63C2E81754BB}"/>
              </a:ext>
            </a:extLst>
          </p:cNvPr>
          <p:cNvSpPr txBox="1"/>
          <p:nvPr/>
        </p:nvSpPr>
        <p:spPr>
          <a:xfrm>
            <a:off x="6965841" y="5261105"/>
            <a:ext cx="4892330" cy="1077218"/>
          </a:xfrm>
          <a:prstGeom prst="rect">
            <a:avLst/>
          </a:prstGeom>
          <a:noFill/>
        </p:spPr>
        <p:txBody>
          <a:bodyPr wrap="square">
            <a:spAutoFit/>
          </a:bodyPr>
          <a:lstStyle/>
          <a:p>
            <a:pPr algn="just"/>
            <a:r>
              <a:rPr lang="vi-VN" sz="3200">
                <a:solidFill>
                  <a:srgbClr val="0070C0"/>
                </a:solidFill>
                <a:latin typeface="Times New Roman" panose="02020603050405020304" pitchFamily="18" charset="0"/>
                <a:cs typeface="Times New Roman" panose="02020603050405020304" pitchFamily="18" charset="0"/>
              </a:rPr>
              <a:t>Kinh tế được phục hồi và phát triển</a:t>
            </a:r>
            <a:endParaRPr lang="en-US" sz="32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53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98" name="Up Arrow 97">
            <a:extLst>
              <a:ext uri="{FF2B5EF4-FFF2-40B4-BE49-F238E27FC236}">
                <a16:creationId xmlns:a16="http://schemas.microsoft.com/office/drawing/2014/main" id="{57A4447C-5B32-B14A-9FC6-D7CB9CFD9B12}"/>
              </a:ext>
            </a:extLst>
          </p:cNvPr>
          <p:cNvSpPr/>
          <p:nvPr/>
        </p:nvSpPr>
        <p:spPr>
          <a:xfrm>
            <a:off x="3549125" y="438301"/>
            <a:ext cx="471488" cy="6419699"/>
          </a:xfrm>
          <a:prstGeom prst="upArrow">
            <a:avLst/>
          </a:prstGeom>
          <a:solidFill>
            <a:srgbClr val="FFFF00"/>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Oval 98">
            <a:extLst>
              <a:ext uri="{FF2B5EF4-FFF2-40B4-BE49-F238E27FC236}">
                <a16:creationId xmlns:a16="http://schemas.microsoft.com/office/drawing/2014/main" id="{6AFD9CA1-5B68-BD44-AA27-223683784C62}"/>
              </a:ext>
            </a:extLst>
          </p:cNvPr>
          <p:cNvSpPr/>
          <p:nvPr/>
        </p:nvSpPr>
        <p:spPr>
          <a:xfrm>
            <a:off x="3672250" y="4444820"/>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0" name="Oval 99">
            <a:extLst>
              <a:ext uri="{FF2B5EF4-FFF2-40B4-BE49-F238E27FC236}">
                <a16:creationId xmlns:a16="http://schemas.microsoft.com/office/drawing/2014/main" id="{F2A9D066-7F9E-0D4C-AEF0-96E1E2E35A2F}"/>
              </a:ext>
            </a:extLst>
          </p:cNvPr>
          <p:cNvSpPr/>
          <p:nvPr/>
        </p:nvSpPr>
        <p:spPr>
          <a:xfrm>
            <a:off x="3700858" y="5903259"/>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1" name="4">
            <a:extLst>
              <a:ext uri="{FF2B5EF4-FFF2-40B4-BE49-F238E27FC236}">
                <a16:creationId xmlns:a16="http://schemas.microsoft.com/office/drawing/2014/main" id="{C3160D16-68AE-4F4F-B1CB-DC3F7C152B0F}"/>
              </a:ext>
            </a:extLst>
          </p:cNvPr>
          <p:cNvGrpSpPr/>
          <p:nvPr/>
        </p:nvGrpSpPr>
        <p:grpSpPr>
          <a:xfrm>
            <a:off x="4035704" y="5903259"/>
            <a:ext cx="1743074" cy="658089"/>
            <a:chOff x="485776" y="4485411"/>
            <a:chExt cx="1743074" cy="658089"/>
          </a:xfrm>
        </p:grpSpPr>
        <p:sp>
          <p:nvSpPr>
            <p:cNvPr id="102" name="Rounded Rectangular Callout 101">
              <a:extLst>
                <a:ext uri="{FF2B5EF4-FFF2-40B4-BE49-F238E27FC236}">
                  <a16:creationId xmlns:a16="http://schemas.microsoft.com/office/drawing/2014/main" id="{61AA73FB-ABC0-CE47-A632-27A272D02387}"/>
                </a:ext>
              </a:extLst>
            </p:cNvPr>
            <p:cNvSpPr/>
            <p:nvPr/>
          </p:nvSpPr>
          <p:spPr>
            <a:xfrm>
              <a:off x="485776" y="4485411"/>
              <a:ext cx="1743074" cy="658089"/>
            </a:xfrm>
            <a:prstGeom prst="wedgeRoundRectCallout">
              <a:avLst>
                <a:gd name="adj1" fmla="val -63123"/>
                <a:gd name="adj2" fmla="val -26514"/>
                <a:gd name="adj3" fmla="val 16667"/>
              </a:avLst>
            </a:prstGeom>
            <a:solidFill>
              <a:srgbClr val="0097A7">
                <a:lumMod val="20000"/>
                <a:lumOff val="80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TextBox 102">
              <a:extLst>
                <a:ext uri="{FF2B5EF4-FFF2-40B4-BE49-F238E27FC236}">
                  <a16:creationId xmlns:a16="http://schemas.microsoft.com/office/drawing/2014/main" id="{A6E67043-1160-4346-8F57-F111EFB9F6CF}"/>
                </a:ext>
              </a:extLst>
            </p:cNvPr>
            <p:cNvSpPr txBox="1"/>
            <p:nvPr/>
          </p:nvSpPr>
          <p:spPr>
            <a:xfrm>
              <a:off x="542927" y="4552845"/>
              <a:ext cx="16644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Tiền tệ</a:t>
              </a:r>
            </a:p>
          </p:txBody>
        </p:sp>
      </p:grpSp>
      <p:grpSp>
        <p:nvGrpSpPr>
          <p:cNvPr id="104" name="3">
            <a:extLst>
              <a:ext uri="{FF2B5EF4-FFF2-40B4-BE49-F238E27FC236}">
                <a16:creationId xmlns:a16="http://schemas.microsoft.com/office/drawing/2014/main" id="{1CE2A3D1-AE46-0C4C-B32A-6A125A66AE12}"/>
              </a:ext>
            </a:extLst>
          </p:cNvPr>
          <p:cNvGrpSpPr/>
          <p:nvPr/>
        </p:nvGrpSpPr>
        <p:grpSpPr>
          <a:xfrm>
            <a:off x="3955000" y="4368937"/>
            <a:ext cx="2072055" cy="837671"/>
            <a:chOff x="356193" y="3324538"/>
            <a:chExt cx="2072055" cy="837671"/>
          </a:xfrm>
        </p:grpSpPr>
        <p:sp>
          <p:nvSpPr>
            <p:cNvPr id="105" name="Rounded Rectangular Callout 104">
              <a:extLst>
                <a:ext uri="{FF2B5EF4-FFF2-40B4-BE49-F238E27FC236}">
                  <a16:creationId xmlns:a16="http://schemas.microsoft.com/office/drawing/2014/main" id="{9AAD7DBE-C0A2-A949-A860-68C7CAB098B4}"/>
                </a:ext>
              </a:extLst>
            </p:cNvPr>
            <p:cNvSpPr/>
            <p:nvPr/>
          </p:nvSpPr>
          <p:spPr>
            <a:xfrm>
              <a:off x="467106" y="3331212"/>
              <a:ext cx="1707370" cy="830997"/>
            </a:xfrm>
            <a:prstGeom prst="wedgeRoundRectCallout">
              <a:avLst>
                <a:gd name="adj1" fmla="val -63123"/>
                <a:gd name="adj2" fmla="val -26514"/>
                <a:gd name="adj3" fmla="val 16667"/>
              </a:avLst>
            </a:prstGeom>
            <a:solidFill>
              <a:srgbClr val="FFFFFF">
                <a:lumMod val="85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TextBox 105">
              <a:extLst>
                <a:ext uri="{FF2B5EF4-FFF2-40B4-BE49-F238E27FC236}">
                  <a16:creationId xmlns:a16="http://schemas.microsoft.com/office/drawing/2014/main" id="{CCB0FC55-25C2-DB48-AFFD-4F073A6D856F}"/>
                </a:ext>
              </a:extLst>
            </p:cNvPr>
            <p:cNvSpPr txBox="1"/>
            <p:nvPr/>
          </p:nvSpPr>
          <p:spPr>
            <a:xfrm>
              <a:off x="356193" y="3324538"/>
              <a:ext cx="20720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a:t>
              </a: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hương nghiệp</a:t>
              </a:r>
            </a:p>
          </p:txBody>
        </p:sp>
      </p:grpSp>
      <p:sp>
        <p:nvSpPr>
          <p:cNvPr id="107" name="Oval 106">
            <a:extLst>
              <a:ext uri="{FF2B5EF4-FFF2-40B4-BE49-F238E27FC236}">
                <a16:creationId xmlns:a16="http://schemas.microsoft.com/office/drawing/2014/main" id="{845B2484-15F0-A84D-A114-BCB56FA6A6BD}"/>
              </a:ext>
            </a:extLst>
          </p:cNvPr>
          <p:cNvSpPr/>
          <p:nvPr/>
        </p:nvSpPr>
        <p:spPr>
          <a:xfrm>
            <a:off x="3677273" y="3103968"/>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8" name="2">
            <a:extLst>
              <a:ext uri="{FF2B5EF4-FFF2-40B4-BE49-F238E27FC236}">
                <a16:creationId xmlns:a16="http://schemas.microsoft.com/office/drawing/2014/main" id="{C7FD5457-A090-2F49-84E2-5F9E66312364}"/>
              </a:ext>
            </a:extLst>
          </p:cNvPr>
          <p:cNvGrpSpPr/>
          <p:nvPr/>
        </p:nvGrpSpPr>
        <p:grpSpPr>
          <a:xfrm>
            <a:off x="3986599" y="3038359"/>
            <a:ext cx="1923534" cy="658089"/>
            <a:chOff x="384445" y="2177387"/>
            <a:chExt cx="1923534" cy="658089"/>
          </a:xfrm>
        </p:grpSpPr>
        <p:sp>
          <p:nvSpPr>
            <p:cNvPr id="109" name="Rounded Rectangular Callout 108">
              <a:extLst>
                <a:ext uri="{FF2B5EF4-FFF2-40B4-BE49-F238E27FC236}">
                  <a16:creationId xmlns:a16="http://schemas.microsoft.com/office/drawing/2014/main" id="{02F42D4C-D2AE-B544-9DEC-9B0052488169}"/>
                </a:ext>
              </a:extLst>
            </p:cNvPr>
            <p:cNvSpPr/>
            <p:nvPr/>
          </p:nvSpPr>
          <p:spPr>
            <a:xfrm>
              <a:off x="500050" y="2177387"/>
              <a:ext cx="1728800" cy="658089"/>
            </a:xfrm>
            <a:prstGeom prst="wedgeRoundRectCallout">
              <a:avLst>
                <a:gd name="adj1" fmla="val -63123"/>
                <a:gd name="adj2" fmla="val -26514"/>
                <a:gd name="adj3" fmla="val 16667"/>
              </a:avLst>
            </a:prstGeom>
            <a:solidFill>
              <a:srgbClr val="FAC86A">
                <a:lumMod val="20000"/>
                <a:lumOff val="80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0" name="TextBox 109">
              <a:extLst>
                <a:ext uri="{FF2B5EF4-FFF2-40B4-BE49-F238E27FC236}">
                  <a16:creationId xmlns:a16="http://schemas.microsoft.com/office/drawing/2014/main" id="{AF8BE87C-B352-A949-9443-6A6DD16E0FB8}"/>
                </a:ext>
              </a:extLst>
            </p:cNvPr>
            <p:cNvSpPr txBox="1"/>
            <p:nvPr/>
          </p:nvSpPr>
          <p:spPr>
            <a:xfrm>
              <a:off x="384445" y="2248342"/>
              <a:ext cx="19235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Công nghiệp</a:t>
              </a:r>
              <a:endParaRPr kumimoji="0" lang="en-VN"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11" name="Oval 110">
            <a:extLst>
              <a:ext uri="{FF2B5EF4-FFF2-40B4-BE49-F238E27FC236}">
                <a16:creationId xmlns:a16="http://schemas.microsoft.com/office/drawing/2014/main" id="{6DAA3325-3257-B44E-BCE7-4C68C02DB112}"/>
              </a:ext>
            </a:extLst>
          </p:cNvPr>
          <p:cNvSpPr/>
          <p:nvPr/>
        </p:nvSpPr>
        <p:spPr>
          <a:xfrm>
            <a:off x="3681116" y="1703901"/>
            <a:ext cx="230374" cy="251320"/>
          </a:xfrm>
          <a:prstGeom prst="ellipse">
            <a:avLst/>
          </a:prstGeom>
          <a:solidFill>
            <a:srgbClr val="000000"/>
          </a:solidFill>
          <a:ln w="25400" cap="flat" cmpd="sng" algn="ctr">
            <a:solidFill>
              <a:srgbClr val="0000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2" name="1">
            <a:extLst>
              <a:ext uri="{FF2B5EF4-FFF2-40B4-BE49-F238E27FC236}">
                <a16:creationId xmlns:a16="http://schemas.microsoft.com/office/drawing/2014/main" id="{96221AB6-E0DA-1046-BCB1-AFCEFF06D47F}"/>
              </a:ext>
            </a:extLst>
          </p:cNvPr>
          <p:cNvGrpSpPr/>
          <p:nvPr/>
        </p:nvGrpSpPr>
        <p:grpSpPr>
          <a:xfrm>
            <a:off x="4020876" y="1667045"/>
            <a:ext cx="1850232" cy="658089"/>
            <a:chOff x="439334" y="922843"/>
            <a:chExt cx="1850232" cy="658089"/>
          </a:xfrm>
        </p:grpSpPr>
        <p:sp>
          <p:nvSpPr>
            <p:cNvPr id="113" name="Rounded Rectangular Callout 112">
              <a:extLst>
                <a:ext uri="{FF2B5EF4-FFF2-40B4-BE49-F238E27FC236}">
                  <a16:creationId xmlns:a16="http://schemas.microsoft.com/office/drawing/2014/main" id="{95E0921D-2ED4-6640-8FA4-70ED291D4747}"/>
                </a:ext>
              </a:extLst>
            </p:cNvPr>
            <p:cNvSpPr/>
            <p:nvPr/>
          </p:nvSpPr>
          <p:spPr>
            <a:xfrm>
              <a:off x="500050" y="922843"/>
              <a:ext cx="1728800" cy="658089"/>
            </a:xfrm>
            <a:prstGeom prst="wedgeRoundRectCallout">
              <a:avLst>
                <a:gd name="adj1" fmla="val -63123"/>
                <a:gd name="adj2" fmla="val -26514"/>
                <a:gd name="adj3" fmla="val 16667"/>
              </a:avLst>
            </a:prstGeom>
            <a:solidFill>
              <a:srgbClr val="004249">
                <a:lumMod val="10000"/>
                <a:lumOff val="90000"/>
              </a:srgbClr>
            </a:solidFill>
            <a:ln w="25400" cap="flat" cmpd="sng" algn="ctr">
              <a:solidFill>
                <a:srgbClr val="FABD4E">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TextBox 113">
              <a:extLst>
                <a:ext uri="{FF2B5EF4-FFF2-40B4-BE49-F238E27FC236}">
                  <a16:creationId xmlns:a16="http://schemas.microsoft.com/office/drawing/2014/main" id="{6B99E6AF-7805-0A44-A869-F0212148A397}"/>
                </a:ext>
              </a:extLst>
            </p:cNvPr>
            <p:cNvSpPr txBox="1"/>
            <p:nvPr/>
          </p:nvSpPr>
          <p:spPr>
            <a:xfrm>
              <a:off x="439334" y="1000567"/>
              <a:ext cx="1850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Nông nghiệp</a:t>
              </a:r>
            </a:p>
          </p:txBody>
        </p:sp>
      </p:grpSp>
      <p:grpSp>
        <p:nvGrpSpPr>
          <p:cNvPr id="119" name="Group 118">
            <a:extLst>
              <a:ext uri="{FF2B5EF4-FFF2-40B4-BE49-F238E27FC236}">
                <a16:creationId xmlns:a16="http://schemas.microsoft.com/office/drawing/2014/main" id="{2BC309F4-831F-994B-8832-9003B3217661}"/>
              </a:ext>
            </a:extLst>
          </p:cNvPr>
          <p:cNvGrpSpPr/>
          <p:nvPr/>
        </p:nvGrpSpPr>
        <p:grpSpPr>
          <a:xfrm>
            <a:off x="12052828" y="0"/>
            <a:ext cx="119165" cy="6893883"/>
            <a:chOff x="9032363" y="-39291"/>
            <a:chExt cx="147352" cy="5162241"/>
          </a:xfrm>
        </p:grpSpPr>
        <p:sp>
          <p:nvSpPr>
            <p:cNvPr id="120" name="Rectangle 119">
              <a:extLst>
                <a:ext uri="{FF2B5EF4-FFF2-40B4-BE49-F238E27FC236}">
                  <a16:creationId xmlns:a16="http://schemas.microsoft.com/office/drawing/2014/main" id="{0327B2E0-0409-A741-ADA3-4B68EF70C66D}"/>
                </a:ext>
              </a:extLst>
            </p:cNvPr>
            <p:cNvSpPr/>
            <p:nvPr/>
          </p:nvSpPr>
          <p:spPr>
            <a:xfrm flipH="1">
              <a:off x="9032363" y="-39291"/>
              <a:ext cx="147352" cy="1344279"/>
            </a:xfrm>
            <a:prstGeom prst="rect">
              <a:avLst/>
            </a:prstGeom>
            <a:solidFill>
              <a:srgbClr val="FF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1" name="Rectangle 120">
              <a:extLst>
                <a:ext uri="{FF2B5EF4-FFF2-40B4-BE49-F238E27FC236}">
                  <a16:creationId xmlns:a16="http://schemas.microsoft.com/office/drawing/2014/main" id="{A0500DD3-6D01-244D-B1F1-E9C2AE61A568}"/>
                </a:ext>
              </a:extLst>
            </p:cNvPr>
            <p:cNvSpPr/>
            <p:nvPr/>
          </p:nvSpPr>
          <p:spPr>
            <a:xfrm flipH="1">
              <a:off x="9032363" y="2649267"/>
              <a:ext cx="147352" cy="1344279"/>
            </a:xfrm>
            <a:prstGeom prst="rect">
              <a:avLst/>
            </a:prstGeom>
            <a:solidFill>
              <a:srgbClr val="00B0F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2" name="Rectangle 121">
              <a:extLst>
                <a:ext uri="{FF2B5EF4-FFF2-40B4-BE49-F238E27FC236}">
                  <a16:creationId xmlns:a16="http://schemas.microsoft.com/office/drawing/2014/main" id="{4976D665-1EB1-9C48-A519-E29A9E247819}"/>
                </a:ext>
              </a:extLst>
            </p:cNvPr>
            <p:cNvSpPr/>
            <p:nvPr/>
          </p:nvSpPr>
          <p:spPr>
            <a:xfrm flipH="1">
              <a:off x="9032363" y="1304988"/>
              <a:ext cx="147352" cy="1344279"/>
            </a:xfrm>
            <a:prstGeom prst="rect">
              <a:avLst/>
            </a:prstGeom>
            <a:solidFill>
              <a:srgbClr val="0097A7">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3" name="Rectangle 122">
              <a:extLst>
                <a:ext uri="{FF2B5EF4-FFF2-40B4-BE49-F238E27FC236}">
                  <a16:creationId xmlns:a16="http://schemas.microsoft.com/office/drawing/2014/main" id="{FD6ED3DA-F5CA-1F45-A7A3-A1AC5F4C1A46}"/>
                </a:ext>
              </a:extLst>
            </p:cNvPr>
            <p:cNvSpPr/>
            <p:nvPr/>
          </p:nvSpPr>
          <p:spPr>
            <a:xfrm flipH="1">
              <a:off x="9032363" y="3993546"/>
              <a:ext cx="147352" cy="1129404"/>
            </a:xfrm>
            <a:prstGeom prst="rect">
              <a:avLst/>
            </a:prstGeom>
            <a:solidFill>
              <a:srgbClr val="7030A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24" name="Group 123">
            <a:extLst>
              <a:ext uri="{FF2B5EF4-FFF2-40B4-BE49-F238E27FC236}">
                <a16:creationId xmlns:a16="http://schemas.microsoft.com/office/drawing/2014/main" id="{41A668E3-92CC-4842-AC50-E1636CB96229}"/>
              </a:ext>
            </a:extLst>
          </p:cNvPr>
          <p:cNvGrpSpPr/>
          <p:nvPr/>
        </p:nvGrpSpPr>
        <p:grpSpPr>
          <a:xfrm>
            <a:off x="6092937" y="5707904"/>
            <a:ext cx="5646324" cy="926703"/>
            <a:chOff x="3422750" y="4216797"/>
            <a:chExt cx="5646324" cy="926703"/>
          </a:xfrm>
        </p:grpSpPr>
        <p:sp>
          <p:nvSpPr>
            <p:cNvPr id="125" name="Terminator 124">
              <a:extLst>
                <a:ext uri="{FF2B5EF4-FFF2-40B4-BE49-F238E27FC236}">
                  <a16:creationId xmlns:a16="http://schemas.microsoft.com/office/drawing/2014/main" id="{B8B5045F-9B26-664F-8AEB-ED8105D240C6}"/>
                </a:ext>
              </a:extLst>
            </p:cNvPr>
            <p:cNvSpPr/>
            <p:nvPr/>
          </p:nvSpPr>
          <p:spPr>
            <a:xfrm>
              <a:off x="3422750" y="4216797"/>
              <a:ext cx="5602473" cy="926703"/>
            </a:xfrm>
            <a:prstGeom prst="flowChartTerminator">
              <a:avLst/>
            </a:prstGeom>
            <a:solidFill>
              <a:srgbClr val="01686D">
                <a:lumMod val="20000"/>
                <a:lumOff val="80000"/>
              </a:srgbClr>
            </a:solidFill>
            <a:ln w="381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6" name="TextBox 125">
              <a:extLst>
                <a:ext uri="{FF2B5EF4-FFF2-40B4-BE49-F238E27FC236}">
                  <a16:creationId xmlns:a16="http://schemas.microsoft.com/office/drawing/2014/main" id="{A04CE1BD-B206-2448-9507-881911402926}"/>
                </a:ext>
              </a:extLst>
            </p:cNvPr>
            <p:cNvSpPr txBox="1"/>
            <p:nvPr/>
          </p:nvSpPr>
          <p:spPr>
            <a:xfrm>
              <a:off x="4230970" y="4412152"/>
              <a:ext cx="4838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Phát hành đồng rúp mới.</a:t>
              </a:r>
            </a:p>
          </p:txBody>
        </p:sp>
      </p:grpSp>
      <p:grpSp>
        <p:nvGrpSpPr>
          <p:cNvPr id="127" name="Group 126">
            <a:extLst>
              <a:ext uri="{FF2B5EF4-FFF2-40B4-BE49-F238E27FC236}">
                <a16:creationId xmlns:a16="http://schemas.microsoft.com/office/drawing/2014/main" id="{C6E98D46-3B64-244C-9D4A-9D0EAB76BE70}"/>
              </a:ext>
            </a:extLst>
          </p:cNvPr>
          <p:cNvGrpSpPr/>
          <p:nvPr/>
        </p:nvGrpSpPr>
        <p:grpSpPr>
          <a:xfrm>
            <a:off x="6136788" y="2940940"/>
            <a:ext cx="5602473" cy="926703"/>
            <a:chOff x="3362034" y="1947507"/>
            <a:chExt cx="5602473" cy="926703"/>
          </a:xfrm>
        </p:grpSpPr>
        <p:sp>
          <p:nvSpPr>
            <p:cNvPr id="128" name="Terminator 127">
              <a:extLst>
                <a:ext uri="{FF2B5EF4-FFF2-40B4-BE49-F238E27FC236}">
                  <a16:creationId xmlns:a16="http://schemas.microsoft.com/office/drawing/2014/main" id="{F90A8AF8-94E6-0C4B-B6FB-387439B91A3C}"/>
                </a:ext>
              </a:extLst>
            </p:cNvPr>
            <p:cNvSpPr/>
            <p:nvPr/>
          </p:nvSpPr>
          <p:spPr>
            <a:xfrm>
              <a:off x="3362034" y="1947507"/>
              <a:ext cx="5602473" cy="926703"/>
            </a:xfrm>
            <a:prstGeom prst="flowChartTerminator">
              <a:avLst/>
            </a:prstGeom>
            <a:solidFill>
              <a:srgbClr val="FAC86A">
                <a:lumMod val="20000"/>
                <a:lumOff val="80000"/>
              </a:srgbClr>
            </a:solidFill>
            <a:ln w="38100" cap="flat" cmpd="sng" algn="ctr">
              <a:solidFill>
                <a:srgbClr val="00B0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9" name="TextBox 128">
              <a:extLst>
                <a:ext uri="{FF2B5EF4-FFF2-40B4-BE49-F238E27FC236}">
                  <a16:creationId xmlns:a16="http://schemas.microsoft.com/office/drawing/2014/main" id="{09544716-A595-1649-80D7-24C7502F0013}"/>
                </a:ext>
              </a:extLst>
            </p:cNvPr>
            <p:cNvSpPr txBox="1"/>
            <p:nvPr/>
          </p:nvSpPr>
          <p:spPr>
            <a:xfrm>
              <a:off x="3551746" y="1965184"/>
              <a:ext cx="53913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Tư nhân hóa, khuyến khích tư bản đầu tư, dưới sự kiểm soát của nhà nước.</a:t>
              </a:r>
            </a:p>
          </p:txBody>
        </p:sp>
      </p:grpSp>
      <p:grpSp>
        <p:nvGrpSpPr>
          <p:cNvPr id="130" name="Group 129">
            <a:extLst>
              <a:ext uri="{FF2B5EF4-FFF2-40B4-BE49-F238E27FC236}">
                <a16:creationId xmlns:a16="http://schemas.microsoft.com/office/drawing/2014/main" id="{90315665-5AE3-DC4D-BE1C-77D87BD9946E}"/>
              </a:ext>
            </a:extLst>
          </p:cNvPr>
          <p:cNvGrpSpPr/>
          <p:nvPr/>
        </p:nvGrpSpPr>
        <p:grpSpPr>
          <a:xfrm>
            <a:off x="6158030" y="4324422"/>
            <a:ext cx="6066339" cy="926703"/>
            <a:chOff x="3362034" y="3117514"/>
            <a:chExt cx="6066339" cy="926703"/>
          </a:xfrm>
        </p:grpSpPr>
        <p:sp>
          <p:nvSpPr>
            <p:cNvPr id="131" name="Terminator 130">
              <a:extLst>
                <a:ext uri="{FF2B5EF4-FFF2-40B4-BE49-F238E27FC236}">
                  <a16:creationId xmlns:a16="http://schemas.microsoft.com/office/drawing/2014/main" id="{3CD3369D-271E-904A-BB8A-1A70CBB05781}"/>
                </a:ext>
              </a:extLst>
            </p:cNvPr>
            <p:cNvSpPr/>
            <p:nvPr/>
          </p:nvSpPr>
          <p:spPr>
            <a:xfrm>
              <a:off x="3362034" y="3117514"/>
              <a:ext cx="5602473" cy="926703"/>
            </a:xfrm>
            <a:prstGeom prst="flowChartTerminator">
              <a:avLst/>
            </a:prstGeom>
            <a:solidFill>
              <a:srgbClr val="004249">
                <a:lumMod val="50000"/>
                <a:lumOff val="50000"/>
              </a:srgbClr>
            </a:solidFill>
            <a:ln w="38100" cap="flat" cmpd="sng" algn="ctr">
              <a:solidFill>
                <a:srgbClr val="F8FA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2" name="TextBox 131">
              <a:extLst>
                <a:ext uri="{FF2B5EF4-FFF2-40B4-BE49-F238E27FC236}">
                  <a16:creationId xmlns:a16="http://schemas.microsoft.com/office/drawing/2014/main" id="{50916F0A-7BB8-F046-951C-2E5A07A68EB3}"/>
                </a:ext>
              </a:extLst>
            </p:cNvPr>
            <p:cNvSpPr txBox="1"/>
            <p:nvPr/>
          </p:nvSpPr>
          <p:spPr>
            <a:xfrm>
              <a:off x="4148249" y="3390610"/>
              <a:ext cx="52801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 do buôn bán trao đổi</a:t>
              </a:r>
            </a:p>
          </p:txBody>
        </p:sp>
      </p:grpSp>
      <p:grpSp>
        <p:nvGrpSpPr>
          <p:cNvPr id="133" name="Group 132">
            <a:extLst>
              <a:ext uri="{FF2B5EF4-FFF2-40B4-BE49-F238E27FC236}">
                <a16:creationId xmlns:a16="http://schemas.microsoft.com/office/drawing/2014/main" id="{5943459F-1606-BA45-942D-53A0059098F8}"/>
              </a:ext>
            </a:extLst>
          </p:cNvPr>
          <p:cNvGrpSpPr/>
          <p:nvPr/>
        </p:nvGrpSpPr>
        <p:grpSpPr>
          <a:xfrm>
            <a:off x="6096670" y="1491870"/>
            <a:ext cx="6194462" cy="926703"/>
            <a:chOff x="3314700" y="819076"/>
            <a:chExt cx="6194462" cy="926703"/>
          </a:xfrm>
        </p:grpSpPr>
        <p:sp>
          <p:nvSpPr>
            <p:cNvPr id="134" name="Terminator 133">
              <a:extLst>
                <a:ext uri="{FF2B5EF4-FFF2-40B4-BE49-F238E27FC236}">
                  <a16:creationId xmlns:a16="http://schemas.microsoft.com/office/drawing/2014/main" id="{5D15B86B-098A-FA42-8ACA-650A51EE8B57}"/>
                </a:ext>
              </a:extLst>
            </p:cNvPr>
            <p:cNvSpPr/>
            <p:nvPr/>
          </p:nvSpPr>
          <p:spPr>
            <a:xfrm>
              <a:off x="3314700" y="819076"/>
              <a:ext cx="5602473" cy="926703"/>
            </a:xfrm>
            <a:prstGeom prst="flowChartTerminator">
              <a:avLst/>
            </a:prstGeom>
            <a:solidFill>
              <a:srgbClr val="01686D">
                <a:lumMod val="20000"/>
                <a:lumOff val="80000"/>
              </a:srgbClr>
            </a:solidFill>
            <a:ln w="381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5" name="TextBox 134">
              <a:extLst>
                <a:ext uri="{FF2B5EF4-FFF2-40B4-BE49-F238E27FC236}">
                  <a16:creationId xmlns:a16="http://schemas.microsoft.com/office/drawing/2014/main" id="{A6D70BB4-A915-E64F-A56B-6140490E2880}"/>
                </a:ext>
              </a:extLst>
            </p:cNvPr>
            <p:cNvSpPr txBox="1"/>
            <p:nvPr/>
          </p:nvSpPr>
          <p:spPr>
            <a:xfrm>
              <a:off x="4117843" y="986324"/>
              <a:ext cx="53913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Ban hành thuế lương thực.</a:t>
              </a:r>
            </a:p>
          </p:txBody>
        </p:sp>
      </p:grpSp>
      <p:sp>
        <p:nvSpPr>
          <p:cNvPr id="136" name="Rectangle 135">
            <a:extLst>
              <a:ext uri="{FF2B5EF4-FFF2-40B4-BE49-F238E27FC236}">
                <a16:creationId xmlns:a16="http://schemas.microsoft.com/office/drawing/2014/main" id="{230ACB4C-6095-6947-BDED-C1F298F165CA}"/>
              </a:ext>
            </a:extLst>
          </p:cNvPr>
          <p:cNvSpPr/>
          <p:nvPr/>
        </p:nvSpPr>
        <p:spPr>
          <a:xfrm>
            <a:off x="5534984" y="341073"/>
            <a:ext cx="6314549" cy="646331"/>
          </a:xfrm>
          <a:prstGeom prst="rect">
            <a:avLst/>
          </a:prstGeom>
          <a:solidFill>
            <a:schemeClr val="accent3">
              <a:lumMod val="40000"/>
              <a:lumOff val="6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CHÍNH SÁCH KINH TẾ MỚI</a:t>
            </a:r>
          </a:p>
        </p:txBody>
      </p:sp>
      <p:grpSp>
        <p:nvGrpSpPr>
          <p:cNvPr id="194" name="Group 193">
            <a:extLst>
              <a:ext uri="{FF2B5EF4-FFF2-40B4-BE49-F238E27FC236}">
                <a16:creationId xmlns:a16="http://schemas.microsoft.com/office/drawing/2014/main" id="{D01950C9-1F86-F747-9239-BE9782AB6387}"/>
              </a:ext>
            </a:extLst>
          </p:cNvPr>
          <p:cNvGrpSpPr/>
          <p:nvPr/>
        </p:nvGrpSpPr>
        <p:grpSpPr>
          <a:xfrm>
            <a:off x="499619" y="36740"/>
            <a:ext cx="2431745" cy="1516011"/>
            <a:chOff x="236095" y="53894"/>
            <a:chExt cx="2431745" cy="1516011"/>
          </a:xfrm>
        </p:grpSpPr>
        <p:sp>
          <p:nvSpPr>
            <p:cNvPr id="193" name="Oval 192">
              <a:extLst>
                <a:ext uri="{FF2B5EF4-FFF2-40B4-BE49-F238E27FC236}">
                  <a16:creationId xmlns:a16="http://schemas.microsoft.com/office/drawing/2014/main" id="{93BF95C3-25F4-1845-ABC8-807D741B46A8}"/>
                </a:ext>
              </a:extLst>
            </p:cNvPr>
            <p:cNvSpPr/>
            <p:nvPr/>
          </p:nvSpPr>
          <p:spPr>
            <a:xfrm>
              <a:off x="236095" y="53894"/>
              <a:ext cx="2431745" cy="151601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Rectangle 191">
              <a:extLst>
                <a:ext uri="{FF2B5EF4-FFF2-40B4-BE49-F238E27FC236}">
                  <a16:creationId xmlns:a16="http://schemas.microsoft.com/office/drawing/2014/main" id="{1D03C415-A584-9C4A-B78B-A37B8A0C13D7}"/>
                </a:ext>
              </a:extLst>
            </p:cNvPr>
            <p:cNvSpPr/>
            <p:nvPr/>
          </p:nvSpPr>
          <p:spPr>
            <a:xfrm>
              <a:off x="486559" y="138935"/>
              <a:ext cx="202331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NEP</a:t>
              </a:r>
            </a:p>
          </p:txBody>
        </p:sp>
      </p:grpSp>
      <p:sp>
        <p:nvSpPr>
          <p:cNvPr id="195" name="Rounded Rectangle 194">
            <a:extLst>
              <a:ext uri="{FF2B5EF4-FFF2-40B4-BE49-F238E27FC236}">
                <a16:creationId xmlns:a16="http://schemas.microsoft.com/office/drawing/2014/main" id="{F33576D8-1972-C04B-BEA0-ECE663FB6ED6}"/>
              </a:ext>
            </a:extLst>
          </p:cNvPr>
          <p:cNvSpPr/>
          <p:nvPr/>
        </p:nvSpPr>
        <p:spPr>
          <a:xfrm>
            <a:off x="-12394" y="2975218"/>
            <a:ext cx="3381232" cy="16936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Nền kinh tế hàng hóa nhiều thành phần, có sự kiểm soát của nhà nước</a:t>
            </a:r>
          </a:p>
        </p:txBody>
      </p:sp>
      <p:sp>
        <p:nvSpPr>
          <p:cNvPr id="196" name="Delay 195">
            <a:extLst>
              <a:ext uri="{FF2B5EF4-FFF2-40B4-BE49-F238E27FC236}">
                <a16:creationId xmlns:a16="http://schemas.microsoft.com/office/drawing/2014/main" id="{31BD4CF8-2C92-D64E-A690-2DD1B20254EF}"/>
              </a:ext>
            </a:extLst>
          </p:cNvPr>
          <p:cNvSpPr/>
          <p:nvPr/>
        </p:nvSpPr>
        <p:spPr>
          <a:xfrm>
            <a:off x="20007" y="1849448"/>
            <a:ext cx="1932195" cy="896573"/>
          </a:xfrm>
          <a:prstGeom prst="flowChartDelay">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Nhận xét</a:t>
            </a:r>
          </a:p>
        </p:txBody>
      </p:sp>
      <p:pic>
        <p:nvPicPr>
          <p:cNvPr id="201" name="Picture 200">
            <a:extLst>
              <a:ext uri="{FF2B5EF4-FFF2-40B4-BE49-F238E27FC236}">
                <a16:creationId xmlns:a16="http://schemas.microsoft.com/office/drawing/2014/main" id="{E09186B4-24A8-C444-8A12-C665AF253521}"/>
              </a:ext>
            </a:extLst>
          </p:cNvPr>
          <p:cNvPicPr>
            <a:picLocks noChangeAspect="1"/>
          </p:cNvPicPr>
          <p:nvPr/>
        </p:nvPicPr>
        <p:blipFill rotWithShape="1">
          <a:blip r:embed="rId5"/>
          <a:srcRect l="51117" t="13562" b="6435"/>
          <a:stretch/>
        </p:blipFill>
        <p:spPr>
          <a:xfrm>
            <a:off x="31504" y="1735697"/>
            <a:ext cx="3601918" cy="5146331"/>
          </a:xfrm>
          <a:prstGeom prst="rect">
            <a:avLst/>
          </a:prstGeom>
        </p:spPr>
      </p:pic>
    </p:spTree>
    <p:extLst>
      <p:ext uri="{BB962C8B-B14F-4D97-AF65-F5344CB8AC3E}">
        <p14:creationId xmlns:p14="http://schemas.microsoft.com/office/powerpoint/2010/main" val="2113987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14:bounceEnd="50000">
                                          <p:cBhvr additive="base">
                                            <p:cTn id="7" dur="500" fill="hold"/>
                                            <p:tgtEl>
                                              <p:spTgt spid="13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animEffect transition="in" filter="wipe(down)">
                                          <p:cBhvr>
                                            <p:cTn id="15" dur="500"/>
                                            <p:tgtEl>
                                              <p:spTgt spid="201"/>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500" fill="hold"/>
                                            <p:tgtEl>
                                              <p:spTgt spid="111"/>
                                            </p:tgtEl>
                                            <p:attrNameLst>
                                              <p:attrName>ppt_x</p:attrName>
                                            </p:attrNameLst>
                                          </p:cBhvr>
                                          <p:tavLst>
                                            <p:tav tm="0">
                                              <p:val>
                                                <p:strVal val="#ppt_x"/>
                                              </p:val>
                                            </p:tav>
                                            <p:tav tm="100000">
                                              <p:val>
                                                <p:strVal val="#ppt_x"/>
                                              </p:val>
                                            </p:tav>
                                          </p:tavLst>
                                        </p:anim>
                                        <p:anim calcmode="lin" valueType="num">
                                          <p:cBhvr additive="base">
                                            <p:cTn id="20" dur="500" fill="hold"/>
                                            <p:tgtEl>
                                              <p:spTgt spid="111"/>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14:presetBounceEnd="50000">
                                      <p:stCondLst>
                                        <p:cond delay="0"/>
                                      </p:stCondLst>
                                      <p:childTnLst>
                                        <p:set>
                                          <p:cBhvr>
                                            <p:cTn id="23" dur="1" fill="hold">
                                              <p:stCondLst>
                                                <p:cond delay="0"/>
                                              </p:stCondLst>
                                            </p:cTn>
                                            <p:tgtEl>
                                              <p:spTgt spid="112"/>
                                            </p:tgtEl>
                                            <p:attrNameLst>
                                              <p:attrName>style.visibility</p:attrName>
                                            </p:attrNameLst>
                                          </p:cBhvr>
                                          <p:to>
                                            <p:strVal val="visible"/>
                                          </p:to>
                                        </p:set>
                                        <p:anim calcmode="lin" valueType="num" p14:bounceEnd="50000">
                                          <p:cBhvr additive="base">
                                            <p:cTn id="24" dur="500" fill="hold"/>
                                            <p:tgtEl>
                                              <p:spTgt spid="1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 calcmode="lin" valueType="num">
                                          <p:cBhvr additive="base">
                                            <p:cTn id="29" dur="500" fill="hold"/>
                                            <p:tgtEl>
                                              <p:spTgt spid="107"/>
                                            </p:tgtEl>
                                            <p:attrNameLst>
                                              <p:attrName>ppt_x</p:attrName>
                                            </p:attrNameLst>
                                          </p:cBhvr>
                                          <p:tavLst>
                                            <p:tav tm="0">
                                              <p:val>
                                                <p:strVal val="#ppt_x"/>
                                              </p:val>
                                            </p:tav>
                                            <p:tav tm="100000">
                                              <p:val>
                                                <p:strVal val="#ppt_x"/>
                                              </p:val>
                                            </p:tav>
                                          </p:tavLst>
                                        </p:anim>
                                        <p:anim calcmode="lin" valueType="num">
                                          <p:cBhvr additive="base">
                                            <p:cTn id="30" dur="500" fill="hold"/>
                                            <p:tgtEl>
                                              <p:spTgt spid="107"/>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8" fill="hold" nodeType="afterEffect" p14:presetBounceEnd="50000">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14:bounceEnd="50000">
                                          <p:cBhvr additive="base">
                                            <p:cTn id="34" dur="500" fill="hold"/>
                                            <p:tgtEl>
                                              <p:spTgt spid="108"/>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10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whoosh.wav"/>
                                            </p:tgtEl>
                                          </p:cMediaNode>
                                        </p:audio>
                                      </p:sub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99"/>
                                            </p:tgtEl>
                                            <p:attrNameLst>
                                              <p:attrName>style.visibility</p:attrName>
                                            </p:attrNameLst>
                                          </p:cBhvr>
                                          <p:to>
                                            <p:strVal val="visible"/>
                                          </p:to>
                                        </p:set>
                                        <p:anim calcmode="lin" valueType="num">
                                          <p:cBhvr additive="base">
                                            <p:cTn id="39" dur="500" fill="hold"/>
                                            <p:tgtEl>
                                              <p:spTgt spid="99"/>
                                            </p:tgtEl>
                                            <p:attrNameLst>
                                              <p:attrName>ppt_x</p:attrName>
                                            </p:attrNameLst>
                                          </p:cBhvr>
                                          <p:tavLst>
                                            <p:tav tm="0">
                                              <p:val>
                                                <p:strVal val="#ppt_x"/>
                                              </p:val>
                                            </p:tav>
                                            <p:tav tm="100000">
                                              <p:val>
                                                <p:strVal val="#ppt_x"/>
                                              </p:val>
                                            </p:tav>
                                          </p:tavLst>
                                        </p:anim>
                                        <p:anim calcmode="lin" valueType="num">
                                          <p:cBhvr additive="base">
                                            <p:cTn id="40" dur="500" fill="hold"/>
                                            <p:tgtEl>
                                              <p:spTgt spid="99"/>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8" fill="hold" nodeType="afterEffect" p14:presetBounceEnd="50000">
                                      <p:stCondLst>
                                        <p:cond delay="0"/>
                                      </p:stCondLst>
                                      <p:childTnLst>
                                        <p:set>
                                          <p:cBhvr>
                                            <p:cTn id="43" dur="1" fill="hold">
                                              <p:stCondLst>
                                                <p:cond delay="0"/>
                                              </p:stCondLst>
                                            </p:cTn>
                                            <p:tgtEl>
                                              <p:spTgt spid="104"/>
                                            </p:tgtEl>
                                            <p:attrNameLst>
                                              <p:attrName>style.visibility</p:attrName>
                                            </p:attrNameLst>
                                          </p:cBhvr>
                                          <p:to>
                                            <p:strVal val="visible"/>
                                          </p:to>
                                        </p:set>
                                        <p:anim calcmode="lin" valueType="num" p14:bounceEnd="50000">
                                          <p:cBhvr additive="base">
                                            <p:cTn id="44" dur="500" fill="hold"/>
                                            <p:tgtEl>
                                              <p:spTgt spid="104"/>
                                            </p:tgtEl>
                                            <p:attrNameLst>
                                              <p:attrName>ppt_x</p:attrName>
                                            </p:attrNameLst>
                                          </p:cBhvr>
                                          <p:tavLst>
                                            <p:tav tm="0">
                                              <p:val>
                                                <p:strVal val="0-#ppt_w/2"/>
                                              </p:val>
                                            </p:tav>
                                            <p:tav tm="100000">
                                              <p:val>
                                                <p:strVal val="#ppt_x"/>
                                              </p:val>
                                            </p:tav>
                                          </p:tavLst>
                                        </p:anim>
                                        <p:anim calcmode="lin" valueType="num" p14:bounceEnd="50000">
                                          <p:cBhvr additive="base">
                                            <p:cTn id="45" dur="500" fill="hold"/>
                                            <p:tgtEl>
                                              <p:spTgt spid="10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whoosh.wav"/>
                                            </p:tgtEl>
                                          </p:cMediaNode>
                                        </p:audio>
                                      </p:subTnLst>
                                    </p:cTn>
                                  </p:par>
                                </p:childTnLst>
                              </p:cTn>
                            </p:par>
                            <p:par>
                              <p:cTn id="46" fill="hold">
                                <p:stCondLst>
                                  <p:cond delay="3500"/>
                                </p:stCondLst>
                                <p:childTnLst>
                                  <p:par>
                                    <p:cTn id="47" presetID="2" presetClass="entr" presetSubtype="4"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 calcmode="lin" valueType="num">
                                          <p:cBhvr additive="base">
                                            <p:cTn id="49" dur="500" fill="hold"/>
                                            <p:tgtEl>
                                              <p:spTgt spid="100"/>
                                            </p:tgtEl>
                                            <p:attrNameLst>
                                              <p:attrName>ppt_x</p:attrName>
                                            </p:attrNameLst>
                                          </p:cBhvr>
                                          <p:tavLst>
                                            <p:tav tm="0">
                                              <p:val>
                                                <p:strVal val="#ppt_x"/>
                                              </p:val>
                                            </p:tav>
                                            <p:tav tm="100000">
                                              <p:val>
                                                <p:strVal val="#ppt_x"/>
                                              </p:val>
                                            </p:tav>
                                          </p:tavLst>
                                        </p:anim>
                                        <p:anim calcmode="lin" valueType="num">
                                          <p:cBhvr additive="base">
                                            <p:cTn id="50" dur="500" fill="hold"/>
                                            <p:tgtEl>
                                              <p:spTgt spid="100"/>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 presetClass="entr" presetSubtype="8" fill="hold" nodeType="afterEffect" p14:presetBounceEnd="50000">
                                      <p:stCondLst>
                                        <p:cond delay="0"/>
                                      </p:stCondLst>
                                      <p:childTnLst>
                                        <p:set>
                                          <p:cBhvr>
                                            <p:cTn id="53" dur="1" fill="hold">
                                              <p:stCondLst>
                                                <p:cond delay="0"/>
                                              </p:stCondLst>
                                            </p:cTn>
                                            <p:tgtEl>
                                              <p:spTgt spid="101"/>
                                            </p:tgtEl>
                                            <p:attrNameLst>
                                              <p:attrName>style.visibility</p:attrName>
                                            </p:attrNameLst>
                                          </p:cBhvr>
                                          <p:to>
                                            <p:strVal val="visible"/>
                                          </p:to>
                                        </p:set>
                                        <p:anim calcmode="lin" valueType="num" p14:bounceEnd="50000">
                                          <p:cBhvr additive="base">
                                            <p:cTn id="54"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55" dur="500" fill="hold"/>
                                            <p:tgtEl>
                                              <p:spTgt spid="1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3" name="whoosh.wav"/>
                                            </p:tgtEl>
                                          </p:cMediaNode>
                                        </p:audio>
                                      </p:subTnLst>
                                    </p:cTn>
                                  </p:par>
                                </p:childTnLst>
                              </p:cTn>
                            </p:par>
                            <p:par>
                              <p:cTn id="56" fill="hold">
                                <p:stCondLst>
                                  <p:cond delay="4500"/>
                                </p:stCondLst>
                                <p:childTnLst>
                                  <p:par>
                                    <p:cTn id="57" presetID="2" presetClass="entr" presetSubtype="2" fill="hold" nodeType="afterEffect" p14:presetBounceEnd="50000">
                                      <p:stCondLst>
                                        <p:cond delay="0"/>
                                      </p:stCondLst>
                                      <p:childTnLst>
                                        <p:set>
                                          <p:cBhvr>
                                            <p:cTn id="58" dur="1" fill="hold">
                                              <p:stCondLst>
                                                <p:cond delay="0"/>
                                              </p:stCondLst>
                                            </p:cTn>
                                            <p:tgtEl>
                                              <p:spTgt spid="124"/>
                                            </p:tgtEl>
                                            <p:attrNameLst>
                                              <p:attrName>style.visibility</p:attrName>
                                            </p:attrNameLst>
                                          </p:cBhvr>
                                          <p:to>
                                            <p:strVal val="visible"/>
                                          </p:to>
                                        </p:set>
                                        <p:anim calcmode="lin" valueType="num" p14:bounceEnd="50000">
                                          <p:cBhvr additive="base">
                                            <p:cTn id="59" dur="500" fill="hold"/>
                                            <p:tgtEl>
                                              <p:spTgt spid="124"/>
                                            </p:tgtEl>
                                            <p:attrNameLst>
                                              <p:attrName>ppt_x</p:attrName>
                                            </p:attrNameLst>
                                          </p:cBhvr>
                                          <p:tavLst>
                                            <p:tav tm="0">
                                              <p:val>
                                                <p:strVal val="1+#ppt_w/2"/>
                                              </p:val>
                                            </p:tav>
                                            <p:tav tm="100000">
                                              <p:val>
                                                <p:strVal val="#ppt_x"/>
                                              </p:val>
                                            </p:tav>
                                          </p:tavLst>
                                        </p:anim>
                                        <p:anim calcmode="lin" valueType="num" p14:bounceEnd="50000">
                                          <p:cBhvr additive="base">
                                            <p:cTn id="60" dur="500" fill="hold"/>
                                            <p:tgtEl>
                                              <p:spTgt spid="1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4" name="push.wav"/>
                                            </p:tgtEl>
                                          </p:cMediaNode>
                                        </p:audio>
                                      </p:subTnLst>
                                    </p:cTn>
                                  </p:par>
                                </p:childTnLst>
                              </p:cTn>
                            </p:par>
                            <p:par>
                              <p:cTn id="61" fill="hold">
                                <p:stCondLst>
                                  <p:cond delay="5000"/>
                                </p:stCondLst>
                                <p:childTnLst>
                                  <p:par>
                                    <p:cTn id="62" presetID="2" presetClass="entr" presetSubtype="2" fill="hold" nodeType="afterEffect" p14:presetBounceEnd="50000">
                                      <p:stCondLst>
                                        <p:cond delay="0"/>
                                      </p:stCondLst>
                                      <p:childTnLst>
                                        <p:set>
                                          <p:cBhvr>
                                            <p:cTn id="63" dur="1" fill="hold">
                                              <p:stCondLst>
                                                <p:cond delay="0"/>
                                              </p:stCondLst>
                                            </p:cTn>
                                            <p:tgtEl>
                                              <p:spTgt spid="130"/>
                                            </p:tgtEl>
                                            <p:attrNameLst>
                                              <p:attrName>style.visibility</p:attrName>
                                            </p:attrNameLst>
                                          </p:cBhvr>
                                          <p:to>
                                            <p:strVal val="visible"/>
                                          </p:to>
                                        </p:set>
                                        <p:anim calcmode="lin" valueType="num" p14:bounceEnd="50000">
                                          <p:cBhvr additive="base">
                                            <p:cTn id="64" dur="500" fill="hold"/>
                                            <p:tgtEl>
                                              <p:spTgt spid="130"/>
                                            </p:tgtEl>
                                            <p:attrNameLst>
                                              <p:attrName>ppt_x</p:attrName>
                                            </p:attrNameLst>
                                          </p:cBhvr>
                                          <p:tavLst>
                                            <p:tav tm="0">
                                              <p:val>
                                                <p:strVal val="1+#ppt_w/2"/>
                                              </p:val>
                                            </p:tav>
                                            <p:tav tm="100000">
                                              <p:val>
                                                <p:strVal val="#ppt_x"/>
                                              </p:val>
                                            </p:tav>
                                          </p:tavLst>
                                        </p:anim>
                                        <p:anim calcmode="lin" valueType="num" p14:bounceEnd="50000">
                                          <p:cBhvr additive="base">
                                            <p:cTn id="65" dur="500" fill="hold"/>
                                            <p:tgtEl>
                                              <p:spTgt spid="1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4" name="push.wav"/>
                                            </p:tgtEl>
                                          </p:cMediaNode>
                                        </p:audio>
                                      </p:subTnLst>
                                    </p:cTn>
                                  </p:par>
                                </p:childTnLst>
                              </p:cTn>
                            </p:par>
                            <p:par>
                              <p:cTn id="66" fill="hold">
                                <p:stCondLst>
                                  <p:cond delay="5500"/>
                                </p:stCondLst>
                                <p:childTnLst>
                                  <p:par>
                                    <p:cTn id="67" presetID="2" presetClass="entr" presetSubtype="2" fill="hold" nodeType="afterEffect" p14:presetBounceEnd="50000">
                                      <p:stCondLst>
                                        <p:cond delay="0"/>
                                      </p:stCondLst>
                                      <p:childTnLst>
                                        <p:set>
                                          <p:cBhvr>
                                            <p:cTn id="68" dur="1" fill="hold">
                                              <p:stCondLst>
                                                <p:cond delay="0"/>
                                              </p:stCondLst>
                                            </p:cTn>
                                            <p:tgtEl>
                                              <p:spTgt spid="127"/>
                                            </p:tgtEl>
                                            <p:attrNameLst>
                                              <p:attrName>style.visibility</p:attrName>
                                            </p:attrNameLst>
                                          </p:cBhvr>
                                          <p:to>
                                            <p:strVal val="visible"/>
                                          </p:to>
                                        </p:set>
                                        <p:anim calcmode="lin" valueType="num" p14:bounceEnd="50000">
                                          <p:cBhvr additive="base">
                                            <p:cTn id="69" dur="500" fill="hold"/>
                                            <p:tgtEl>
                                              <p:spTgt spid="127"/>
                                            </p:tgtEl>
                                            <p:attrNameLst>
                                              <p:attrName>ppt_x</p:attrName>
                                            </p:attrNameLst>
                                          </p:cBhvr>
                                          <p:tavLst>
                                            <p:tav tm="0">
                                              <p:val>
                                                <p:strVal val="1+#ppt_w/2"/>
                                              </p:val>
                                            </p:tav>
                                            <p:tav tm="100000">
                                              <p:val>
                                                <p:strVal val="#ppt_x"/>
                                              </p:val>
                                            </p:tav>
                                          </p:tavLst>
                                        </p:anim>
                                        <p:anim calcmode="lin" valueType="num" p14:bounceEnd="50000">
                                          <p:cBhvr additive="base">
                                            <p:cTn id="70" dur="500" fill="hold"/>
                                            <p:tgtEl>
                                              <p:spTgt spid="1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4" name="push.wav"/>
                                            </p:tgtEl>
                                          </p:cMediaNode>
                                        </p:audio>
                                      </p:subTnLst>
                                    </p:cTn>
                                  </p:par>
                                </p:childTnLst>
                              </p:cTn>
                            </p:par>
                            <p:par>
                              <p:cTn id="71" fill="hold">
                                <p:stCondLst>
                                  <p:cond delay="6000"/>
                                </p:stCondLst>
                                <p:childTnLst>
                                  <p:par>
                                    <p:cTn id="72" presetID="2" presetClass="entr" presetSubtype="2" fill="hold" nodeType="afterEffect" p14:presetBounceEnd="50000">
                                      <p:stCondLst>
                                        <p:cond delay="0"/>
                                      </p:stCondLst>
                                      <p:childTnLst>
                                        <p:set>
                                          <p:cBhvr>
                                            <p:cTn id="73" dur="1" fill="hold">
                                              <p:stCondLst>
                                                <p:cond delay="0"/>
                                              </p:stCondLst>
                                            </p:cTn>
                                            <p:tgtEl>
                                              <p:spTgt spid="133"/>
                                            </p:tgtEl>
                                            <p:attrNameLst>
                                              <p:attrName>style.visibility</p:attrName>
                                            </p:attrNameLst>
                                          </p:cBhvr>
                                          <p:to>
                                            <p:strVal val="visible"/>
                                          </p:to>
                                        </p:set>
                                        <p:anim calcmode="lin" valueType="num" p14:bounceEnd="50000">
                                          <p:cBhvr additive="base">
                                            <p:cTn id="74" dur="500" fill="hold"/>
                                            <p:tgtEl>
                                              <p:spTgt spid="133"/>
                                            </p:tgtEl>
                                            <p:attrNameLst>
                                              <p:attrName>ppt_x</p:attrName>
                                            </p:attrNameLst>
                                          </p:cBhvr>
                                          <p:tavLst>
                                            <p:tav tm="0">
                                              <p:val>
                                                <p:strVal val="1+#ppt_w/2"/>
                                              </p:val>
                                            </p:tav>
                                            <p:tav tm="100000">
                                              <p:val>
                                                <p:strVal val="#ppt_x"/>
                                              </p:val>
                                            </p:tav>
                                          </p:tavLst>
                                        </p:anim>
                                        <p:anim calcmode="lin" valueType="num" p14:bounceEnd="50000">
                                          <p:cBhvr additive="base">
                                            <p:cTn id="75" dur="500" fill="hold"/>
                                            <p:tgtEl>
                                              <p:spTgt spid="1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4" name="push.wav"/>
                                            </p:tgtEl>
                                          </p:cMediaNode>
                                        </p:audio>
                                      </p:subTnLst>
                                    </p:cTn>
                                  </p:par>
                                </p:childTnLst>
                              </p:cTn>
                            </p:par>
                          </p:childTnLst>
                        </p:cTn>
                      </p:par>
                      <p:par>
                        <p:cTn id="76" fill="hold">
                          <p:stCondLst>
                            <p:cond delay="indefinite"/>
                          </p:stCondLst>
                          <p:childTnLst>
                            <p:par>
                              <p:cTn id="77" fill="hold">
                                <p:stCondLst>
                                  <p:cond delay="0"/>
                                </p:stCondLst>
                                <p:childTnLst>
                                  <p:par>
                                    <p:cTn id="78" presetID="16" presetClass="exit" presetSubtype="21" fill="hold" nodeType="clickEffect">
                                      <p:stCondLst>
                                        <p:cond delay="0"/>
                                      </p:stCondLst>
                                      <p:childTnLst>
                                        <p:animEffect transition="out" filter="barn(inVertical)">
                                          <p:cBhvr>
                                            <p:cTn id="79" dur="500"/>
                                            <p:tgtEl>
                                              <p:spTgt spid="201"/>
                                            </p:tgtEl>
                                          </p:cBhvr>
                                        </p:animEffect>
                                        <p:set>
                                          <p:cBhvr>
                                            <p:cTn id="80" dur="1" fill="hold">
                                              <p:stCondLst>
                                                <p:cond delay="499"/>
                                              </p:stCondLst>
                                            </p:cTn>
                                            <p:tgtEl>
                                              <p:spTgt spid="201"/>
                                            </p:tgtEl>
                                            <p:attrNameLst>
                                              <p:attrName>style.visibility</p:attrName>
                                            </p:attrNameLst>
                                          </p:cBhvr>
                                          <p:to>
                                            <p:strVal val="hidden"/>
                                          </p:to>
                                        </p:set>
                                      </p:childTnLst>
                                    </p:cTn>
                                  </p:par>
                                  <p:par>
                                    <p:cTn id="81" presetID="22" presetClass="entr" presetSubtype="8" fill="hold" grpId="0" nodeType="withEffect">
                                      <p:stCondLst>
                                        <p:cond delay="0"/>
                                      </p:stCondLst>
                                      <p:childTnLst>
                                        <p:set>
                                          <p:cBhvr>
                                            <p:cTn id="82" dur="1" fill="hold">
                                              <p:stCondLst>
                                                <p:cond delay="0"/>
                                              </p:stCondLst>
                                            </p:cTn>
                                            <p:tgtEl>
                                              <p:spTgt spid="196"/>
                                            </p:tgtEl>
                                            <p:attrNameLst>
                                              <p:attrName>style.visibility</p:attrName>
                                            </p:attrNameLst>
                                          </p:cBhvr>
                                          <p:to>
                                            <p:strVal val="visible"/>
                                          </p:to>
                                        </p:set>
                                        <p:animEffect transition="in" filter="wipe(left)">
                                          <p:cBhvr>
                                            <p:cTn id="83" dur="500"/>
                                            <p:tgtEl>
                                              <p:spTgt spid="196"/>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37" fill="hold" grpId="0" nodeType="clickEffect">
                                      <p:stCondLst>
                                        <p:cond delay="0"/>
                                      </p:stCondLst>
                                      <p:childTnLst>
                                        <p:set>
                                          <p:cBhvr>
                                            <p:cTn id="87" dur="1" fill="hold">
                                              <p:stCondLst>
                                                <p:cond delay="0"/>
                                              </p:stCondLst>
                                            </p:cTn>
                                            <p:tgtEl>
                                              <p:spTgt spid="195"/>
                                            </p:tgtEl>
                                            <p:attrNameLst>
                                              <p:attrName>style.visibility</p:attrName>
                                            </p:attrNameLst>
                                          </p:cBhvr>
                                          <p:to>
                                            <p:strVal val="visible"/>
                                          </p:to>
                                        </p:set>
                                        <p:animEffect transition="in" filter="barn(outVertical)">
                                          <p:cBhvr>
                                            <p:cTn id="88"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7" grpId="0" animBg="1"/>
          <p:bldP spid="111" grpId="0" animBg="1"/>
          <p:bldP spid="136" grpId="0" animBg="1"/>
          <p:bldP spid="195" grpId="0" animBg="1"/>
          <p:bldP spid="19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500" fill="hold"/>
                                            <p:tgtEl>
                                              <p:spTgt spid="136"/>
                                            </p:tgtEl>
                                            <p:attrNameLst>
                                              <p:attrName>ppt_x</p:attrName>
                                            </p:attrNameLst>
                                          </p:cBhvr>
                                          <p:tavLst>
                                            <p:tav tm="0">
                                              <p:val>
                                                <p:strVal val="#ppt_x"/>
                                              </p:val>
                                            </p:tav>
                                            <p:tav tm="100000">
                                              <p:val>
                                                <p:strVal val="#ppt_x"/>
                                              </p:val>
                                            </p:tav>
                                          </p:tavLst>
                                        </p:anim>
                                        <p:anim calcmode="lin" valueType="num">
                                          <p:cBhvr additive="base">
                                            <p:cTn id="8" dur="5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animEffect transition="in" filter="wipe(down)">
                                          <p:cBhvr>
                                            <p:cTn id="15" dur="500"/>
                                            <p:tgtEl>
                                              <p:spTgt spid="201"/>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500" fill="hold"/>
                                            <p:tgtEl>
                                              <p:spTgt spid="111"/>
                                            </p:tgtEl>
                                            <p:attrNameLst>
                                              <p:attrName>ppt_x</p:attrName>
                                            </p:attrNameLst>
                                          </p:cBhvr>
                                          <p:tavLst>
                                            <p:tav tm="0">
                                              <p:val>
                                                <p:strVal val="#ppt_x"/>
                                              </p:val>
                                            </p:tav>
                                            <p:tav tm="100000">
                                              <p:val>
                                                <p:strVal val="#ppt_x"/>
                                              </p:val>
                                            </p:tav>
                                          </p:tavLst>
                                        </p:anim>
                                        <p:anim calcmode="lin" valueType="num">
                                          <p:cBhvr additive="base">
                                            <p:cTn id="20" dur="500" fill="hold"/>
                                            <p:tgtEl>
                                              <p:spTgt spid="111"/>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12"/>
                                            </p:tgtEl>
                                            <p:attrNameLst>
                                              <p:attrName>style.visibility</p:attrName>
                                            </p:attrNameLst>
                                          </p:cBhvr>
                                          <p:to>
                                            <p:strVal val="visible"/>
                                          </p:to>
                                        </p:set>
                                        <p:anim calcmode="lin" valueType="num">
                                          <p:cBhvr additive="base">
                                            <p:cTn id="24" dur="500" fill="hold"/>
                                            <p:tgtEl>
                                              <p:spTgt spid="112"/>
                                            </p:tgtEl>
                                            <p:attrNameLst>
                                              <p:attrName>ppt_x</p:attrName>
                                            </p:attrNameLst>
                                          </p:cBhvr>
                                          <p:tavLst>
                                            <p:tav tm="0">
                                              <p:val>
                                                <p:strVal val="0-#ppt_w/2"/>
                                              </p:val>
                                            </p:tav>
                                            <p:tav tm="100000">
                                              <p:val>
                                                <p:strVal val="#ppt_x"/>
                                              </p:val>
                                            </p:tav>
                                          </p:tavLst>
                                        </p:anim>
                                        <p:anim calcmode="lin" valueType="num">
                                          <p:cBhvr additive="base">
                                            <p:cTn id="25" dur="500" fill="hold"/>
                                            <p:tgtEl>
                                              <p:spTgt spid="1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whoosh.wav"/>
                                            </p:tgtEl>
                                          </p:cMediaNode>
                                        </p:audio>
                                      </p:sub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 calcmode="lin" valueType="num">
                                          <p:cBhvr additive="base">
                                            <p:cTn id="29" dur="500" fill="hold"/>
                                            <p:tgtEl>
                                              <p:spTgt spid="107"/>
                                            </p:tgtEl>
                                            <p:attrNameLst>
                                              <p:attrName>ppt_x</p:attrName>
                                            </p:attrNameLst>
                                          </p:cBhvr>
                                          <p:tavLst>
                                            <p:tav tm="0">
                                              <p:val>
                                                <p:strVal val="#ppt_x"/>
                                              </p:val>
                                            </p:tav>
                                            <p:tav tm="100000">
                                              <p:val>
                                                <p:strVal val="#ppt_x"/>
                                              </p:val>
                                            </p:tav>
                                          </p:tavLst>
                                        </p:anim>
                                        <p:anim calcmode="lin" valueType="num">
                                          <p:cBhvr additive="base">
                                            <p:cTn id="30" dur="500" fill="hold"/>
                                            <p:tgtEl>
                                              <p:spTgt spid="107"/>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8" fill="hold" nodeType="after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0-#ppt_w/2"/>
                                              </p:val>
                                            </p:tav>
                                            <p:tav tm="100000">
                                              <p:val>
                                                <p:strVal val="#ppt_x"/>
                                              </p:val>
                                            </p:tav>
                                          </p:tavLst>
                                        </p:anim>
                                        <p:anim calcmode="lin" valueType="num">
                                          <p:cBhvr additive="base">
                                            <p:cTn id="35" dur="500" fill="hold"/>
                                            <p:tgtEl>
                                              <p:spTgt spid="10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6" name="whoosh.wav"/>
                                            </p:tgtEl>
                                          </p:cMediaNode>
                                        </p:audio>
                                      </p:sub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99"/>
                                            </p:tgtEl>
                                            <p:attrNameLst>
                                              <p:attrName>style.visibility</p:attrName>
                                            </p:attrNameLst>
                                          </p:cBhvr>
                                          <p:to>
                                            <p:strVal val="visible"/>
                                          </p:to>
                                        </p:set>
                                        <p:anim calcmode="lin" valueType="num">
                                          <p:cBhvr additive="base">
                                            <p:cTn id="39" dur="500" fill="hold"/>
                                            <p:tgtEl>
                                              <p:spTgt spid="99"/>
                                            </p:tgtEl>
                                            <p:attrNameLst>
                                              <p:attrName>ppt_x</p:attrName>
                                            </p:attrNameLst>
                                          </p:cBhvr>
                                          <p:tavLst>
                                            <p:tav tm="0">
                                              <p:val>
                                                <p:strVal val="#ppt_x"/>
                                              </p:val>
                                            </p:tav>
                                            <p:tav tm="100000">
                                              <p:val>
                                                <p:strVal val="#ppt_x"/>
                                              </p:val>
                                            </p:tav>
                                          </p:tavLst>
                                        </p:anim>
                                        <p:anim calcmode="lin" valueType="num">
                                          <p:cBhvr additive="base">
                                            <p:cTn id="40" dur="500" fill="hold"/>
                                            <p:tgtEl>
                                              <p:spTgt spid="99"/>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8" fill="hold" nodeType="afterEffect">
                                      <p:stCondLst>
                                        <p:cond delay="0"/>
                                      </p:stCondLst>
                                      <p:childTnLst>
                                        <p:set>
                                          <p:cBhvr>
                                            <p:cTn id="43" dur="1" fill="hold">
                                              <p:stCondLst>
                                                <p:cond delay="0"/>
                                              </p:stCondLst>
                                            </p:cTn>
                                            <p:tgtEl>
                                              <p:spTgt spid="104"/>
                                            </p:tgtEl>
                                            <p:attrNameLst>
                                              <p:attrName>style.visibility</p:attrName>
                                            </p:attrNameLst>
                                          </p:cBhvr>
                                          <p:to>
                                            <p:strVal val="visible"/>
                                          </p:to>
                                        </p:set>
                                        <p:anim calcmode="lin" valueType="num">
                                          <p:cBhvr additive="base">
                                            <p:cTn id="44" dur="500" fill="hold"/>
                                            <p:tgtEl>
                                              <p:spTgt spid="104"/>
                                            </p:tgtEl>
                                            <p:attrNameLst>
                                              <p:attrName>ppt_x</p:attrName>
                                            </p:attrNameLst>
                                          </p:cBhvr>
                                          <p:tavLst>
                                            <p:tav tm="0">
                                              <p:val>
                                                <p:strVal val="0-#ppt_w/2"/>
                                              </p:val>
                                            </p:tav>
                                            <p:tav tm="100000">
                                              <p:val>
                                                <p:strVal val="#ppt_x"/>
                                              </p:val>
                                            </p:tav>
                                          </p:tavLst>
                                        </p:anim>
                                        <p:anim calcmode="lin" valueType="num">
                                          <p:cBhvr additive="base">
                                            <p:cTn id="45" dur="500" fill="hold"/>
                                            <p:tgtEl>
                                              <p:spTgt spid="10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6" name="whoosh.wav"/>
                                            </p:tgtEl>
                                          </p:cMediaNode>
                                        </p:audio>
                                      </p:subTnLst>
                                    </p:cTn>
                                  </p:par>
                                </p:childTnLst>
                              </p:cTn>
                            </p:par>
                            <p:par>
                              <p:cTn id="46" fill="hold">
                                <p:stCondLst>
                                  <p:cond delay="3500"/>
                                </p:stCondLst>
                                <p:childTnLst>
                                  <p:par>
                                    <p:cTn id="47" presetID="2" presetClass="entr" presetSubtype="4"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 calcmode="lin" valueType="num">
                                          <p:cBhvr additive="base">
                                            <p:cTn id="49" dur="500" fill="hold"/>
                                            <p:tgtEl>
                                              <p:spTgt spid="100"/>
                                            </p:tgtEl>
                                            <p:attrNameLst>
                                              <p:attrName>ppt_x</p:attrName>
                                            </p:attrNameLst>
                                          </p:cBhvr>
                                          <p:tavLst>
                                            <p:tav tm="0">
                                              <p:val>
                                                <p:strVal val="#ppt_x"/>
                                              </p:val>
                                            </p:tav>
                                            <p:tav tm="100000">
                                              <p:val>
                                                <p:strVal val="#ppt_x"/>
                                              </p:val>
                                            </p:tav>
                                          </p:tavLst>
                                        </p:anim>
                                        <p:anim calcmode="lin" valueType="num">
                                          <p:cBhvr additive="base">
                                            <p:cTn id="50" dur="500" fill="hold"/>
                                            <p:tgtEl>
                                              <p:spTgt spid="100"/>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 presetClass="entr" presetSubtype="8" fill="hold" nodeType="afterEffect">
                                      <p:stCondLst>
                                        <p:cond delay="0"/>
                                      </p:stCondLst>
                                      <p:childTnLst>
                                        <p:set>
                                          <p:cBhvr>
                                            <p:cTn id="53" dur="1" fill="hold">
                                              <p:stCondLst>
                                                <p:cond delay="0"/>
                                              </p:stCondLst>
                                            </p:cTn>
                                            <p:tgtEl>
                                              <p:spTgt spid="101"/>
                                            </p:tgtEl>
                                            <p:attrNameLst>
                                              <p:attrName>style.visibility</p:attrName>
                                            </p:attrNameLst>
                                          </p:cBhvr>
                                          <p:to>
                                            <p:strVal val="visible"/>
                                          </p:to>
                                        </p:set>
                                        <p:anim calcmode="lin" valueType="num">
                                          <p:cBhvr additive="base">
                                            <p:cTn id="54" dur="500" fill="hold"/>
                                            <p:tgtEl>
                                              <p:spTgt spid="101"/>
                                            </p:tgtEl>
                                            <p:attrNameLst>
                                              <p:attrName>ppt_x</p:attrName>
                                            </p:attrNameLst>
                                          </p:cBhvr>
                                          <p:tavLst>
                                            <p:tav tm="0">
                                              <p:val>
                                                <p:strVal val="0-#ppt_w/2"/>
                                              </p:val>
                                            </p:tav>
                                            <p:tav tm="100000">
                                              <p:val>
                                                <p:strVal val="#ppt_x"/>
                                              </p:val>
                                            </p:tav>
                                          </p:tavLst>
                                        </p:anim>
                                        <p:anim calcmode="lin" valueType="num">
                                          <p:cBhvr additive="base">
                                            <p:cTn id="55" dur="500" fill="hold"/>
                                            <p:tgtEl>
                                              <p:spTgt spid="1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6" name="whoosh.wav"/>
                                            </p:tgtEl>
                                          </p:cMediaNode>
                                        </p:audio>
                                      </p:subTnLst>
                                    </p:cTn>
                                  </p:par>
                                </p:childTnLst>
                              </p:cTn>
                            </p:par>
                            <p:par>
                              <p:cTn id="56" fill="hold">
                                <p:stCondLst>
                                  <p:cond delay="4500"/>
                                </p:stCondLst>
                                <p:childTnLst>
                                  <p:par>
                                    <p:cTn id="57" presetID="2" presetClass="entr" presetSubtype="2" fill="hold" nodeType="afterEffect">
                                      <p:stCondLst>
                                        <p:cond delay="0"/>
                                      </p:stCondLst>
                                      <p:childTnLst>
                                        <p:set>
                                          <p:cBhvr>
                                            <p:cTn id="58" dur="1" fill="hold">
                                              <p:stCondLst>
                                                <p:cond delay="0"/>
                                              </p:stCondLst>
                                            </p:cTn>
                                            <p:tgtEl>
                                              <p:spTgt spid="124"/>
                                            </p:tgtEl>
                                            <p:attrNameLst>
                                              <p:attrName>style.visibility</p:attrName>
                                            </p:attrNameLst>
                                          </p:cBhvr>
                                          <p:to>
                                            <p:strVal val="visible"/>
                                          </p:to>
                                        </p:set>
                                        <p:anim calcmode="lin" valueType="num">
                                          <p:cBhvr additive="base">
                                            <p:cTn id="59" dur="500" fill="hold"/>
                                            <p:tgtEl>
                                              <p:spTgt spid="124"/>
                                            </p:tgtEl>
                                            <p:attrNameLst>
                                              <p:attrName>ppt_x</p:attrName>
                                            </p:attrNameLst>
                                          </p:cBhvr>
                                          <p:tavLst>
                                            <p:tav tm="0">
                                              <p:val>
                                                <p:strVal val="1+#ppt_w/2"/>
                                              </p:val>
                                            </p:tav>
                                            <p:tav tm="100000">
                                              <p:val>
                                                <p:strVal val="#ppt_x"/>
                                              </p:val>
                                            </p:tav>
                                          </p:tavLst>
                                        </p:anim>
                                        <p:anim calcmode="lin" valueType="num">
                                          <p:cBhvr additive="base">
                                            <p:cTn id="60" dur="500" fill="hold"/>
                                            <p:tgtEl>
                                              <p:spTgt spid="1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7" name="push.wav"/>
                                            </p:tgtEl>
                                          </p:cMediaNode>
                                        </p:audio>
                                      </p:subTnLst>
                                    </p:cTn>
                                  </p:par>
                                </p:childTnLst>
                              </p:cTn>
                            </p:par>
                            <p:par>
                              <p:cTn id="61" fill="hold">
                                <p:stCondLst>
                                  <p:cond delay="5000"/>
                                </p:stCondLst>
                                <p:childTnLst>
                                  <p:par>
                                    <p:cTn id="62" presetID="2" presetClass="entr" presetSubtype="2" fill="hold" nodeType="afterEffect">
                                      <p:stCondLst>
                                        <p:cond delay="0"/>
                                      </p:stCondLst>
                                      <p:childTnLst>
                                        <p:set>
                                          <p:cBhvr>
                                            <p:cTn id="63" dur="1" fill="hold">
                                              <p:stCondLst>
                                                <p:cond delay="0"/>
                                              </p:stCondLst>
                                            </p:cTn>
                                            <p:tgtEl>
                                              <p:spTgt spid="130"/>
                                            </p:tgtEl>
                                            <p:attrNameLst>
                                              <p:attrName>style.visibility</p:attrName>
                                            </p:attrNameLst>
                                          </p:cBhvr>
                                          <p:to>
                                            <p:strVal val="visible"/>
                                          </p:to>
                                        </p:set>
                                        <p:anim calcmode="lin" valueType="num">
                                          <p:cBhvr additive="base">
                                            <p:cTn id="64" dur="500" fill="hold"/>
                                            <p:tgtEl>
                                              <p:spTgt spid="130"/>
                                            </p:tgtEl>
                                            <p:attrNameLst>
                                              <p:attrName>ppt_x</p:attrName>
                                            </p:attrNameLst>
                                          </p:cBhvr>
                                          <p:tavLst>
                                            <p:tav tm="0">
                                              <p:val>
                                                <p:strVal val="1+#ppt_w/2"/>
                                              </p:val>
                                            </p:tav>
                                            <p:tav tm="100000">
                                              <p:val>
                                                <p:strVal val="#ppt_x"/>
                                              </p:val>
                                            </p:tav>
                                          </p:tavLst>
                                        </p:anim>
                                        <p:anim calcmode="lin" valueType="num">
                                          <p:cBhvr additive="base">
                                            <p:cTn id="65" dur="500" fill="hold"/>
                                            <p:tgtEl>
                                              <p:spTgt spid="1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7" name="push.wav"/>
                                            </p:tgtEl>
                                          </p:cMediaNode>
                                        </p:audio>
                                      </p:subTnLst>
                                    </p:cTn>
                                  </p:par>
                                </p:childTnLst>
                              </p:cTn>
                            </p:par>
                            <p:par>
                              <p:cTn id="66" fill="hold">
                                <p:stCondLst>
                                  <p:cond delay="5500"/>
                                </p:stCondLst>
                                <p:childTnLst>
                                  <p:par>
                                    <p:cTn id="67" presetID="2" presetClass="entr" presetSubtype="2" fill="hold" nodeType="afterEffect">
                                      <p:stCondLst>
                                        <p:cond delay="0"/>
                                      </p:stCondLst>
                                      <p:childTnLst>
                                        <p:set>
                                          <p:cBhvr>
                                            <p:cTn id="68" dur="1" fill="hold">
                                              <p:stCondLst>
                                                <p:cond delay="0"/>
                                              </p:stCondLst>
                                            </p:cTn>
                                            <p:tgtEl>
                                              <p:spTgt spid="127"/>
                                            </p:tgtEl>
                                            <p:attrNameLst>
                                              <p:attrName>style.visibility</p:attrName>
                                            </p:attrNameLst>
                                          </p:cBhvr>
                                          <p:to>
                                            <p:strVal val="visible"/>
                                          </p:to>
                                        </p:set>
                                        <p:anim calcmode="lin" valueType="num">
                                          <p:cBhvr additive="base">
                                            <p:cTn id="69" dur="500" fill="hold"/>
                                            <p:tgtEl>
                                              <p:spTgt spid="127"/>
                                            </p:tgtEl>
                                            <p:attrNameLst>
                                              <p:attrName>ppt_x</p:attrName>
                                            </p:attrNameLst>
                                          </p:cBhvr>
                                          <p:tavLst>
                                            <p:tav tm="0">
                                              <p:val>
                                                <p:strVal val="1+#ppt_w/2"/>
                                              </p:val>
                                            </p:tav>
                                            <p:tav tm="100000">
                                              <p:val>
                                                <p:strVal val="#ppt_x"/>
                                              </p:val>
                                            </p:tav>
                                          </p:tavLst>
                                        </p:anim>
                                        <p:anim calcmode="lin" valueType="num">
                                          <p:cBhvr additive="base">
                                            <p:cTn id="70" dur="500" fill="hold"/>
                                            <p:tgtEl>
                                              <p:spTgt spid="1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7" name="push.wav"/>
                                            </p:tgtEl>
                                          </p:cMediaNode>
                                        </p:audio>
                                      </p:subTnLst>
                                    </p:cTn>
                                  </p:par>
                                </p:childTnLst>
                              </p:cTn>
                            </p:par>
                            <p:par>
                              <p:cTn id="71" fill="hold">
                                <p:stCondLst>
                                  <p:cond delay="6000"/>
                                </p:stCondLst>
                                <p:childTnLst>
                                  <p:par>
                                    <p:cTn id="72" presetID="2" presetClass="entr" presetSubtype="2" fill="hold" nodeType="afterEffect">
                                      <p:stCondLst>
                                        <p:cond delay="0"/>
                                      </p:stCondLst>
                                      <p:childTnLst>
                                        <p:set>
                                          <p:cBhvr>
                                            <p:cTn id="73" dur="1" fill="hold">
                                              <p:stCondLst>
                                                <p:cond delay="0"/>
                                              </p:stCondLst>
                                            </p:cTn>
                                            <p:tgtEl>
                                              <p:spTgt spid="133"/>
                                            </p:tgtEl>
                                            <p:attrNameLst>
                                              <p:attrName>style.visibility</p:attrName>
                                            </p:attrNameLst>
                                          </p:cBhvr>
                                          <p:to>
                                            <p:strVal val="visible"/>
                                          </p:to>
                                        </p:set>
                                        <p:anim calcmode="lin" valueType="num">
                                          <p:cBhvr additive="base">
                                            <p:cTn id="74" dur="500" fill="hold"/>
                                            <p:tgtEl>
                                              <p:spTgt spid="133"/>
                                            </p:tgtEl>
                                            <p:attrNameLst>
                                              <p:attrName>ppt_x</p:attrName>
                                            </p:attrNameLst>
                                          </p:cBhvr>
                                          <p:tavLst>
                                            <p:tav tm="0">
                                              <p:val>
                                                <p:strVal val="1+#ppt_w/2"/>
                                              </p:val>
                                            </p:tav>
                                            <p:tav tm="100000">
                                              <p:val>
                                                <p:strVal val="#ppt_x"/>
                                              </p:val>
                                            </p:tav>
                                          </p:tavLst>
                                        </p:anim>
                                        <p:anim calcmode="lin" valueType="num">
                                          <p:cBhvr additive="base">
                                            <p:cTn id="75" dur="500" fill="hold"/>
                                            <p:tgtEl>
                                              <p:spTgt spid="1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7" name="push.wav"/>
                                            </p:tgtEl>
                                          </p:cMediaNode>
                                        </p:audio>
                                      </p:subTnLst>
                                    </p:cTn>
                                  </p:par>
                                </p:childTnLst>
                              </p:cTn>
                            </p:par>
                          </p:childTnLst>
                        </p:cTn>
                      </p:par>
                      <p:par>
                        <p:cTn id="76" fill="hold">
                          <p:stCondLst>
                            <p:cond delay="indefinite"/>
                          </p:stCondLst>
                          <p:childTnLst>
                            <p:par>
                              <p:cTn id="77" fill="hold">
                                <p:stCondLst>
                                  <p:cond delay="0"/>
                                </p:stCondLst>
                                <p:childTnLst>
                                  <p:par>
                                    <p:cTn id="78" presetID="16" presetClass="exit" presetSubtype="21" fill="hold" nodeType="clickEffect">
                                      <p:stCondLst>
                                        <p:cond delay="0"/>
                                      </p:stCondLst>
                                      <p:childTnLst>
                                        <p:animEffect transition="out" filter="barn(inVertical)">
                                          <p:cBhvr>
                                            <p:cTn id="79" dur="500"/>
                                            <p:tgtEl>
                                              <p:spTgt spid="201"/>
                                            </p:tgtEl>
                                          </p:cBhvr>
                                        </p:animEffect>
                                        <p:set>
                                          <p:cBhvr>
                                            <p:cTn id="80" dur="1" fill="hold">
                                              <p:stCondLst>
                                                <p:cond delay="499"/>
                                              </p:stCondLst>
                                            </p:cTn>
                                            <p:tgtEl>
                                              <p:spTgt spid="201"/>
                                            </p:tgtEl>
                                            <p:attrNameLst>
                                              <p:attrName>style.visibility</p:attrName>
                                            </p:attrNameLst>
                                          </p:cBhvr>
                                          <p:to>
                                            <p:strVal val="hidden"/>
                                          </p:to>
                                        </p:set>
                                      </p:childTnLst>
                                    </p:cTn>
                                  </p:par>
                                  <p:par>
                                    <p:cTn id="81" presetID="22" presetClass="entr" presetSubtype="8" fill="hold" grpId="0" nodeType="withEffect">
                                      <p:stCondLst>
                                        <p:cond delay="0"/>
                                      </p:stCondLst>
                                      <p:childTnLst>
                                        <p:set>
                                          <p:cBhvr>
                                            <p:cTn id="82" dur="1" fill="hold">
                                              <p:stCondLst>
                                                <p:cond delay="0"/>
                                              </p:stCondLst>
                                            </p:cTn>
                                            <p:tgtEl>
                                              <p:spTgt spid="196"/>
                                            </p:tgtEl>
                                            <p:attrNameLst>
                                              <p:attrName>style.visibility</p:attrName>
                                            </p:attrNameLst>
                                          </p:cBhvr>
                                          <p:to>
                                            <p:strVal val="visible"/>
                                          </p:to>
                                        </p:set>
                                        <p:animEffect transition="in" filter="wipe(left)">
                                          <p:cBhvr>
                                            <p:cTn id="83" dur="500"/>
                                            <p:tgtEl>
                                              <p:spTgt spid="196"/>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37" fill="hold" grpId="0" nodeType="clickEffect">
                                      <p:stCondLst>
                                        <p:cond delay="0"/>
                                      </p:stCondLst>
                                      <p:childTnLst>
                                        <p:set>
                                          <p:cBhvr>
                                            <p:cTn id="87" dur="1" fill="hold">
                                              <p:stCondLst>
                                                <p:cond delay="0"/>
                                              </p:stCondLst>
                                            </p:cTn>
                                            <p:tgtEl>
                                              <p:spTgt spid="195"/>
                                            </p:tgtEl>
                                            <p:attrNameLst>
                                              <p:attrName>style.visibility</p:attrName>
                                            </p:attrNameLst>
                                          </p:cBhvr>
                                          <p:to>
                                            <p:strVal val="visible"/>
                                          </p:to>
                                        </p:set>
                                        <p:animEffect transition="in" filter="barn(outVertical)">
                                          <p:cBhvr>
                                            <p:cTn id="88"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7" grpId="0" animBg="1"/>
          <p:bldP spid="111" grpId="0" animBg="1"/>
          <p:bldP spid="136" grpId="0" animBg="1"/>
          <p:bldP spid="195" grpId="0" animBg="1"/>
          <p:bldP spid="196"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E6DE169-E065-40E6-BF21-70DDD8A72ADF}">
  <we:reference id="78f4d70e-fb8b-4f8d-b284-0a2e60aeef37" version="3.16.2.1" store="EXCatalog" storeType="EXCatalog"/>
  <we:alternateReferences>
    <we:reference id="WA104380955" version="3.16.2.1" store="vi-VN"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235</TotalTime>
  <Words>2316</Words>
  <Application>Microsoft Office PowerPoint</Application>
  <PresentationFormat>Widescreen</PresentationFormat>
  <Paragraphs>278</Paragraphs>
  <Slides>34</Slides>
  <Notes>21</Notes>
  <HiddenSlides>0</HiddenSlides>
  <MMClips>19</MMClips>
  <ScaleCrop>false</ScaleCrop>
  <HeadingPairs>
    <vt:vector size="6" baseType="variant">
      <vt:variant>
        <vt:lpstr>Fonts Used</vt:lpstr>
      </vt:variant>
      <vt:variant>
        <vt:i4>27</vt:i4>
      </vt:variant>
      <vt:variant>
        <vt:lpstr>Theme</vt:lpstr>
      </vt:variant>
      <vt:variant>
        <vt:i4>10</vt:i4>
      </vt:variant>
      <vt:variant>
        <vt:lpstr>Slide Titles</vt:lpstr>
      </vt:variant>
      <vt:variant>
        <vt:i4>34</vt:i4>
      </vt:variant>
    </vt:vector>
  </HeadingPairs>
  <TitlesOfParts>
    <vt:vector size="71" baseType="lpstr">
      <vt:lpstr>等线</vt:lpstr>
      <vt:lpstr>微软雅黑</vt:lpstr>
      <vt:lpstr>#9Slide05 Pattaya</vt:lpstr>
      <vt:lpstr>#9Slide05 SVNUT Triumph</vt:lpstr>
      <vt:lpstr>A3.OpenSans-San</vt:lpstr>
      <vt:lpstr>Arial</vt:lpstr>
      <vt:lpstr>Baloo 2</vt:lpstr>
      <vt:lpstr>Bebas Neue</vt:lpstr>
      <vt:lpstr>Calibri</vt:lpstr>
      <vt:lpstr>Calibri Light</vt:lpstr>
      <vt:lpstr>Cambria</vt:lpstr>
      <vt:lpstr>Cooper Std Black</vt:lpstr>
      <vt:lpstr>Domine</vt:lpstr>
      <vt:lpstr>Georgia</vt:lpstr>
      <vt:lpstr>ITC Avant Garde Std Bk</vt:lpstr>
      <vt:lpstr>Pangolin</vt:lpstr>
      <vt:lpstr>Patrick Hand</vt:lpstr>
      <vt:lpstr>Patrick Hand SC</vt:lpstr>
      <vt:lpstr>Rajdhani</vt:lpstr>
      <vt:lpstr>Roboto</vt:lpstr>
      <vt:lpstr>Roboto Condensed</vt:lpstr>
      <vt:lpstr>Roboto Condensed Light</vt:lpstr>
      <vt:lpstr>Snap ITC</vt:lpstr>
      <vt:lpstr>Tahoma</vt:lpstr>
      <vt:lpstr>Times New Roman</vt:lpstr>
      <vt:lpstr>华康方圆体W7(P)</vt:lpstr>
      <vt:lpstr>字魂59号-创粗黑</vt:lpstr>
      <vt:lpstr>English Vocabulary Workshop by Slidesgo</vt:lpstr>
      <vt:lpstr>English Language Grammar Rules by Slidesgo</vt:lpstr>
      <vt:lpstr>Middle Earth Fantasy Day by Slidesgo</vt:lpstr>
      <vt:lpstr>Office Theme</vt:lpstr>
      <vt:lpstr>1_Office Theme</vt:lpstr>
      <vt:lpstr>2_Office Theme</vt:lpstr>
      <vt:lpstr>3_Office Theme</vt:lpstr>
      <vt:lpstr>9_Office Theme</vt:lpstr>
      <vt:lpstr>Office 主题​​</vt:lpstr>
      <vt:lpstr>4_Office Theme</vt:lpstr>
      <vt:lpstr>PowerPoint Presentation</vt:lpstr>
      <vt:lpstr>PowerPoint Presentation</vt:lpstr>
      <vt:lpstr>NƯỚC NGA VÀ LIÊN XÔ TỪ NĂM 1918 ĐẾN NĂM 1945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THANH HOÀI</cp:lastModifiedBy>
  <cp:revision>28</cp:revision>
  <dcterms:created xsi:type="dcterms:W3CDTF">2024-04-05T13:18:13Z</dcterms:created>
  <dcterms:modified xsi:type="dcterms:W3CDTF">2025-03-20T10:21:33Z</dcterms:modified>
</cp:coreProperties>
</file>