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4.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5.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 id="2147483684" r:id="rId2"/>
    <p:sldMasterId id="2147483717" r:id="rId3"/>
    <p:sldMasterId id="2147483738" r:id="rId4"/>
    <p:sldMasterId id="2147483759" r:id="rId5"/>
    <p:sldMasterId id="2147483780" r:id="rId6"/>
  </p:sldMasterIdLst>
  <p:notesMasterIdLst>
    <p:notesMasterId r:id="rId26"/>
  </p:notesMasterIdLst>
  <p:sldIdLst>
    <p:sldId id="262" r:id="rId7"/>
    <p:sldId id="264" r:id="rId8"/>
    <p:sldId id="265" r:id="rId9"/>
    <p:sldId id="266" r:id="rId10"/>
    <p:sldId id="267" r:id="rId11"/>
    <p:sldId id="268" r:id="rId12"/>
    <p:sldId id="269" r:id="rId13"/>
    <p:sldId id="270" r:id="rId14"/>
    <p:sldId id="271" r:id="rId15"/>
    <p:sldId id="272" r:id="rId16"/>
    <p:sldId id="273" r:id="rId17"/>
    <p:sldId id="274" r:id="rId18"/>
    <p:sldId id="275" r:id="rId19"/>
    <p:sldId id="276" r:id="rId20"/>
    <p:sldId id="278" r:id="rId21"/>
    <p:sldId id="280" r:id="rId22"/>
    <p:sldId id="281" r:id="rId23"/>
    <p:sldId id="260" r:id="rId24"/>
    <p:sldId id="279" r:id="rId2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537" autoAdjust="0"/>
    <p:restoredTop sz="94660"/>
  </p:normalViewPr>
  <p:slideViewPr>
    <p:cSldViewPr>
      <p:cViewPr varScale="1">
        <p:scale>
          <a:sx n="84" d="100"/>
          <a:sy n="84" d="100"/>
        </p:scale>
        <p:origin x="1263" y="39"/>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notesMaster" Target="notesMasters/notesMaster1.xml"/><Relationship Id="rId3" Type="http://schemas.openxmlformats.org/officeDocument/2006/relationships/slideMaster" Target="slideMasters/slideMaster3.xml"/><Relationship Id="rId21" Type="http://schemas.openxmlformats.org/officeDocument/2006/relationships/slide" Target="slides/slide15.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viewProps" Target="viewProps.xml"/><Relationship Id="rId10" Type="http://schemas.openxmlformats.org/officeDocument/2006/relationships/slide" Target="slides/slide4.xml"/><Relationship Id="rId19" Type="http://schemas.openxmlformats.org/officeDocument/2006/relationships/slide" Target="slides/slide13.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presProps" Target="presProps.xml"/><Relationship Id="rId30" Type="http://schemas.openxmlformats.org/officeDocument/2006/relationships/tableStyles" Target="tableStyle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2.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2.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2.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2.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2.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2.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2.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B9AEA6C-2037-400A-A3F0-F4E0BCE0BB52}" type="datetimeFigureOut">
              <a:rPr lang="en-US" smtClean="0"/>
              <a:t>3/17/2025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CBCEB91-3D44-46F6-80D6-7206AD521DA2}" type="slidenum">
              <a:rPr lang="en-US" smtClean="0"/>
              <a:t>‹#›</a:t>
            </a:fld>
            <a:endParaRPr lang="en-US"/>
          </a:p>
        </p:txBody>
      </p:sp>
    </p:spTree>
    <p:extLst>
      <p:ext uri="{BB962C8B-B14F-4D97-AF65-F5344CB8AC3E}">
        <p14:creationId xmlns:p14="http://schemas.microsoft.com/office/powerpoint/2010/main" val="113443808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4dfce81f19_0_4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495708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00665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g54dda1946d_6_37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 name="Google Shape;72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190601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9"/>
        <p:cNvGrpSpPr/>
        <p:nvPr/>
      </p:nvGrpSpPr>
      <p:grpSpPr>
        <a:xfrm>
          <a:off x="0" y="0"/>
          <a:ext cx="0" cy="0"/>
          <a:chOff x="0" y="0"/>
          <a:chExt cx="0" cy="0"/>
        </a:xfrm>
      </p:grpSpPr>
      <p:sp>
        <p:nvSpPr>
          <p:cNvPr id="600" name="Google Shape;600;gcf9f877f24_0_3873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 name="Google Shape;601;gcf9f877f24_0_38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8"/>
        <p:cNvGrpSpPr/>
        <p:nvPr/>
      </p:nvGrpSpPr>
      <p:grpSpPr>
        <a:xfrm>
          <a:off x="0" y="0"/>
          <a:ext cx="0" cy="0"/>
          <a:chOff x="0" y="0"/>
          <a:chExt cx="0" cy="0"/>
        </a:xfrm>
      </p:grpSpPr>
      <p:sp>
        <p:nvSpPr>
          <p:cNvPr id="419" name="Google Shape;419;g54dda1946d_6_25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 name="Google Shape;420;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
        <p:cNvGrpSpPr/>
        <p:nvPr/>
      </p:nvGrpSpPr>
      <p:grpSpPr>
        <a:xfrm>
          <a:off x="0" y="0"/>
          <a:ext cx="0" cy="0"/>
          <a:chOff x="0" y="0"/>
          <a:chExt cx="0" cy="0"/>
        </a:xfrm>
      </p:grpSpPr>
      <p:sp>
        <p:nvSpPr>
          <p:cNvPr id="441" name="Google Shape;441;g54dda1946d_6_32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 name="Google Shape;44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
        <p:cNvGrpSpPr/>
        <p:nvPr/>
      </p:nvGrpSpPr>
      <p:grpSpPr>
        <a:xfrm>
          <a:off x="0" y="0"/>
          <a:ext cx="0" cy="0"/>
          <a:chOff x="0" y="0"/>
          <a:chExt cx="0" cy="0"/>
        </a:xfrm>
      </p:grpSpPr>
      <p:sp>
        <p:nvSpPr>
          <p:cNvPr id="973" name="Google Shape;973;g54dda1946d_4_267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 name="Google Shape;974;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000306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Google Shape;429;g54dda1946d_6_30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0" name="Google Shape;430;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
        <p:cNvGrpSpPr/>
        <p:nvPr/>
      </p:nvGrpSpPr>
      <p:grpSpPr>
        <a:xfrm>
          <a:off x="0" y="0"/>
          <a:ext cx="0" cy="0"/>
          <a:chOff x="0" y="0"/>
          <a:chExt cx="0" cy="0"/>
        </a:xfrm>
      </p:grpSpPr>
      <p:sp>
        <p:nvSpPr>
          <p:cNvPr id="618" name="Google Shape;618;gd5260bdd85_0_25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9" name="Google Shape;619;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cf9f877f24_0_3870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cf9f877f24_0_38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gd5260bdd85_0_27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54dda1946d_4_272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0"/>
        <p:cNvGrpSpPr/>
        <p:nvPr/>
      </p:nvGrpSpPr>
      <p:grpSpPr>
        <a:xfrm>
          <a:off x="0" y="0"/>
          <a:ext cx="0" cy="0"/>
          <a:chOff x="0" y="0"/>
          <a:chExt cx="0" cy="0"/>
        </a:xfrm>
      </p:grpSpPr>
      <p:sp>
        <p:nvSpPr>
          <p:cNvPr id="1301" name="Google Shape;1301;g54dda1946d_4_270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2" name="Google Shape;1302;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54dda1946d_4_268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627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13.png"/><Relationship Id="rId9" Type="http://schemas.openxmlformats.org/officeDocument/2006/relationships/image" Target="../media/image9.png"/></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8.png"/></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6.png"/></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6.xml"/><Relationship Id="rId5" Type="http://schemas.openxmlformats.org/officeDocument/2006/relationships/image" Target="../media/image16.png"/><Relationship Id="rId4" Type="http://schemas.openxmlformats.org/officeDocument/2006/relationships/image" Target="../media/image13.pn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6.xml"/><Relationship Id="rId6" Type="http://schemas.openxmlformats.org/officeDocument/2006/relationships/image" Target="../media/image11.png"/><Relationship Id="rId5" Type="http://schemas.openxmlformats.org/officeDocument/2006/relationships/image" Target="../media/image17.png"/><Relationship Id="rId4" Type="http://schemas.openxmlformats.org/officeDocument/2006/relationships/image" Target="../media/image6.png"/></Relationships>
</file>

<file path=ppt/slideLayouts/_rels/slideLayout10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6.xml"/><Relationship Id="rId6" Type="http://schemas.openxmlformats.org/officeDocument/2006/relationships/image" Target="../media/image11.png"/><Relationship Id="rId11" Type="http://schemas.openxmlformats.org/officeDocument/2006/relationships/hyperlink" Target="http://bit.ly/2TtBDfr" TargetMode="External"/><Relationship Id="rId5" Type="http://schemas.openxmlformats.org/officeDocument/2006/relationships/image" Target="../media/image9.png"/><Relationship Id="rId10" Type="http://schemas.openxmlformats.org/officeDocument/2006/relationships/hyperlink" Target="http://bit.ly/2TyoMsr" TargetMode="External"/><Relationship Id="rId4" Type="http://schemas.openxmlformats.org/officeDocument/2006/relationships/image" Target="../media/image17.png"/><Relationship Id="rId9" Type="http://schemas.openxmlformats.org/officeDocument/2006/relationships/hyperlink" Target="http://bit.ly/2Tynxth" TargetMode="Externa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6.xml"/><Relationship Id="rId6" Type="http://schemas.openxmlformats.org/officeDocument/2006/relationships/image" Target="../media/image18.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6.xml"/><Relationship Id="rId4" Type="http://schemas.openxmlformats.org/officeDocument/2006/relationships/image" Target="../media/image11.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8.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xml"/><Relationship Id="rId5" Type="http://schemas.openxmlformats.org/officeDocument/2006/relationships/image" Target="../media/image8.png"/><Relationship Id="rId4" Type="http://schemas.openxmlformats.org/officeDocument/2006/relationships/image" Target="../media/image11.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image" Target="../media/image1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13.png"/><Relationship Id="rId9" Type="http://schemas.openxmlformats.org/officeDocument/2006/relationships/image" Target="../media/image9.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8.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16.png"/><Relationship Id="rId4" Type="http://schemas.openxmlformats.org/officeDocument/2006/relationships/image" Target="../media/image13.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2.xml"/><Relationship Id="rId6" Type="http://schemas.openxmlformats.org/officeDocument/2006/relationships/image" Target="../media/image11.png"/><Relationship Id="rId5" Type="http://schemas.openxmlformats.org/officeDocument/2006/relationships/image" Target="../media/image17.png"/><Relationship Id="rId4" Type="http://schemas.openxmlformats.org/officeDocument/2006/relationships/image" Target="../media/image6.png"/></Relationships>
</file>

<file path=ppt/slideLayouts/_rels/slideLayout2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11.png"/><Relationship Id="rId11" Type="http://schemas.openxmlformats.org/officeDocument/2006/relationships/hyperlink" Target="http://bit.ly/2TtBDfr" TargetMode="External"/><Relationship Id="rId5" Type="http://schemas.openxmlformats.org/officeDocument/2006/relationships/image" Target="../media/image9.png"/><Relationship Id="rId10" Type="http://schemas.openxmlformats.org/officeDocument/2006/relationships/hyperlink" Target="http://bit.ly/2TyoMsr" TargetMode="External"/><Relationship Id="rId4" Type="http://schemas.openxmlformats.org/officeDocument/2006/relationships/image" Target="../media/image17.png"/><Relationship Id="rId9" Type="http://schemas.openxmlformats.org/officeDocument/2006/relationships/hyperlink" Target="http://bit.ly/2Tynxth" TargetMode="Externa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9.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6" Type="http://schemas.openxmlformats.org/officeDocument/2006/relationships/image" Target="../media/image18.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3.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3.xml"/><Relationship Id="rId4" Type="http://schemas.openxmlformats.org/officeDocument/2006/relationships/image" Target="../media/image11.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3.xml"/><Relationship Id="rId4" Type="http://schemas.openxmlformats.org/officeDocument/2006/relationships/image" Target="../media/image8.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3.xml"/><Relationship Id="rId5" Type="http://schemas.openxmlformats.org/officeDocument/2006/relationships/image" Target="../media/image8.png"/><Relationship Id="rId4" Type="http://schemas.openxmlformats.org/officeDocument/2006/relationships/image" Target="../media/image11.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3.xml"/><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image" Target="../media/image11.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13.png"/><Relationship Id="rId9" Type="http://schemas.openxmlformats.org/officeDocument/2006/relationships/image" Target="../media/image9.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8.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 Id="rId5" Type="http://schemas.openxmlformats.org/officeDocument/2006/relationships/image" Target="../media/image16.png"/><Relationship Id="rId4" Type="http://schemas.openxmlformats.org/officeDocument/2006/relationships/image" Target="../media/image13.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3.xml"/><Relationship Id="rId6" Type="http://schemas.openxmlformats.org/officeDocument/2006/relationships/image" Target="../media/image11.png"/><Relationship Id="rId5" Type="http://schemas.openxmlformats.org/officeDocument/2006/relationships/image" Target="../media/image17.png"/><Relationship Id="rId4" Type="http://schemas.openxmlformats.org/officeDocument/2006/relationships/image" Target="../media/image6.png"/></Relationships>
</file>

<file path=ppt/slideLayouts/_rels/slideLayout4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3.xml"/><Relationship Id="rId6" Type="http://schemas.openxmlformats.org/officeDocument/2006/relationships/image" Target="../media/image11.png"/><Relationship Id="rId11" Type="http://schemas.openxmlformats.org/officeDocument/2006/relationships/hyperlink" Target="http://bit.ly/2TtBDfr" TargetMode="External"/><Relationship Id="rId5" Type="http://schemas.openxmlformats.org/officeDocument/2006/relationships/image" Target="../media/image9.png"/><Relationship Id="rId10" Type="http://schemas.openxmlformats.org/officeDocument/2006/relationships/hyperlink" Target="http://bit.ly/2TyoMsr" TargetMode="External"/><Relationship Id="rId4" Type="http://schemas.openxmlformats.org/officeDocument/2006/relationships/image" Target="../media/image17.png"/><Relationship Id="rId9" Type="http://schemas.openxmlformats.org/officeDocument/2006/relationships/hyperlink" Target="http://bit.ly/2Tynxth" TargetMode="Externa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3.xml"/><Relationship Id="rId4" Type="http://schemas.openxmlformats.org/officeDocument/2006/relationships/image" Target="../media/image9.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3.xml"/><Relationship Id="rId6" Type="http://schemas.openxmlformats.org/officeDocument/2006/relationships/image" Target="../media/image18.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3.xml"/><Relationship Id="rId4" Type="http://schemas.openxmlformats.org/officeDocument/2006/relationships/image" Target="../media/image11.png"/></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4.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4.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11.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8.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4.xml"/><Relationship Id="rId5" Type="http://schemas.openxmlformats.org/officeDocument/2006/relationships/image" Target="../media/image8.png"/><Relationship Id="rId4" Type="http://schemas.openxmlformats.org/officeDocument/2006/relationships/image" Target="../media/image11.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4.xml"/><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image" Target="../media/image1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13.png"/><Relationship Id="rId9" Type="http://schemas.openxmlformats.org/officeDocument/2006/relationships/image" Target="../media/image9.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8.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6.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5" Type="http://schemas.openxmlformats.org/officeDocument/2006/relationships/image" Target="../media/image16.png"/><Relationship Id="rId4" Type="http://schemas.openxmlformats.org/officeDocument/2006/relationships/image" Target="../media/image1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4.xml"/><Relationship Id="rId6" Type="http://schemas.openxmlformats.org/officeDocument/2006/relationships/image" Target="../media/image11.png"/><Relationship Id="rId5" Type="http://schemas.openxmlformats.org/officeDocument/2006/relationships/image" Target="../media/image17.png"/><Relationship Id="rId4" Type="http://schemas.openxmlformats.org/officeDocument/2006/relationships/image" Target="../media/image6.png"/></Relationships>
</file>

<file path=ppt/slideLayouts/_rels/slideLayout6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4.xml"/><Relationship Id="rId6" Type="http://schemas.openxmlformats.org/officeDocument/2006/relationships/image" Target="../media/image11.png"/><Relationship Id="rId11" Type="http://schemas.openxmlformats.org/officeDocument/2006/relationships/hyperlink" Target="http://bit.ly/2TtBDfr" TargetMode="External"/><Relationship Id="rId5" Type="http://schemas.openxmlformats.org/officeDocument/2006/relationships/image" Target="../media/image9.png"/><Relationship Id="rId10" Type="http://schemas.openxmlformats.org/officeDocument/2006/relationships/hyperlink" Target="http://bit.ly/2TyoMsr" TargetMode="External"/><Relationship Id="rId4" Type="http://schemas.openxmlformats.org/officeDocument/2006/relationships/image" Target="../media/image17.png"/><Relationship Id="rId9" Type="http://schemas.openxmlformats.org/officeDocument/2006/relationships/hyperlink" Target="http://bit.ly/2Tynxth" TargetMode="Externa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4.xml"/><Relationship Id="rId4" Type="http://schemas.openxmlformats.org/officeDocument/2006/relationships/image" Target="../media/image9.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4.xml"/><Relationship Id="rId6" Type="http://schemas.openxmlformats.org/officeDocument/2006/relationships/image" Target="../media/image18.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11.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5.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1.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8.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5.xml"/><Relationship Id="rId5" Type="http://schemas.openxmlformats.org/officeDocument/2006/relationships/image" Target="../media/image8.png"/><Relationship Id="rId4" Type="http://schemas.openxmlformats.org/officeDocument/2006/relationships/image" Target="../media/image11.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5.xml"/><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image" Target="../media/image1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png"/><Relationship Id="rId7" Type="http://schemas.openxmlformats.org/officeDocument/2006/relationships/image" Target="../media/image14.png"/><Relationship Id="rId2" Type="http://schemas.openxmlformats.org/officeDocument/2006/relationships/image" Target="../media/image1.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13.png"/><Relationship Id="rId9" Type="http://schemas.openxmlformats.org/officeDocument/2006/relationships/image" Target="../media/image9.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8.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5" Type="http://schemas.openxmlformats.org/officeDocument/2006/relationships/image" Target="../media/image16.png"/><Relationship Id="rId4" Type="http://schemas.openxmlformats.org/officeDocument/2006/relationships/image" Target="../media/image13.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png"/><Relationship Id="rId1" Type="http://schemas.openxmlformats.org/officeDocument/2006/relationships/slideMaster" Target="../slideMasters/slideMaster5.xml"/><Relationship Id="rId6" Type="http://schemas.openxmlformats.org/officeDocument/2006/relationships/image" Target="../media/image11.png"/><Relationship Id="rId5" Type="http://schemas.openxmlformats.org/officeDocument/2006/relationships/image" Target="../media/image17.png"/><Relationship Id="rId4" Type="http://schemas.openxmlformats.org/officeDocument/2006/relationships/image" Target="../media/image6.png"/></Relationships>
</file>

<file path=ppt/slideLayouts/_rels/slideLayout8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5.xml"/><Relationship Id="rId6" Type="http://schemas.openxmlformats.org/officeDocument/2006/relationships/image" Target="../media/image11.png"/><Relationship Id="rId11" Type="http://schemas.openxmlformats.org/officeDocument/2006/relationships/hyperlink" Target="http://bit.ly/2TtBDfr" TargetMode="External"/><Relationship Id="rId5" Type="http://schemas.openxmlformats.org/officeDocument/2006/relationships/image" Target="../media/image9.png"/><Relationship Id="rId10" Type="http://schemas.openxmlformats.org/officeDocument/2006/relationships/hyperlink" Target="http://bit.ly/2TyoMsr" TargetMode="External"/><Relationship Id="rId4" Type="http://schemas.openxmlformats.org/officeDocument/2006/relationships/image" Target="../media/image17.png"/><Relationship Id="rId9" Type="http://schemas.openxmlformats.org/officeDocument/2006/relationships/hyperlink" Target="http://bit.ly/2Tynxth" TargetMode="Externa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5.xml"/><Relationship Id="rId4" Type="http://schemas.openxmlformats.org/officeDocument/2006/relationships/image" Target="../media/image9.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5.xml"/><Relationship Id="rId6" Type="http://schemas.openxmlformats.org/officeDocument/2006/relationships/image" Target="../media/image18.png"/><Relationship Id="rId5" Type="http://schemas.openxmlformats.org/officeDocument/2006/relationships/image" Target="../media/image9.png"/><Relationship Id="rId4" Type="http://schemas.openxmlformats.org/officeDocument/2006/relationships/image" Target="../media/image8.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11.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6.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6.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6.xml"/><Relationship Id="rId4" Type="http://schemas.openxmlformats.org/officeDocument/2006/relationships/image" Target="../media/image11.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6.xml"/><Relationship Id="rId4" Type="http://schemas.openxmlformats.org/officeDocument/2006/relationships/image" Target="../media/image8.pn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6.xml"/><Relationship Id="rId5" Type="http://schemas.openxmlformats.org/officeDocument/2006/relationships/image" Target="../media/image8.png"/><Relationship Id="rId4" Type="http://schemas.openxmlformats.org/officeDocument/2006/relationships/image" Target="../media/image11.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6.xml"/><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image" Target="../media/image11.png"/></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500"/>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561269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4773201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4"/>
        <p:cNvGrpSpPr/>
        <p:nvPr/>
      </p:nvGrpSpPr>
      <p:grpSpPr>
        <a:xfrm>
          <a:off x="0" y="0"/>
          <a:ext cx="0" cy="0"/>
          <a:chOff x="0" y="0"/>
          <a:chExt cx="0" cy="0"/>
        </a:xfrm>
      </p:grpSpPr>
    </p:spTree>
    <p:extLst>
      <p:ext uri="{BB962C8B-B14F-4D97-AF65-F5344CB8AC3E}">
        <p14:creationId xmlns:p14="http://schemas.microsoft.com/office/powerpoint/2010/main" val="312681186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5"/>
        <p:cNvGrpSpPr/>
        <p:nvPr/>
      </p:nvGrpSpPr>
      <p:grpSpPr>
        <a:xfrm>
          <a:off x="0" y="0"/>
          <a:ext cx="0" cy="0"/>
          <a:chOff x="0" y="0"/>
          <a:chExt cx="0" cy="0"/>
        </a:xfrm>
      </p:grpSpPr>
      <p:grpSp>
        <p:nvGrpSpPr>
          <p:cNvPr id="116" name="Google Shape;116;p14"/>
          <p:cNvGrpSpPr/>
          <p:nvPr/>
        </p:nvGrpSpPr>
        <p:grpSpPr>
          <a:xfrm>
            <a:off x="-1387853" y="-2286050"/>
            <a:ext cx="12967197" cy="9376531"/>
            <a:chOff x="-1387853" y="-1714537"/>
            <a:chExt cx="12967197" cy="7032398"/>
          </a:xfrm>
        </p:grpSpPr>
        <p:sp>
          <p:nvSpPr>
            <p:cNvPr id="117" name="Google Shape;117;p14"/>
            <p:cNvSpPr/>
            <p:nvPr/>
          </p:nvSpPr>
          <p:spPr>
            <a:xfrm flipH="1">
              <a:off x="-1387853" y="-171453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18" name="Google Shape;118;p14"/>
            <p:cNvPicPr preferRelativeResize="0"/>
            <p:nvPr/>
          </p:nvPicPr>
          <p:blipFill>
            <a:blip r:embed="rId2">
              <a:alphaModFix/>
            </a:blip>
            <a:stretch>
              <a:fillRect/>
            </a:stretch>
          </p:blipFill>
          <p:spPr>
            <a:xfrm rot="10800000" flipH="1">
              <a:off x="5936774" y="0"/>
              <a:ext cx="3207223" cy="799725"/>
            </a:xfrm>
            <a:prstGeom prst="rect">
              <a:avLst/>
            </a:prstGeom>
            <a:noFill/>
            <a:ln>
              <a:noFill/>
            </a:ln>
          </p:spPr>
        </p:pic>
        <p:pic>
          <p:nvPicPr>
            <p:cNvPr id="119" name="Google Shape;119;p14"/>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pic>
          <p:nvPicPr>
            <p:cNvPr id="120" name="Google Shape;120;p14"/>
            <p:cNvPicPr preferRelativeResize="0"/>
            <p:nvPr/>
          </p:nvPicPr>
          <p:blipFill>
            <a:blip r:embed="rId4">
              <a:alphaModFix/>
            </a:blip>
            <a:stretch>
              <a:fillRect/>
            </a:stretch>
          </p:blipFill>
          <p:spPr>
            <a:xfrm flipH="1">
              <a:off x="459814" y="3899300"/>
              <a:ext cx="399800" cy="1418561"/>
            </a:xfrm>
            <a:prstGeom prst="rect">
              <a:avLst/>
            </a:prstGeom>
            <a:noFill/>
            <a:ln>
              <a:noFill/>
            </a:ln>
          </p:spPr>
        </p:pic>
        <p:pic>
          <p:nvPicPr>
            <p:cNvPr id="121" name="Google Shape;121;p14"/>
            <p:cNvPicPr preferRelativeResize="0"/>
            <p:nvPr/>
          </p:nvPicPr>
          <p:blipFill>
            <a:blip r:embed="rId5">
              <a:alphaModFix/>
            </a:blip>
            <a:stretch>
              <a:fillRect/>
            </a:stretch>
          </p:blipFill>
          <p:spPr>
            <a:xfrm flipH="1">
              <a:off x="169146" y="3457205"/>
              <a:ext cx="290689" cy="332976"/>
            </a:xfrm>
            <a:prstGeom prst="rect">
              <a:avLst/>
            </a:prstGeom>
            <a:noFill/>
            <a:ln>
              <a:noFill/>
            </a:ln>
          </p:spPr>
        </p:pic>
        <p:pic>
          <p:nvPicPr>
            <p:cNvPr id="122" name="Google Shape;122;p14"/>
            <p:cNvPicPr preferRelativeResize="0"/>
            <p:nvPr/>
          </p:nvPicPr>
          <p:blipFill>
            <a:blip r:embed="rId6">
              <a:alphaModFix/>
            </a:blip>
            <a:stretch>
              <a:fillRect/>
            </a:stretch>
          </p:blipFill>
          <p:spPr>
            <a:xfrm flipH="1">
              <a:off x="951118" y="3295125"/>
              <a:ext cx="420590" cy="447600"/>
            </a:xfrm>
            <a:prstGeom prst="rect">
              <a:avLst/>
            </a:prstGeom>
            <a:noFill/>
            <a:ln>
              <a:noFill/>
            </a:ln>
          </p:spPr>
        </p:pic>
        <p:pic>
          <p:nvPicPr>
            <p:cNvPr id="123" name="Google Shape;123;p14"/>
            <p:cNvPicPr preferRelativeResize="0"/>
            <p:nvPr/>
          </p:nvPicPr>
          <p:blipFill>
            <a:blip r:embed="rId7">
              <a:alphaModFix/>
            </a:blip>
            <a:stretch>
              <a:fillRect/>
            </a:stretch>
          </p:blipFill>
          <p:spPr>
            <a:xfrm flipH="1">
              <a:off x="8362044" y="1344775"/>
              <a:ext cx="318451" cy="332975"/>
            </a:xfrm>
            <a:prstGeom prst="rect">
              <a:avLst/>
            </a:prstGeom>
            <a:noFill/>
            <a:ln>
              <a:noFill/>
            </a:ln>
          </p:spPr>
        </p:pic>
        <p:pic>
          <p:nvPicPr>
            <p:cNvPr id="124" name="Google Shape;124;p14"/>
            <p:cNvPicPr preferRelativeResize="0"/>
            <p:nvPr/>
          </p:nvPicPr>
          <p:blipFill>
            <a:blip r:embed="rId8">
              <a:alphaModFix/>
            </a:blip>
            <a:stretch>
              <a:fillRect/>
            </a:stretch>
          </p:blipFill>
          <p:spPr>
            <a:xfrm flipH="1">
              <a:off x="502934" y="2488375"/>
              <a:ext cx="420576" cy="420576"/>
            </a:xfrm>
            <a:prstGeom prst="rect">
              <a:avLst/>
            </a:prstGeom>
            <a:noFill/>
            <a:ln>
              <a:noFill/>
            </a:ln>
          </p:spPr>
        </p:pic>
        <p:pic>
          <p:nvPicPr>
            <p:cNvPr id="125" name="Google Shape;125;p14"/>
            <p:cNvPicPr preferRelativeResize="0"/>
            <p:nvPr/>
          </p:nvPicPr>
          <p:blipFill>
            <a:blip r:embed="rId9">
              <a:alphaModFix/>
            </a:blip>
            <a:stretch>
              <a:fillRect/>
            </a:stretch>
          </p:blipFill>
          <p:spPr>
            <a:xfrm flipH="1">
              <a:off x="7846074" y="584287"/>
              <a:ext cx="290675" cy="290675"/>
            </a:xfrm>
            <a:prstGeom prst="rect">
              <a:avLst/>
            </a:prstGeom>
            <a:noFill/>
            <a:ln>
              <a:noFill/>
            </a:ln>
          </p:spPr>
        </p:pic>
        <p:sp>
          <p:nvSpPr>
            <p:cNvPr id="126" name="Google Shape;126;p14"/>
            <p:cNvSpPr/>
            <p:nvPr/>
          </p:nvSpPr>
          <p:spPr>
            <a:xfrm flipH="1">
              <a:off x="8019922" y="1281250"/>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27" name="Google Shape;127;p14"/>
          <p:cNvSpPr txBox="1">
            <a:spLocks noGrp="1"/>
          </p:cNvSpPr>
          <p:nvPr>
            <p:ph type="title"/>
          </p:nvPr>
        </p:nvSpPr>
        <p:spPr>
          <a:xfrm>
            <a:off x="720000" y="591033"/>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28" name="Google Shape;128;p14"/>
          <p:cNvSpPr txBox="1">
            <a:spLocks noGrp="1"/>
          </p:cNvSpPr>
          <p:nvPr>
            <p:ph type="title" idx="2"/>
          </p:nvPr>
        </p:nvSpPr>
        <p:spPr>
          <a:xfrm>
            <a:off x="1253475" y="27085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29" name="Google Shape;129;p14"/>
          <p:cNvSpPr txBox="1">
            <a:spLocks noGrp="1"/>
          </p:cNvSpPr>
          <p:nvPr>
            <p:ph type="subTitle" idx="1"/>
          </p:nvPr>
        </p:nvSpPr>
        <p:spPr>
          <a:xfrm>
            <a:off x="1253400" y="31274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0" name="Google Shape;130;p14"/>
          <p:cNvSpPr txBox="1">
            <a:spLocks noGrp="1"/>
          </p:cNvSpPr>
          <p:nvPr>
            <p:ph type="title" idx="3"/>
          </p:nvPr>
        </p:nvSpPr>
        <p:spPr>
          <a:xfrm>
            <a:off x="4562273" y="2708484"/>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1" name="Google Shape;131;p14"/>
          <p:cNvSpPr txBox="1">
            <a:spLocks noGrp="1"/>
          </p:cNvSpPr>
          <p:nvPr>
            <p:ph type="subTitle" idx="4"/>
          </p:nvPr>
        </p:nvSpPr>
        <p:spPr>
          <a:xfrm>
            <a:off x="4562269" y="31274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2" name="Google Shape;132;p14"/>
          <p:cNvSpPr txBox="1">
            <a:spLocks noGrp="1"/>
          </p:cNvSpPr>
          <p:nvPr>
            <p:ph type="title" idx="5"/>
          </p:nvPr>
        </p:nvSpPr>
        <p:spPr>
          <a:xfrm>
            <a:off x="2701200" y="50260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3" name="Google Shape;133;p14"/>
          <p:cNvSpPr txBox="1">
            <a:spLocks noGrp="1"/>
          </p:cNvSpPr>
          <p:nvPr>
            <p:ph type="subTitle" idx="6"/>
          </p:nvPr>
        </p:nvSpPr>
        <p:spPr>
          <a:xfrm>
            <a:off x="2701200" y="54450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4" name="Google Shape;134;p14"/>
          <p:cNvSpPr txBox="1">
            <a:spLocks noGrp="1"/>
          </p:cNvSpPr>
          <p:nvPr>
            <p:ph type="title" idx="7"/>
          </p:nvPr>
        </p:nvSpPr>
        <p:spPr>
          <a:xfrm>
            <a:off x="6010073" y="50260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5" name="Google Shape;135;p14"/>
          <p:cNvSpPr txBox="1">
            <a:spLocks noGrp="1"/>
          </p:cNvSpPr>
          <p:nvPr>
            <p:ph type="subTitle" idx="8"/>
          </p:nvPr>
        </p:nvSpPr>
        <p:spPr>
          <a:xfrm>
            <a:off x="6010069" y="54450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6" name="Google Shape;136;p14"/>
          <p:cNvSpPr txBox="1">
            <a:spLocks noGrp="1"/>
          </p:cNvSpPr>
          <p:nvPr>
            <p:ph type="title" idx="9" hasCustomPrompt="1"/>
          </p:nvPr>
        </p:nvSpPr>
        <p:spPr>
          <a:xfrm>
            <a:off x="2038800" y="1894644"/>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7" name="Google Shape;137;p14"/>
          <p:cNvSpPr txBox="1">
            <a:spLocks noGrp="1"/>
          </p:cNvSpPr>
          <p:nvPr>
            <p:ph type="title" idx="13" hasCustomPrompt="1"/>
          </p:nvPr>
        </p:nvSpPr>
        <p:spPr>
          <a:xfrm>
            <a:off x="3486600" y="4212255"/>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8" name="Google Shape;138;p14"/>
          <p:cNvSpPr txBox="1">
            <a:spLocks noGrp="1"/>
          </p:cNvSpPr>
          <p:nvPr>
            <p:ph type="title" idx="14" hasCustomPrompt="1"/>
          </p:nvPr>
        </p:nvSpPr>
        <p:spPr>
          <a:xfrm>
            <a:off x="5347669" y="1894644"/>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9" name="Google Shape;139;p14"/>
          <p:cNvSpPr txBox="1">
            <a:spLocks noGrp="1"/>
          </p:cNvSpPr>
          <p:nvPr>
            <p:ph type="title" idx="15" hasCustomPrompt="1"/>
          </p:nvPr>
        </p:nvSpPr>
        <p:spPr>
          <a:xfrm>
            <a:off x="6795469" y="4212255"/>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Tree>
    <p:extLst>
      <p:ext uri="{BB962C8B-B14F-4D97-AF65-F5344CB8AC3E}">
        <p14:creationId xmlns:p14="http://schemas.microsoft.com/office/powerpoint/2010/main" val="413964665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40"/>
        <p:cNvGrpSpPr/>
        <p:nvPr/>
      </p:nvGrpSpPr>
      <p:grpSpPr>
        <a:xfrm>
          <a:off x="0" y="0"/>
          <a:ext cx="0" cy="0"/>
          <a:chOff x="0" y="0"/>
          <a:chExt cx="0" cy="0"/>
        </a:xfrm>
      </p:grpSpPr>
      <p:grpSp>
        <p:nvGrpSpPr>
          <p:cNvPr id="141" name="Google Shape;141;p15"/>
          <p:cNvGrpSpPr/>
          <p:nvPr/>
        </p:nvGrpSpPr>
        <p:grpSpPr>
          <a:xfrm>
            <a:off x="1" y="621937"/>
            <a:ext cx="9518478" cy="8019257"/>
            <a:chOff x="1" y="466450"/>
            <a:chExt cx="9518478" cy="6014443"/>
          </a:xfrm>
        </p:grpSpPr>
        <p:pic>
          <p:nvPicPr>
            <p:cNvPr id="142" name="Google Shape;142;p15"/>
            <p:cNvPicPr preferRelativeResize="0"/>
            <p:nvPr/>
          </p:nvPicPr>
          <p:blipFill rotWithShape="1">
            <a:blip r:embed="rId2">
              <a:alphaModFix/>
            </a:blip>
            <a:srcRect b="17749"/>
            <a:stretch/>
          </p:blipFill>
          <p:spPr>
            <a:xfrm flipH="1">
              <a:off x="1" y="2924894"/>
              <a:ext cx="6985452" cy="2216357"/>
            </a:xfrm>
            <a:prstGeom prst="rect">
              <a:avLst/>
            </a:prstGeom>
            <a:noFill/>
            <a:ln>
              <a:noFill/>
            </a:ln>
          </p:spPr>
        </p:pic>
        <p:pic>
          <p:nvPicPr>
            <p:cNvPr id="143" name="Google Shape;143;p15"/>
            <p:cNvPicPr preferRelativeResize="0"/>
            <p:nvPr/>
          </p:nvPicPr>
          <p:blipFill rotWithShape="1">
            <a:blip r:embed="rId3">
              <a:alphaModFix/>
            </a:blip>
            <a:srcRect t="46533" r="33328" b="3511"/>
            <a:stretch/>
          </p:blipFill>
          <p:spPr>
            <a:xfrm>
              <a:off x="5991839" y="2794275"/>
              <a:ext cx="3153710" cy="2346977"/>
            </a:xfrm>
            <a:prstGeom prst="rect">
              <a:avLst/>
            </a:prstGeom>
            <a:noFill/>
            <a:ln>
              <a:noFill/>
            </a:ln>
          </p:spPr>
        </p:pic>
        <p:sp>
          <p:nvSpPr>
            <p:cNvPr id="144" name="Google Shape;144;p15"/>
            <p:cNvSpPr/>
            <p:nvPr/>
          </p:nvSpPr>
          <p:spPr>
            <a:xfrm flipH="1">
              <a:off x="6461970" y="31166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45" name="Google Shape;145;p15"/>
            <p:cNvPicPr preferRelativeResize="0"/>
            <p:nvPr/>
          </p:nvPicPr>
          <p:blipFill>
            <a:blip r:embed="rId4">
              <a:alphaModFix/>
            </a:blip>
            <a:stretch>
              <a:fillRect/>
            </a:stretch>
          </p:blipFill>
          <p:spPr>
            <a:xfrm>
              <a:off x="7735850" y="3071024"/>
              <a:ext cx="508750" cy="508750"/>
            </a:xfrm>
            <a:prstGeom prst="rect">
              <a:avLst/>
            </a:prstGeom>
            <a:noFill/>
            <a:ln>
              <a:noFill/>
            </a:ln>
          </p:spPr>
        </p:pic>
        <p:pic>
          <p:nvPicPr>
            <p:cNvPr id="146" name="Google Shape;146;p15"/>
            <p:cNvPicPr preferRelativeResize="0"/>
            <p:nvPr/>
          </p:nvPicPr>
          <p:blipFill>
            <a:blip r:embed="rId5">
              <a:alphaModFix/>
            </a:blip>
            <a:stretch>
              <a:fillRect/>
            </a:stretch>
          </p:blipFill>
          <p:spPr>
            <a:xfrm>
              <a:off x="8514250" y="1708400"/>
              <a:ext cx="400550" cy="458832"/>
            </a:xfrm>
            <a:prstGeom prst="rect">
              <a:avLst/>
            </a:prstGeom>
            <a:noFill/>
            <a:ln>
              <a:noFill/>
            </a:ln>
          </p:spPr>
        </p:pic>
        <p:pic>
          <p:nvPicPr>
            <p:cNvPr id="147" name="Google Shape;147;p15"/>
            <p:cNvPicPr preferRelativeResize="0"/>
            <p:nvPr/>
          </p:nvPicPr>
          <p:blipFill>
            <a:blip r:embed="rId6">
              <a:alphaModFix/>
            </a:blip>
            <a:stretch>
              <a:fillRect/>
            </a:stretch>
          </p:blipFill>
          <p:spPr>
            <a:xfrm>
              <a:off x="824675" y="1309550"/>
              <a:ext cx="547601" cy="582775"/>
            </a:xfrm>
            <a:prstGeom prst="rect">
              <a:avLst/>
            </a:prstGeom>
            <a:noFill/>
            <a:ln>
              <a:noFill/>
            </a:ln>
          </p:spPr>
        </p:pic>
        <p:pic>
          <p:nvPicPr>
            <p:cNvPr id="148" name="Google Shape;148;p15"/>
            <p:cNvPicPr preferRelativeResize="0"/>
            <p:nvPr/>
          </p:nvPicPr>
          <p:blipFill>
            <a:blip r:embed="rId4">
              <a:alphaModFix/>
            </a:blip>
            <a:stretch>
              <a:fillRect/>
            </a:stretch>
          </p:blipFill>
          <p:spPr>
            <a:xfrm>
              <a:off x="679438" y="466450"/>
              <a:ext cx="253876" cy="253876"/>
            </a:xfrm>
            <a:prstGeom prst="rect">
              <a:avLst/>
            </a:prstGeom>
            <a:noFill/>
            <a:ln>
              <a:noFill/>
            </a:ln>
          </p:spPr>
        </p:pic>
      </p:grpSp>
      <p:sp>
        <p:nvSpPr>
          <p:cNvPr id="149" name="Google Shape;149;p15"/>
          <p:cNvSpPr txBox="1">
            <a:spLocks noGrp="1"/>
          </p:cNvSpPr>
          <p:nvPr>
            <p:ph type="title"/>
          </p:nvPr>
        </p:nvSpPr>
        <p:spPr>
          <a:xfrm>
            <a:off x="1564350" y="2064500"/>
            <a:ext cx="6015600" cy="16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1000">
                <a:latin typeface="Fira Sans Condensed Medium" panose="020B06030500000200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dirty="0"/>
          </a:p>
        </p:txBody>
      </p:sp>
      <p:sp>
        <p:nvSpPr>
          <p:cNvPr id="150" name="Google Shape;150;p15"/>
          <p:cNvSpPr txBox="1">
            <a:spLocks noGrp="1"/>
          </p:cNvSpPr>
          <p:nvPr>
            <p:ph type="subTitle" idx="1"/>
          </p:nvPr>
        </p:nvSpPr>
        <p:spPr>
          <a:xfrm>
            <a:off x="2158550" y="3899867"/>
            <a:ext cx="48729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5244125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63"/>
        <p:cNvGrpSpPr/>
        <p:nvPr/>
      </p:nvGrpSpPr>
      <p:grpSpPr>
        <a:xfrm>
          <a:off x="0" y="0"/>
          <a:ext cx="0" cy="0"/>
          <a:chOff x="0" y="0"/>
          <a:chExt cx="0" cy="0"/>
        </a:xfrm>
      </p:grpSpPr>
      <p:grpSp>
        <p:nvGrpSpPr>
          <p:cNvPr id="164" name="Google Shape;164;p17"/>
          <p:cNvGrpSpPr/>
          <p:nvPr/>
        </p:nvGrpSpPr>
        <p:grpSpPr>
          <a:xfrm>
            <a:off x="18929" y="-1957327"/>
            <a:ext cx="9111225" cy="10425517"/>
            <a:chOff x="18924" y="-1467995"/>
            <a:chExt cx="9111225" cy="7819138"/>
          </a:xfrm>
        </p:grpSpPr>
        <p:pic>
          <p:nvPicPr>
            <p:cNvPr id="165" name="Google Shape;165;p17"/>
            <p:cNvPicPr preferRelativeResize="0"/>
            <p:nvPr/>
          </p:nvPicPr>
          <p:blipFill rotWithShape="1">
            <a:blip r:embed="rId2">
              <a:alphaModFix/>
            </a:blip>
            <a:srcRect b="3306"/>
            <a:stretch/>
          </p:blipFill>
          <p:spPr>
            <a:xfrm rot="10800000">
              <a:off x="18924" y="6500"/>
              <a:ext cx="5174226" cy="4968925"/>
            </a:xfrm>
            <a:prstGeom prst="rect">
              <a:avLst/>
            </a:prstGeom>
            <a:noFill/>
            <a:ln>
              <a:noFill/>
            </a:ln>
          </p:spPr>
        </p:pic>
        <p:sp>
          <p:nvSpPr>
            <p:cNvPr id="166" name="Google Shape;166;p17"/>
            <p:cNvSpPr/>
            <p:nvPr/>
          </p:nvSpPr>
          <p:spPr>
            <a:xfrm rot="10800000" flipH="1">
              <a:off x="5840016" y="-104294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 name="Google Shape;167;p17"/>
            <p:cNvSpPr/>
            <p:nvPr/>
          </p:nvSpPr>
          <p:spPr>
            <a:xfrm rot="-5400000" flipH="1">
              <a:off x="1447216" y="314078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 name="Google Shape;168;p17"/>
            <p:cNvSpPr/>
            <p:nvPr/>
          </p:nvSpPr>
          <p:spPr>
            <a:xfrm rot="10800000" flipH="1">
              <a:off x="465478" y="-146799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69" name="Google Shape;169;p17"/>
            <p:cNvPicPr preferRelativeResize="0"/>
            <p:nvPr/>
          </p:nvPicPr>
          <p:blipFill rotWithShape="1">
            <a:blip r:embed="rId3">
              <a:alphaModFix amt="63000"/>
            </a:blip>
            <a:srcRect t="5222"/>
            <a:stretch/>
          </p:blipFill>
          <p:spPr>
            <a:xfrm rot="5400000" flipH="1">
              <a:off x="6036574" y="2049925"/>
              <a:ext cx="4804275" cy="1382875"/>
            </a:xfrm>
            <a:prstGeom prst="rect">
              <a:avLst/>
            </a:prstGeom>
            <a:noFill/>
            <a:ln>
              <a:noFill/>
            </a:ln>
          </p:spPr>
        </p:pic>
      </p:grpSp>
      <p:sp>
        <p:nvSpPr>
          <p:cNvPr id="170" name="Google Shape;170;p17"/>
          <p:cNvSpPr txBox="1">
            <a:spLocks noGrp="1"/>
          </p:cNvSpPr>
          <p:nvPr>
            <p:ph type="title"/>
          </p:nvPr>
        </p:nvSpPr>
        <p:spPr>
          <a:xfrm>
            <a:off x="2236750" y="3317633"/>
            <a:ext cx="5399400" cy="18436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3600"/>
              <a:buNone/>
              <a:defRPr sz="5000">
                <a:latin typeface="Fira Sans Condensed Medium" panose="020B0603050000020004" pitchFamily="34" charset="0"/>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
        <p:nvSpPr>
          <p:cNvPr id="171" name="Google Shape;171;p17"/>
          <p:cNvSpPr txBox="1">
            <a:spLocks noGrp="1"/>
          </p:cNvSpPr>
          <p:nvPr>
            <p:ph type="title" idx="2" hasCustomPrompt="1"/>
          </p:nvPr>
        </p:nvSpPr>
        <p:spPr>
          <a:xfrm>
            <a:off x="5866293" y="1459033"/>
            <a:ext cx="1423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172" name="Google Shape;172;p17"/>
          <p:cNvSpPr txBox="1">
            <a:spLocks noGrp="1"/>
          </p:cNvSpPr>
          <p:nvPr>
            <p:ph type="subTitle" idx="1"/>
          </p:nvPr>
        </p:nvSpPr>
        <p:spPr>
          <a:xfrm>
            <a:off x="4186767" y="5032467"/>
            <a:ext cx="3449100" cy="92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413857584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73"/>
        <p:cNvGrpSpPr/>
        <p:nvPr/>
      </p:nvGrpSpPr>
      <p:grpSpPr>
        <a:xfrm>
          <a:off x="0" y="0"/>
          <a:ext cx="0" cy="0"/>
          <a:chOff x="0" y="0"/>
          <a:chExt cx="0" cy="0"/>
        </a:xfrm>
      </p:grpSpPr>
      <p:sp>
        <p:nvSpPr>
          <p:cNvPr id="174" name="Google Shape;174;p18"/>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grpSp>
        <p:nvGrpSpPr>
          <p:cNvPr id="175" name="Google Shape;175;p18"/>
          <p:cNvGrpSpPr/>
          <p:nvPr/>
        </p:nvGrpSpPr>
        <p:grpSpPr>
          <a:xfrm rot="10800000" flipH="1">
            <a:off x="-1447374" y="1409187"/>
            <a:ext cx="10897872" cy="8114183"/>
            <a:chOff x="-1447374" y="-1997762"/>
            <a:chExt cx="10897872" cy="6085637"/>
          </a:xfrm>
        </p:grpSpPr>
        <p:pic>
          <p:nvPicPr>
            <p:cNvPr id="176" name="Google Shape;176;p18"/>
            <p:cNvPicPr preferRelativeResize="0"/>
            <p:nvPr/>
          </p:nvPicPr>
          <p:blipFill rotWithShape="1">
            <a:blip r:embed="rId2">
              <a:alphaModFix/>
            </a:blip>
            <a:srcRect r="12342" b="27750"/>
            <a:stretch/>
          </p:blipFill>
          <p:spPr>
            <a:xfrm rot="10800000" flipH="1">
              <a:off x="2654500" y="12"/>
              <a:ext cx="6494449" cy="1338550"/>
            </a:xfrm>
            <a:prstGeom prst="rect">
              <a:avLst/>
            </a:prstGeom>
            <a:noFill/>
            <a:ln>
              <a:noFill/>
            </a:ln>
          </p:spPr>
        </p:pic>
        <p:pic>
          <p:nvPicPr>
            <p:cNvPr id="177" name="Google Shape;177;p18"/>
            <p:cNvPicPr preferRelativeResize="0"/>
            <p:nvPr/>
          </p:nvPicPr>
          <p:blipFill>
            <a:blip r:embed="rId3">
              <a:alphaModFix/>
            </a:blip>
            <a:stretch>
              <a:fillRect/>
            </a:stretch>
          </p:blipFill>
          <p:spPr>
            <a:xfrm>
              <a:off x="205400" y="3834019"/>
              <a:ext cx="253875" cy="253856"/>
            </a:xfrm>
            <a:prstGeom prst="rect">
              <a:avLst/>
            </a:prstGeom>
            <a:noFill/>
            <a:ln>
              <a:noFill/>
            </a:ln>
          </p:spPr>
        </p:pic>
        <p:sp>
          <p:nvSpPr>
            <p:cNvPr id="178" name="Google Shape;178;p18"/>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9" name="Google Shape;179;p18"/>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80" name="Google Shape;180;p18"/>
            <p:cNvPicPr preferRelativeResize="0"/>
            <p:nvPr/>
          </p:nvPicPr>
          <p:blipFill>
            <a:blip r:embed="rId4">
              <a:alphaModFix/>
            </a:blip>
            <a:stretch>
              <a:fillRect/>
            </a:stretch>
          </p:blipFill>
          <p:spPr>
            <a:xfrm flipH="1">
              <a:off x="8538974" y="1540850"/>
              <a:ext cx="400550" cy="426275"/>
            </a:xfrm>
            <a:prstGeom prst="rect">
              <a:avLst/>
            </a:prstGeom>
            <a:noFill/>
            <a:ln>
              <a:noFill/>
            </a:ln>
          </p:spPr>
        </p:pic>
      </p:grpSp>
      <p:sp>
        <p:nvSpPr>
          <p:cNvPr id="181" name="Google Shape;181;p18"/>
          <p:cNvSpPr/>
          <p:nvPr/>
        </p:nvSpPr>
        <p:spPr>
          <a:xfrm rot="10800000">
            <a:off x="-1581799" y="-2567294"/>
            <a:ext cx="3559422" cy="5067596"/>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187491191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82"/>
        <p:cNvGrpSpPr/>
        <p:nvPr/>
      </p:nvGrpSpPr>
      <p:grpSpPr>
        <a:xfrm>
          <a:off x="0" y="0"/>
          <a:ext cx="0" cy="0"/>
          <a:chOff x="0" y="0"/>
          <a:chExt cx="0" cy="0"/>
        </a:xfrm>
      </p:grpSpPr>
      <p:grpSp>
        <p:nvGrpSpPr>
          <p:cNvPr id="183" name="Google Shape;183;p19"/>
          <p:cNvGrpSpPr/>
          <p:nvPr/>
        </p:nvGrpSpPr>
        <p:grpSpPr>
          <a:xfrm flipH="1">
            <a:off x="-2339115" y="-215033"/>
            <a:ext cx="13801447" cy="7073033"/>
            <a:chOff x="-2339115" y="-161275"/>
            <a:chExt cx="13801447" cy="5304775"/>
          </a:xfrm>
        </p:grpSpPr>
        <p:pic>
          <p:nvPicPr>
            <p:cNvPr id="184" name="Google Shape;184;p19"/>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185" name="Google Shape;185;p19"/>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6" name="Google Shape;186;p19"/>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87" name="Google Shape;187;p19"/>
            <p:cNvPicPr preferRelativeResize="0"/>
            <p:nvPr/>
          </p:nvPicPr>
          <p:blipFill rotWithShape="1">
            <a:blip r:embed="rId2">
              <a:alphaModFix amt="63000"/>
            </a:blip>
            <a:srcRect t="6672"/>
            <a:stretch/>
          </p:blipFill>
          <p:spPr>
            <a:xfrm rot="-5400000" flipH="1">
              <a:off x="-1018224" y="987590"/>
              <a:ext cx="2835901" cy="851251"/>
            </a:xfrm>
            <a:prstGeom prst="rect">
              <a:avLst/>
            </a:prstGeom>
            <a:noFill/>
            <a:ln>
              <a:noFill/>
            </a:ln>
          </p:spPr>
        </p:pic>
        <p:pic>
          <p:nvPicPr>
            <p:cNvPr id="188" name="Google Shape;188;p19"/>
            <p:cNvPicPr preferRelativeResize="0"/>
            <p:nvPr/>
          </p:nvPicPr>
          <p:blipFill>
            <a:blip r:embed="rId3">
              <a:alphaModFix/>
            </a:blip>
            <a:stretch>
              <a:fillRect/>
            </a:stretch>
          </p:blipFill>
          <p:spPr>
            <a:xfrm>
              <a:off x="8418250" y="347737"/>
              <a:ext cx="360400" cy="383521"/>
            </a:xfrm>
            <a:prstGeom prst="rect">
              <a:avLst/>
            </a:prstGeom>
            <a:noFill/>
            <a:ln>
              <a:noFill/>
            </a:ln>
          </p:spPr>
        </p:pic>
      </p:grpSp>
      <p:sp>
        <p:nvSpPr>
          <p:cNvPr id="189" name="Google Shape;189;p19"/>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extLst>
      <p:ext uri="{BB962C8B-B14F-4D97-AF65-F5344CB8AC3E}">
        <p14:creationId xmlns:p14="http://schemas.microsoft.com/office/powerpoint/2010/main" val="163657066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48"/>
        <p:cNvGrpSpPr/>
        <p:nvPr/>
      </p:nvGrpSpPr>
      <p:grpSpPr>
        <a:xfrm>
          <a:off x="0" y="0"/>
          <a:ext cx="0" cy="0"/>
          <a:chOff x="0" y="0"/>
          <a:chExt cx="0" cy="0"/>
        </a:xfrm>
      </p:grpSpPr>
      <p:grpSp>
        <p:nvGrpSpPr>
          <p:cNvPr id="249" name="Google Shape;249;p26"/>
          <p:cNvGrpSpPr/>
          <p:nvPr/>
        </p:nvGrpSpPr>
        <p:grpSpPr>
          <a:xfrm>
            <a:off x="-2094189" y="-1401294"/>
            <a:ext cx="12674019" cy="8294827"/>
            <a:chOff x="-2094189" y="-1050970"/>
            <a:chExt cx="12674019" cy="6221120"/>
          </a:xfrm>
        </p:grpSpPr>
        <p:sp>
          <p:nvSpPr>
            <p:cNvPr id="250" name="Google Shape;250;p26"/>
            <p:cNvSpPr/>
            <p:nvPr/>
          </p:nvSpPr>
          <p:spPr>
            <a:xfrm rot="5400000" flipH="1">
              <a:off x="-1940334" y="-12048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 name="Google Shape;251;p26"/>
            <p:cNvSpPr/>
            <p:nvPr/>
          </p:nvSpPr>
          <p:spPr>
            <a:xfrm rot="5400000" flipH="1">
              <a:off x="7369466" y="385637"/>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252" name="Google Shape;252;p26"/>
            <p:cNvPicPr preferRelativeResize="0"/>
            <p:nvPr/>
          </p:nvPicPr>
          <p:blipFill>
            <a:blip r:embed="rId2">
              <a:alphaModFix/>
            </a:blip>
            <a:stretch>
              <a:fillRect/>
            </a:stretch>
          </p:blipFill>
          <p:spPr>
            <a:xfrm flipH="1">
              <a:off x="-1" y="4370425"/>
              <a:ext cx="3207223" cy="799725"/>
            </a:xfrm>
            <a:prstGeom prst="rect">
              <a:avLst/>
            </a:prstGeom>
            <a:noFill/>
            <a:ln>
              <a:noFill/>
            </a:ln>
          </p:spPr>
        </p:pic>
        <p:pic>
          <p:nvPicPr>
            <p:cNvPr id="253" name="Google Shape;253;p26"/>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grpSp>
          <p:nvGrpSpPr>
            <p:cNvPr id="254" name="Google Shape;254;p26"/>
            <p:cNvGrpSpPr/>
            <p:nvPr/>
          </p:nvGrpSpPr>
          <p:grpSpPr>
            <a:xfrm rot="-1216140" flipH="1">
              <a:off x="8428613" y="1118737"/>
              <a:ext cx="644953" cy="2685095"/>
              <a:chOff x="7785777" y="1694450"/>
              <a:chExt cx="645006" cy="2685314"/>
            </a:xfrm>
          </p:grpSpPr>
          <p:pic>
            <p:nvPicPr>
              <p:cNvPr id="255" name="Google Shape;255;p26"/>
              <p:cNvPicPr preferRelativeResize="0"/>
              <p:nvPr/>
            </p:nvPicPr>
            <p:blipFill>
              <a:blip r:embed="rId4">
                <a:alphaModFix/>
              </a:blip>
              <a:stretch>
                <a:fillRect/>
              </a:stretch>
            </p:blipFill>
            <p:spPr>
              <a:xfrm>
                <a:off x="7829401" y="2245939"/>
                <a:ext cx="601381" cy="2133825"/>
              </a:xfrm>
              <a:prstGeom prst="rect">
                <a:avLst/>
              </a:prstGeom>
              <a:noFill/>
              <a:ln>
                <a:noFill/>
              </a:ln>
            </p:spPr>
          </p:pic>
          <p:pic>
            <p:nvPicPr>
              <p:cNvPr id="256" name="Google Shape;256;p26"/>
              <p:cNvPicPr preferRelativeResize="0"/>
              <p:nvPr/>
            </p:nvPicPr>
            <p:blipFill>
              <a:blip r:embed="rId5">
                <a:alphaModFix/>
              </a:blip>
              <a:stretch>
                <a:fillRect/>
              </a:stretch>
            </p:blipFill>
            <p:spPr>
              <a:xfrm flipH="1">
                <a:off x="7785777" y="1824350"/>
                <a:ext cx="223524" cy="223524"/>
              </a:xfrm>
              <a:prstGeom prst="rect">
                <a:avLst/>
              </a:prstGeom>
              <a:noFill/>
              <a:ln>
                <a:noFill/>
              </a:ln>
            </p:spPr>
          </p:pic>
          <p:pic>
            <p:nvPicPr>
              <p:cNvPr id="257" name="Google Shape;257;p26"/>
              <p:cNvPicPr preferRelativeResize="0"/>
              <p:nvPr/>
            </p:nvPicPr>
            <p:blipFill>
              <a:blip r:embed="rId5">
                <a:alphaModFix/>
              </a:blip>
              <a:stretch>
                <a:fillRect/>
              </a:stretch>
            </p:blipFill>
            <p:spPr>
              <a:xfrm flipH="1">
                <a:off x="8090575" y="1976750"/>
                <a:ext cx="71125" cy="71125"/>
              </a:xfrm>
              <a:prstGeom prst="rect">
                <a:avLst/>
              </a:prstGeom>
              <a:noFill/>
              <a:ln>
                <a:noFill/>
              </a:ln>
            </p:spPr>
          </p:pic>
          <p:pic>
            <p:nvPicPr>
              <p:cNvPr id="258" name="Google Shape;258;p26"/>
              <p:cNvPicPr preferRelativeResize="0"/>
              <p:nvPr/>
            </p:nvPicPr>
            <p:blipFill>
              <a:blip r:embed="rId5">
                <a:alphaModFix/>
              </a:blip>
              <a:stretch>
                <a:fillRect/>
              </a:stretch>
            </p:blipFill>
            <p:spPr>
              <a:xfrm flipH="1">
                <a:off x="8035624" y="1694450"/>
                <a:ext cx="129901" cy="129901"/>
              </a:xfrm>
              <a:prstGeom prst="rect">
                <a:avLst/>
              </a:prstGeom>
              <a:noFill/>
              <a:ln>
                <a:noFill/>
              </a:ln>
            </p:spPr>
          </p:pic>
        </p:grpSp>
      </p:grpSp>
      <p:sp>
        <p:nvSpPr>
          <p:cNvPr id="259" name="Google Shape;259;p26"/>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260" name="Google Shape;260;p26"/>
          <p:cNvSpPr txBox="1">
            <a:spLocks noGrp="1"/>
          </p:cNvSpPr>
          <p:nvPr>
            <p:ph type="title" idx="2"/>
          </p:nvPr>
        </p:nvSpPr>
        <p:spPr>
          <a:xfrm>
            <a:off x="1207375" y="2533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1" name="Google Shape;261;p26"/>
          <p:cNvSpPr txBox="1">
            <a:spLocks noGrp="1"/>
          </p:cNvSpPr>
          <p:nvPr>
            <p:ph type="subTitle" idx="1"/>
          </p:nvPr>
        </p:nvSpPr>
        <p:spPr>
          <a:xfrm>
            <a:off x="1207375" y="2939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2" name="Google Shape;262;p26"/>
          <p:cNvSpPr txBox="1">
            <a:spLocks noGrp="1"/>
          </p:cNvSpPr>
          <p:nvPr>
            <p:ph type="title" idx="3"/>
          </p:nvPr>
        </p:nvSpPr>
        <p:spPr>
          <a:xfrm>
            <a:off x="4283751" y="2533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3" name="Google Shape;263;p26"/>
          <p:cNvSpPr txBox="1">
            <a:spLocks noGrp="1"/>
          </p:cNvSpPr>
          <p:nvPr>
            <p:ph type="subTitle" idx="4"/>
          </p:nvPr>
        </p:nvSpPr>
        <p:spPr>
          <a:xfrm>
            <a:off x="4283751" y="2939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4" name="Google Shape;264;p26"/>
          <p:cNvSpPr txBox="1">
            <a:spLocks noGrp="1"/>
          </p:cNvSpPr>
          <p:nvPr>
            <p:ph type="title" idx="5"/>
          </p:nvPr>
        </p:nvSpPr>
        <p:spPr>
          <a:xfrm>
            <a:off x="2731375" y="4749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5" name="Google Shape;265;p26"/>
          <p:cNvSpPr txBox="1">
            <a:spLocks noGrp="1"/>
          </p:cNvSpPr>
          <p:nvPr>
            <p:ph type="subTitle" idx="6"/>
          </p:nvPr>
        </p:nvSpPr>
        <p:spPr>
          <a:xfrm>
            <a:off x="2731375" y="5155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6" name="Google Shape;266;p26"/>
          <p:cNvSpPr txBox="1">
            <a:spLocks noGrp="1"/>
          </p:cNvSpPr>
          <p:nvPr>
            <p:ph type="title" idx="7"/>
          </p:nvPr>
        </p:nvSpPr>
        <p:spPr>
          <a:xfrm>
            <a:off x="5655351" y="4749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7" name="Google Shape;267;p26"/>
          <p:cNvSpPr txBox="1">
            <a:spLocks noGrp="1"/>
          </p:cNvSpPr>
          <p:nvPr>
            <p:ph type="subTitle" idx="8"/>
          </p:nvPr>
        </p:nvSpPr>
        <p:spPr>
          <a:xfrm>
            <a:off x="5655351" y="5155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225569885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97"/>
        <p:cNvGrpSpPr/>
        <p:nvPr/>
      </p:nvGrpSpPr>
      <p:grpSpPr>
        <a:xfrm>
          <a:off x="0" y="0"/>
          <a:ext cx="0" cy="0"/>
          <a:chOff x="0" y="0"/>
          <a:chExt cx="0" cy="0"/>
        </a:xfrm>
      </p:grpSpPr>
      <p:sp>
        <p:nvSpPr>
          <p:cNvPr id="298" name="Google Shape;298;p28"/>
          <p:cNvSpPr txBox="1">
            <a:spLocks noGrp="1"/>
          </p:cNvSpPr>
          <p:nvPr>
            <p:ph type="title" hasCustomPrompt="1"/>
          </p:nvPr>
        </p:nvSpPr>
        <p:spPr>
          <a:xfrm>
            <a:off x="2223600" y="893633"/>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99" name="Google Shape;299;p28"/>
          <p:cNvSpPr txBox="1">
            <a:spLocks noGrp="1"/>
          </p:cNvSpPr>
          <p:nvPr>
            <p:ph type="subTitle" idx="1"/>
          </p:nvPr>
        </p:nvSpPr>
        <p:spPr>
          <a:xfrm>
            <a:off x="1887125" y="1671500"/>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0" name="Google Shape;300;p28"/>
          <p:cNvSpPr txBox="1">
            <a:spLocks noGrp="1"/>
          </p:cNvSpPr>
          <p:nvPr>
            <p:ph type="title" idx="2" hasCustomPrompt="1"/>
          </p:nvPr>
        </p:nvSpPr>
        <p:spPr>
          <a:xfrm>
            <a:off x="2223600" y="2623908"/>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1" name="Google Shape;301;p28"/>
          <p:cNvSpPr txBox="1">
            <a:spLocks noGrp="1"/>
          </p:cNvSpPr>
          <p:nvPr>
            <p:ph type="subTitle" idx="3"/>
          </p:nvPr>
        </p:nvSpPr>
        <p:spPr>
          <a:xfrm>
            <a:off x="1887125" y="3418732"/>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2" name="Google Shape;302;p28"/>
          <p:cNvSpPr txBox="1">
            <a:spLocks noGrp="1"/>
          </p:cNvSpPr>
          <p:nvPr>
            <p:ph type="title" idx="4" hasCustomPrompt="1"/>
          </p:nvPr>
        </p:nvSpPr>
        <p:spPr>
          <a:xfrm>
            <a:off x="2223600" y="4354184"/>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3" name="Google Shape;303;p28"/>
          <p:cNvSpPr txBox="1">
            <a:spLocks noGrp="1"/>
          </p:cNvSpPr>
          <p:nvPr>
            <p:ph type="subTitle" idx="5"/>
          </p:nvPr>
        </p:nvSpPr>
        <p:spPr>
          <a:xfrm>
            <a:off x="1887125" y="5165964"/>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grpSp>
        <p:nvGrpSpPr>
          <p:cNvPr id="304" name="Google Shape;304;p28"/>
          <p:cNvGrpSpPr/>
          <p:nvPr/>
        </p:nvGrpSpPr>
        <p:grpSpPr>
          <a:xfrm>
            <a:off x="-856040" y="-713408"/>
            <a:ext cx="11753347" cy="8386747"/>
            <a:chOff x="-856040" y="-535056"/>
            <a:chExt cx="11753347" cy="6290060"/>
          </a:xfrm>
        </p:grpSpPr>
        <p:pic>
          <p:nvPicPr>
            <p:cNvPr id="305" name="Google Shape;305;p28"/>
            <p:cNvPicPr preferRelativeResize="0"/>
            <p:nvPr/>
          </p:nvPicPr>
          <p:blipFill rotWithShape="1">
            <a:blip r:embed="rId2">
              <a:alphaModFix amt="63000"/>
            </a:blip>
            <a:srcRect t="5222"/>
            <a:stretch/>
          </p:blipFill>
          <p:spPr>
            <a:xfrm rot="5400000">
              <a:off x="5823891" y="1461513"/>
              <a:ext cx="4804275" cy="1850599"/>
            </a:xfrm>
            <a:prstGeom prst="rect">
              <a:avLst/>
            </a:prstGeom>
            <a:noFill/>
            <a:ln>
              <a:noFill/>
            </a:ln>
          </p:spPr>
        </p:pic>
        <p:sp>
          <p:nvSpPr>
            <p:cNvPr id="306" name="Google Shape;306;p28"/>
            <p:cNvSpPr/>
            <p:nvPr/>
          </p:nvSpPr>
          <p:spPr>
            <a:xfrm rot="10800000">
              <a:off x="-856040" y="-535056"/>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 name="Google Shape;307;p28"/>
            <p:cNvSpPr/>
            <p:nvPr/>
          </p:nvSpPr>
          <p:spPr>
            <a:xfrm rot="10800000" flipH="1">
              <a:off x="7337885" y="195430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08" name="Google Shape;308;p28"/>
            <p:cNvPicPr preferRelativeResize="0"/>
            <p:nvPr/>
          </p:nvPicPr>
          <p:blipFill rotWithShape="1">
            <a:blip r:embed="rId2">
              <a:alphaModFix amt="63000"/>
            </a:blip>
            <a:srcRect t="5249"/>
            <a:stretch/>
          </p:blipFill>
          <p:spPr>
            <a:xfrm rot="-5400000">
              <a:off x="-1513150" y="1838100"/>
              <a:ext cx="4804275" cy="1806524"/>
            </a:xfrm>
            <a:prstGeom prst="rect">
              <a:avLst/>
            </a:prstGeom>
            <a:noFill/>
            <a:ln>
              <a:noFill/>
            </a:ln>
          </p:spPr>
        </p:pic>
        <p:pic>
          <p:nvPicPr>
            <p:cNvPr id="309" name="Google Shape;309;p28"/>
            <p:cNvPicPr preferRelativeResize="0"/>
            <p:nvPr/>
          </p:nvPicPr>
          <p:blipFill>
            <a:blip r:embed="rId3">
              <a:alphaModFix/>
            </a:blip>
            <a:stretch>
              <a:fillRect/>
            </a:stretch>
          </p:blipFill>
          <p:spPr>
            <a:xfrm rot="10800000" flipH="1">
              <a:off x="499676" y="1419600"/>
              <a:ext cx="409063" cy="409093"/>
            </a:xfrm>
            <a:prstGeom prst="rect">
              <a:avLst/>
            </a:prstGeom>
            <a:noFill/>
            <a:ln>
              <a:noFill/>
            </a:ln>
          </p:spPr>
        </p:pic>
        <p:pic>
          <p:nvPicPr>
            <p:cNvPr id="310" name="Google Shape;310;p28"/>
            <p:cNvPicPr preferRelativeResize="0"/>
            <p:nvPr/>
          </p:nvPicPr>
          <p:blipFill>
            <a:blip r:embed="rId4">
              <a:alphaModFix/>
            </a:blip>
            <a:stretch>
              <a:fillRect/>
            </a:stretch>
          </p:blipFill>
          <p:spPr>
            <a:xfrm rot="10800000" flipH="1">
              <a:off x="8295949" y="2086616"/>
              <a:ext cx="473875" cy="504267"/>
            </a:xfrm>
            <a:prstGeom prst="rect">
              <a:avLst/>
            </a:prstGeom>
            <a:noFill/>
            <a:ln>
              <a:noFill/>
            </a:ln>
          </p:spPr>
        </p:pic>
        <p:pic>
          <p:nvPicPr>
            <p:cNvPr id="311" name="Google Shape;311;p28"/>
            <p:cNvPicPr preferRelativeResize="0"/>
            <p:nvPr/>
          </p:nvPicPr>
          <p:blipFill>
            <a:blip r:embed="rId5">
              <a:alphaModFix/>
            </a:blip>
            <a:stretch>
              <a:fillRect/>
            </a:stretch>
          </p:blipFill>
          <p:spPr>
            <a:xfrm rot="10800000" flipH="1">
              <a:off x="7656375" y="670233"/>
              <a:ext cx="327099" cy="327124"/>
            </a:xfrm>
            <a:prstGeom prst="rect">
              <a:avLst/>
            </a:prstGeom>
            <a:noFill/>
            <a:ln>
              <a:noFill/>
            </a:ln>
          </p:spPr>
        </p:pic>
        <p:pic>
          <p:nvPicPr>
            <p:cNvPr id="312" name="Google Shape;312;p28"/>
            <p:cNvPicPr preferRelativeResize="0"/>
            <p:nvPr/>
          </p:nvPicPr>
          <p:blipFill>
            <a:blip r:embed="rId6">
              <a:alphaModFix/>
            </a:blip>
            <a:stretch>
              <a:fillRect/>
            </a:stretch>
          </p:blipFill>
          <p:spPr>
            <a:xfrm rot="10800000" flipH="1">
              <a:off x="502924" y="3686651"/>
              <a:ext cx="640074" cy="733215"/>
            </a:xfrm>
            <a:prstGeom prst="rect">
              <a:avLst/>
            </a:prstGeom>
            <a:noFill/>
            <a:ln>
              <a:noFill/>
            </a:ln>
          </p:spPr>
        </p:pic>
      </p:grpSp>
    </p:spTree>
    <p:extLst>
      <p:ext uri="{BB962C8B-B14F-4D97-AF65-F5344CB8AC3E}">
        <p14:creationId xmlns:p14="http://schemas.microsoft.com/office/powerpoint/2010/main" val="83856457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13"/>
        <p:cNvGrpSpPr/>
        <p:nvPr/>
      </p:nvGrpSpPr>
      <p:grpSpPr>
        <a:xfrm>
          <a:off x="0" y="0"/>
          <a:ext cx="0" cy="0"/>
          <a:chOff x="0" y="0"/>
          <a:chExt cx="0" cy="0"/>
        </a:xfrm>
      </p:grpSpPr>
      <p:grpSp>
        <p:nvGrpSpPr>
          <p:cNvPr id="314" name="Google Shape;314;p29"/>
          <p:cNvGrpSpPr/>
          <p:nvPr/>
        </p:nvGrpSpPr>
        <p:grpSpPr>
          <a:xfrm>
            <a:off x="-1400500" y="-4"/>
            <a:ext cx="10785958" cy="8104461"/>
            <a:chOff x="-1400500" y="-3"/>
            <a:chExt cx="10785958" cy="6078346"/>
          </a:xfrm>
        </p:grpSpPr>
        <p:pic>
          <p:nvPicPr>
            <p:cNvPr id="315" name="Google Shape;315;p29"/>
            <p:cNvPicPr preferRelativeResize="0"/>
            <p:nvPr/>
          </p:nvPicPr>
          <p:blipFill>
            <a:blip r:embed="rId2">
              <a:alphaModFix amt="75000"/>
            </a:blip>
            <a:stretch>
              <a:fillRect/>
            </a:stretch>
          </p:blipFill>
          <p:spPr>
            <a:xfrm>
              <a:off x="5799005" y="491111"/>
              <a:ext cx="1743575" cy="1743574"/>
            </a:xfrm>
            <a:prstGeom prst="rect">
              <a:avLst/>
            </a:prstGeom>
            <a:noFill/>
            <a:ln>
              <a:noFill/>
            </a:ln>
          </p:spPr>
        </p:pic>
        <p:pic>
          <p:nvPicPr>
            <p:cNvPr id="316" name="Google Shape;316;p29"/>
            <p:cNvPicPr preferRelativeResize="0"/>
            <p:nvPr/>
          </p:nvPicPr>
          <p:blipFill rotWithShape="1">
            <a:blip r:embed="rId3">
              <a:alphaModFix/>
            </a:blip>
            <a:srcRect b="3306"/>
            <a:stretch/>
          </p:blipFill>
          <p:spPr>
            <a:xfrm>
              <a:off x="5213308" y="1384174"/>
              <a:ext cx="3914650" cy="3759325"/>
            </a:xfrm>
            <a:prstGeom prst="rect">
              <a:avLst/>
            </a:prstGeom>
            <a:noFill/>
            <a:ln>
              <a:noFill/>
            </a:ln>
          </p:spPr>
        </p:pic>
        <p:sp>
          <p:nvSpPr>
            <p:cNvPr id="317" name="Google Shape;317;p29"/>
            <p:cNvSpPr/>
            <p:nvPr/>
          </p:nvSpPr>
          <p:spPr>
            <a:xfrm flipH="1">
              <a:off x="6328950" y="25717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18" name="Google Shape;318;p29"/>
            <p:cNvPicPr preferRelativeResize="0"/>
            <p:nvPr/>
          </p:nvPicPr>
          <p:blipFill rotWithShape="1">
            <a:blip r:embed="rId3">
              <a:alphaModFix/>
            </a:blip>
            <a:srcRect b="3688"/>
            <a:stretch/>
          </p:blipFill>
          <p:spPr>
            <a:xfrm rot="10800000">
              <a:off x="-16042" y="-3"/>
              <a:ext cx="1468375" cy="1404502"/>
            </a:xfrm>
            <a:prstGeom prst="rect">
              <a:avLst/>
            </a:prstGeom>
            <a:noFill/>
            <a:ln>
              <a:noFill/>
            </a:ln>
          </p:spPr>
        </p:pic>
        <p:pic>
          <p:nvPicPr>
            <p:cNvPr id="319" name="Google Shape;319;p29"/>
            <p:cNvPicPr preferRelativeResize="0"/>
            <p:nvPr/>
          </p:nvPicPr>
          <p:blipFill>
            <a:blip r:embed="rId4">
              <a:alphaModFix/>
            </a:blip>
            <a:stretch>
              <a:fillRect/>
            </a:stretch>
          </p:blipFill>
          <p:spPr>
            <a:xfrm>
              <a:off x="8160358" y="3273249"/>
              <a:ext cx="508750" cy="508750"/>
            </a:xfrm>
            <a:prstGeom prst="rect">
              <a:avLst/>
            </a:prstGeom>
            <a:noFill/>
            <a:ln>
              <a:noFill/>
            </a:ln>
          </p:spPr>
        </p:pic>
        <p:pic>
          <p:nvPicPr>
            <p:cNvPr id="320" name="Google Shape;320;p29"/>
            <p:cNvPicPr preferRelativeResize="0"/>
            <p:nvPr/>
          </p:nvPicPr>
          <p:blipFill>
            <a:blip r:embed="rId5">
              <a:alphaModFix/>
            </a:blip>
            <a:stretch>
              <a:fillRect/>
            </a:stretch>
          </p:blipFill>
          <p:spPr>
            <a:xfrm>
              <a:off x="524305" y="285141"/>
              <a:ext cx="508750" cy="508710"/>
            </a:xfrm>
            <a:prstGeom prst="rect">
              <a:avLst/>
            </a:prstGeom>
            <a:noFill/>
            <a:ln>
              <a:noFill/>
            </a:ln>
          </p:spPr>
        </p:pic>
        <p:pic>
          <p:nvPicPr>
            <p:cNvPr id="321" name="Google Shape;321;p29"/>
            <p:cNvPicPr preferRelativeResize="0"/>
            <p:nvPr/>
          </p:nvPicPr>
          <p:blipFill>
            <a:blip r:embed="rId6">
              <a:alphaModFix/>
            </a:blip>
            <a:stretch>
              <a:fillRect/>
            </a:stretch>
          </p:blipFill>
          <p:spPr>
            <a:xfrm>
              <a:off x="8498208" y="1708400"/>
              <a:ext cx="400550" cy="458832"/>
            </a:xfrm>
            <a:prstGeom prst="rect">
              <a:avLst/>
            </a:prstGeom>
            <a:noFill/>
            <a:ln>
              <a:noFill/>
            </a:ln>
          </p:spPr>
        </p:pic>
        <p:pic>
          <p:nvPicPr>
            <p:cNvPr id="322" name="Google Shape;322;p29"/>
            <p:cNvPicPr preferRelativeResize="0"/>
            <p:nvPr/>
          </p:nvPicPr>
          <p:blipFill>
            <a:blip r:embed="rId7">
              <a:alphaModFix/>
            </a:blip>
            <a:stretch>
              <a:fillRect/>
            </a:stretch>
          </p:blipFill>
          <p:spPr>
            <a:xfrm>
              <a:off x="188432" y="1540850"/>
              <a:ext cx="400550" cy="426275"/>
            </a:xfrm>
            <a:prstGeom prst="rect">
              <a:avLst/>
            </a:prstGeom>
            <a:noFill/>
            <a:ln>
              <a:noFill/>
            </a:ln>
          </p:spPr>
        </p:pic>
        <p:pic>
          <p:nvPicPr>
            <p:cNvPr id="323" name="Google Shape;323;p29"/>
            <p:cNvPicPr preferRelativeResize="0"/>
            <p:nvPr/>
          </p:nvPicPr>
          <p:blipFill>
            <a:blip r:embed="rId8">
              <a:alphaModFix/>
            </a:blip>
            <a:stretch>
              <a:fillRect/>
            </a:stretch>
          </p:blipFill>
          <p:spPr>
            <a:xfrm>
              <a:off x="6609096" y="3860800"/>
              <a:ext cx="253876" cy="253876"/>
            </a:xfrm>
            <a:prstGeom prst="rect">
              <a:avLst/>
            </a:prstGeom>
            <a:noFill/>
            <a:ln>
              <a:noFill/>
            </a:ln>
          </p:spPr>
        </p:pic>
        <p:sp>
          <p:nvSpPr>
            <p:cNvPr id="324" name="Google Shape;324;p29"/>
            <p:cNvSpPr/>
            <p:nvPr/>
          </p:nvSpPr>
          <p:spPr>
            <a:xfrm flipH="1">
              <a:off x="-1400500" y="27141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25" name="Google Shape;325;p29"/>
          <p:cNvSpPr txBox="1">
            <a:spLocks noGrp="1"/>
          </p:cNvSpPr>
          <p:nvPr>
            <p:ph type="title"/>
          </p:nvPr>
        </p:nvSpPr>
        <p:spPr>
          <a:xfrm>
            <a:off x="1143000" y="841367"/>
            <a:ext cx="3871800" cy="1164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72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26" name="Google Shape;326;p29"/>
          <p:cNvSpPr txBox="1">
            <a:spLocks noGrp="1"/>
          </p:cNvSpPr>
          <p:nvPr>
            <p:ph type="subTitle" idx="1"/>
          </p:nvPr>
        </p:nvSpPr>
        <p:spPr>
          <a:xfrm>
            <a:off x="1177200" y="2215667"/>
            <a:ext cx="3434700" cy="1902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327" name="Google Shape;327;p29"/>
          <p:cNvSpPr txBox="1"/>
          <p:nvPr/>
        </p:nvSpPr>
        <p:spPr>
          <a:xfrm>
            <a:off x="1108025" y="5203367"/>
            <a:ext cx="4635600" cy="644800"/>
          </a:xfrm>
          <a:prstGeom prst="rect">
            <a:avLst/>
          </a:prstGeom>
          <a:noFill/>
          <a:ln>
            <a:noFill/>
          </a:ln>
        </p:spPr>
        <p:txBody>
          <a:bodyPr spcFirstLastPara="1" wrap="square" lIns="91425" tIns="91425" rIns="91425" bIns="91425" anchor="b" anchorCtr="0">
            <a:noAutofit/>
          </a:bodyPr>
          <a:lstStyle/>
          <a:p>
            <a:pPr>
              <a:spcBef>
                <a:spcPts val="300"/>
              </a:spcBef>
              <a:buClr>
                <a:srgbClr val="000000"/>
              </a:buClr>
              <a:buFont typeface="Arial"/>
              <a:buNone/>
            </a:pPr>
            <a:r>
              <a:rPr lang="en" sz="1000" kern="0">
                <a:solidFill>
                  <a:srgbClr val="FFFFFF"/>
                </a:solidFill>
                <a:latin typeface="Open Sans"/>
                <a:ea typeface="Open Sans"/>
                <a:cs typeface="Open Sans"/>
                <a:sym typeface="Open Sans"/>
              </a:rPr>
              <a:t>CREDITS: This presentation template was created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9">
                  <a:extLst>
                    <a:ext uri="{A12FA001-AC4F-418D-AE19-62706E023703}">
                      <ahyp:hlinkClr xmlns="" xmlns:ahyp="http://schemas.microsoft.com/office/drawing/2018/hyperlinkcolor" val="tx"/>
                    </a:ext>
                  </a:extLst>
                </a:hlinkClick>
              </a:rPr>
              <a:t>Slidesgo</a:t>
            </a:r>
            <a:r>
              <a:rPr lang="en" sz="1000" kern="0">
                <a:solidFill>
                  <a:srgbClr val="FFFFFF"/>
                </a:solidFill>
                <a:latin typeface="Open Sans"/>
                <a:ea typeface="Open Sans"/>
                <a:cs typeface="Open Sans"/>
                <a:sym typeface="Open Sans"/>
              </a:rPr>
              <a:t>, including icons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10">
                  <a:extLst>
                    <a:ext uri="{A12FA001-AC4F-418D-AE19-62706E023703}">
                      <ahyp:hlinkClr xmlns="" xmlns:ahyp="http://schemas.microsoft.com/office/drawing/2018/hyperlinkcolor" val="tx"/>
                    </a:ext>
                  </a:extLst>
                </a:hlinkClick>
              </a:rPr>
              <a:t>Flaticon</a:t>
            </a:r>
            <a:r>
              <a:rPr lang="en" sz="1000" kern="0">
                <a:solidFill>
                  <a:srgbClr val="FFFFFF"/>
                </a:solidFill>
                <a:latin typeface="Open Sans"/>
                <a:ea typeface="Open Sans"/>
                <a:cs typeface="Open Sans"/>
                <a:sym typeface="Open Sans"/>
              </a:rPr>
              <a:t>, infographics &amp; images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11">
                  <a:extLst>
                    <a:ext uri="{A12FA001-AC4F-418D-AE19-62706E023703}">
                      <ahyp:hlinkClr xmlns="" xmlns:ahyp="http://schemas.microsoft.com/office/drawing/2018/hyperlinkcolor" val="tx"/>
                    </a:ext>
                  </a:extLst>
                </a:hlinkClick>
              </a:rPr>
              <a:t>Freepik</a:t>
            </a:r>
            <a:endParaRPr sz="1000" b="1" kern="0">
              <a:solidFill>
                <a:srgbClr val="FFFFFF"/>
              </a:solidFill>
              <a:latin typeface="Open Sans"/>
              <a:ea typeface="Open Sans"/>
              <a:cs typeface="Open Sans"/>
              <a:sym typeface="Open Sans"/>
            </a:endParaRPr>
          </a:p>
        </p:txBody>
      </p:sp>
    </p:spTree>
    <p:extLst>
      <p:ext uri="{BB962C8B-B14F-4D97-AF65-F5344CB8AC3E}">
        <p14:creationId xmlns:p14="http://schemas.microsoft.com/office/powerpoint/2010/main" val="321625787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28"/>
        <p:cNvGrpSpPr/>
        <p:nvPr/>
      </p:nvGrpSpPr>
      <p:grpSpPr>
        <a:xfrm>
          <a:off x="0" y="0"/>
          <a:ext cx="0" cy="0"/>
          <a:chOff x="0" y="0"/>
          <a:chExt cx="0" cy="0"/>
        </a:xfrm>
      </p:grpSpPr>
      <p:grpSp>
        <p:nvGrpSpPr>
          <p:cNvPr id="329" name="Google Shape;329;p30"/>
          <p:cNvGrpSpPr/>
          <p:nvPr/>
        </p:nvGrpSpPr>
        <p:grpSpPr>
          <a:xfrm>
            <a:off x="-1447374" y="-2663683"/>
            <a:ext cx="10897872" cy="12231496"/>
            <a:chOff x="-1447374" y="-1997762"/>
            <a:chExt cx="10897872" cy="9173622"/>
          </a:xfrm>
        </p:grpSpPr>
        <p:pic>
          <p:nvPicPr>
            <p:cNvPr id="330" name="Google Shape;330;p30"/>
            <p:cNvPicPr preferRelativeResize="0"/>
            <p:nvPr/>
          </p:nvPicPr>
          <p:blipFill rotWithShape="1">
            <a:blip r:embed="rId2">
              <a:alphaModFix/>
            </a:blip>
            <a:srcRect b="17749"/>
            <a:stretch/>
          </p:blipFill>
          <p:spPr>
            <a:xfrm flipH="1">
              <a:off x="0" y="3285200"/>
              <a:ext cx="8027500" cy="1873475"/>
            </a:xfrm>
            <a:prstGeom prst="rect">
              <a:avLst/>
            </a:prstGeom>
            <a:noFill/>
            <a:ln>
              <a:noFill/>
            </a:ln>
          </p:spPr>
        </p:pic>
        <p:pic>
          <p:nvPicPr>
            <p:cNvPr id="331" name="Google Shape;331;p30"/>
            <p:cNvPicPr preferRelativeResize="0"/>
            <p:nvPr/>
          </p:nvPicPr>
          <p:blipFill rotWithShape="1">
            <a:blip r:embed="rId3">
              <a:alphaModFix/>
            </a:blip>
            <a:srcRect t="46533" r="33328" b="3511"/>
            <a:stretch/>
          </p:blipFill>
          <p:spPr>
            <a:xfrm>
              <a:off x="6307681" y="3030474"/>
              <a:ext cx="2836321" cy="2110773"/>
            </a:xfrm>
            <a:prstGeom prst="rect">
              <a:avLst/>
            </a:prstGeom>
            <a:noFill/>
            <a:ln>
              <a:noFill/>
            </a:ln>
          </p:spPr>
        </p:pic>
        <p:pic>
          <p:nvPicPr>
            <p:cNvPr id="332" name="Google Shape;332;p30"/>
            <p:cNvPicPr preferRelativeResize="0"/>
            <p:nvPr/>
          </p:nvPicPr>
          <p:blipFill>
            <a:blip r:embed="rId4">
              <a:alphaModFix/>
            </a:blip>
            <a:stretch>
              <a:fillRect/>
            </a:stretch>
          </p:blipFill>
          <p:spPr>
            <a:xfrm>
              <a:off x="438225" y="4397906"/>
              <a:ext cx="400549" cy="400518"/>
            </a:xfrm>
            <a:prstGeom prst="rect">
              <a:avLst/>
            </a:prstGeom>
            <a:noFill/>
            <a:ln>
              <a:noFill/>
            </a:ln>
          </p:spPr>
        </p:pic>
        <p:sp>
          <p:nvSpPr>
            <p:cNvPr id="333" name="Google Shape;333;p30"/>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 name="Google Shape;334;p30"/>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 name="Google Shape;335;p30"/>
            <p:cNvSpPr/>
            <p:nvPr/>
          </p:nvSpPr>
          <p:spPr>
            <a:xfrm>
              <a:off x="4192326" y="33751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165698080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7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8380272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6"/>
        <p:cNvGrpSpPr/>
        <p:nvPr/>
      </p:nvGrpSpPr>
      <p:grpSpPr>
        <a:xfrm>
          <a:off x="0" y="0"/>
          <a:ext cx="0" cy="0"/>
          <a:chOff x="0" y="0"/>
          <a:chExt cx="0" cy="0"/>
        </a:xfrm>
      </p:grpSpPr>
      <p:grpSp>
        <p:nvGrpSpPr>
          <p:cNvPr id="337" name="Google Shape;337;p31"/>
          <p:cNvGrpSpPr/>
          <p:nvPr/>
        </p:nvGrpSpPr>
        <p:grpSpPr>
          <a:xfrm>
            <a:off x="-1066490" y="-2354616"/>
            <a:ext cx="10210492" cy="9212619"/>
            <a:chOff x="-1066490" y="-1765962"/>
            <a:chExt cx="10210492" cy="6909464"/>
          </a:xfrm>
        </p:grpSpPr>
        <p:pic>
          <p:nvPicPr>
            <p:cNvPr id="338" name="Google Shape;338;p31"/>
            <p:cNvPicPr preferRelativeResize="0"/>
            <p:nvPr/>
          </p:nvPicPr>
          <p:blipFill>
            <a:blip r:embed="rId2">
              <a:alphaModFix amt="63000"/>
            </a:blip>
            <a:stretch>
              <a:fillRect/>
            </a:stretch>
          </p:blipFill>
          <p:spPr>
            <a:xfrm flipH="1">
              <a:off x="4339726" y="4"/>
              <a:ext cx="4804275" cy="1459125"/>
            </a:xfrm>
            <a:prstGeom prst="rect">
              <a:avLst/>
            </a:prstGeom>
            <a:noFill/>
            <a:ln>
              <a:noFill/>
            </a:ln>
          </p:spPr>
        </p:pic>
        <p:pic>
          <p:nvPicPr>
            <p:cNvPr id="339" name="Google Shape;339;p31"/>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340" name="Google Shape;340;p31"/>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41" name="Google Shape;341;p31"/>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342" name="Google Shape;342;p31"/>
            <p:cNvPicPr preferRelativeResize="0"/>
            <p:nvPr/>
          </p:nvPicPr>
          <p:blipFill>
            <a:blip r:embed="rId5">
              <a:alphaModFix/>
            </a:blip>
            <a:stretch>
              <a:fillRect/>
            </a:stretch>
          </p:blipFill>
          <p:spPr>
            <a:xfrm>
              <a:off x="6396648" y="445225"/>
              <a:ext cx="471226" cy="471189"/>
            </a:xfrm>
            <a:prstGeom prst="rect">
              <a:avLst/>
            </a:prstGeom>
            <a:noFill/>
            <a:ln>
              <a:noFill/>
            </a:ln>
          </p:spPr>
        </p:pic>
        <p:pic>
          <p:nvPicPr>
            <p:cNvPr id="343" name="Google Shape;343;p31"/>
            <p:cNvPicPr preferRelativeResize="0"/>
            <p:nvPr/>
          </p:nvPicPr>
          <p:blipFill>
            <a:blip r:embed="rId6">
              <a:alphaModFix/>
            </a:blip>
            <a:stretch>
              <a:fillRect/>
            </a:stretch>
          </p:blipFill>
          <p:spPr>
            <a:xfrm>
              <a:off x="1712923" y="4436712"/>
              <a:ext cx="471226" cy="471189"/>
            </a:xfrm>
            <a:prstGeom prst="rect">
              <a:avLst/>
            </a:prstGeom>
            <a:noFill/>
            <a:ln>
              <a:noFill/>
            </a:ln>
          </p:spPr>
        </p:pic>
        <p:pic>
          <p:nvPicPr>
            <p:cNvPr id="344" name="Google Shape;344;p31"/>
            <p:cNvPicPr preferRelativeResize="0"/>
            <p:nvPr/>
          </p:nvPicPr>
          <p:blipFill>
            <a:blip r:embed="rId4">
              <a:alphaModFix/>
            </a:blip>
            <a:stretch>
              <a:fillRect/>
            </a:stretch>
          </p:blipFill>
          <p:spPr>
            <a:xfrm>
              <a:off x="8042741" y="539501"/>
              <a:ext cx="152401" cy="152401"/>
            </a:xfrm>
            <a:prstGeom prst="rect">
              <a:avLst/>
            </a:prstGeom>
            <a:noFill/>
            <a:ln>
              <a:noFill/>
            </a:ln>
          </p:spPr>
        </p:pic>
        <p:pic>
          <p:nvPicPr>
            <p:cNvPr id="345" name="Google Shape;345;p31"/>
            <p:cNvPicPr preferRelativeResize="0"/>
            <p:nvPr/>
          </p:nvPicPr>
          <p:blipFill>
            <a:blip r:embed="rId5">
              <a:alphaModFix/>
            </a:blip>
            <a:stretch>
              <a:fillRect/>
            </a:stretch>
          </p:blipFill>
          <p:spPr>
            <a:xfrm>
              <a:off x="6100448" y="749825"/>
              <a:ext cx="155447" cy="155447"/>
            </a:xfrm>
            <a:prstGeom prst="rect">
              <a:avLst/>
            </a:prstGeom>
            <a:noFill/>
            <a:ln>
              <a:noFill/>
            </a:ln>
          </p:spPr>
        </p:pic>
        <p:pic>
          <p:nvPicPr>
            <p:cNvPr id="346" name="Google Shape;346;p31"/>
            <p:cNvPicPr preferRelativeResize="0"/>
            <p:nvPr/>
          </p:nvPicPr>
          <p:blipFill>
            <a:blip r:embed="rId6">
              <a:alphaModFix/>
            </a:blip>
            <a:stretch>
              <a:fillRect/>
            </a:stretch>
          </p:blipFill>
          <p:spPr>
            <a:xfrm>
              <a:off x="2491323" y="4594587"/>
              <a:ext cx="155447" cy="155447"/>
            </a:xfrm>
            <a:prstGeom prst="rect">
              <a:avLst/>
            </a:prstGeom>
            <a:noFill/>
            <a:ln>
              <a:noFill/>
            </a:ln>
          </p:spPr>
        </p:pic>
      </p:grpSp>
      <p:pic>
        <p:nvPicPr>
          <p:cNvPr id="347" name="Google Shape;347;p31"/>
          <p:cNvPicPr preferRelativeResize="0"/>
          <p:nvPr/>
        </p:nvPicPr>
        <p:blipFill>
          <a:blip r:embed="rId2">
            <a:alphaModFix amt="63000"/>
          </a:blip>
          <a:stretch>
            <a:fillRect/>
          </a:stretch>
        </p:blipFill>
        <p:spPr>
          <a:xfrm flipH="1">
            <a:off x="12076831" y="6463039"/>
            <a:ext cx="4804275" cy="1945500"/>
          </a:xfrm>
          <a:prstGeom prst="rect">
            <a:avLst/>
          </a:prstGeom>
          <a:noFill/>
          <a:ln>
            <a:noFill/>
          </a:ln>
        </p:spPr>
      </p:pic>
      <p:pic>
        <p:nvPicPr>
          <p:cNvPr id="348" name="Google Shape;348;p31"/>
          <p:cNvPicPr preferRelativeResize="0"/>
          <p:nvPr/>
        </p:nvPicPr>
        <p:blipFill rotWithShape="1">
          <a:blip r:embed="rId3">
            <a:alphaModFix/>
          </a:blip>
          <a:srcRect b="3306"/>
          <a:stretch/>
        </p:blipFill>
        <p:spPr>
          <a:xfrm flipH="1">
            <a:off x="7737105" y="10131070"/>
            <a:ext cx="2491325" cy="3189969"/>
          </a:xfrm>
          <a:prstGeom prst="rect">
            <a:avLst/>
          </a:prstGeom>
          <a:noFill/>
          <a:ln>
            <a:noFill/>
          </a:ln>
        </p:spPr>
      </p:pic>
      <p:sp>
        <p:nvSpPr>
          <p:cNvPr id="349" name="Google Shape;349;p31"/>
          <p:cNvSpPr/>
          <p:nvPr/>
        </p:nvSpPr>
        <p:spPr>
          <a:xfrm>
            <a:off x="6670610" y="4108419"/>
            <a:ext cx="3559422" cy="5067596"/>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50" name="Google Shape;350;p31"/>
          <p:cNvPicPr preferRelativeResize="0"/>
          <p:nvPr/>
        </p:nvPicPr>
        <p:blipFill>
          <a:blip r:embed="rId4">
            <a:alphaModFix/>
          </a:blip>
          <a:stretch>
            <a:fillRect/>
          </a:stretch>
        </p:blipFill>
        <p:spPr>
          <a:xfrm>
            <a:off x="15932267" y="7598103"/>
            <a:ext cx="471213" cy="628284"/>
          </a:xfrm>
          <a:prstGeom prst="rect">
            <a:avLst/>
          </a:prstGeom>
          <a:noFill/>
          <a:ln>
            <a:noFill/>
          </a:ln>
        </p:spPr>
      </p:pic>
      <p:pic>
        <p:nvPicPr>
          <p:cNvPr id="351" name="Google Shape;351;p31"/>
          <p:cNvPicPr preferRelativeResize="0"/>
          <p:nvPr/>
        </p:nvPicPr>
        <p:blipFill>
          <a:blip r:embed="rId5">
            <a:alphaModFix/>
          </a:blip>
          <a:stretch>
            <a:fillRect/>
          </a:stretch>
        </p:blipFill>
        <p:spPr>
          <a:xfrm>
            <a:off x="14133748" y="7056667"/>
            <a:ext cx="471226" cy="628252"/>
          </a:xfrm>
          <a:prstGeom prst="rect">
            <a:avLst/>
          </a:prstGeom>
          <a:noFill/>
          <a:ln>
            <a:noFill/>
          </a:ln>
        </p:spPr>
      </p:pic>
      <p:pic>
        <p:nvPicPr>
          <p:cNvPr id="352" name="Google Shape;352;p31"/>
          <p:cNvPicPr preferRelativeResize="0"/>
          <p:nvPr/>
        </p:nvPicPr>
        <p:blipFill>
          <a:blip r:embed="rId6">
            <a:alphaModFix/>
          </a:blip>
          <a:stretch>
            <a:fillRect/>
          </a:stretch>
        </p:blipFill>
        <p:spPr>
          <a:xfrm>
            <a:off x="9450023" y="12378651"/>
            <a:ext cx="471226" cy="628252"/>
          </a:xfrm>
          <a:prstGeom prst="rect">
            <a:avLst/>
          </a:prstGeom>
          <a:noFill/>
          <a:ln>
            <a:noFill/>
          </a:ln>
        </p:spPr>
      </p:pic>
      <p:pic>
        <p:nvPicPr>
          <p:cNvPr id="353" name="Google Shape;353;p31"/>
          <p:cNvPicPr preferRelativeResize="0"/>
          <p:nvPr/>
        </p:nvPicPr>
        <p:blipFill>
          <a:blip r:embed="rId4">
            <a:alphaModFix/>
          </a:blip>
          <a:stretch>
            <a:fillRect/>
          </a:stretch>
        </p:blipFill>
        <p:spPr>
          <a:xfrm>
            <a:off x="15779846" y="7182372"/>
            <a:ext cx="152401" cy="203201"/>
          </a:xfrm>
          <a:prstGeom prst="rect">
            <a:avLst/>
          </a:prstGeom>
          <a:noFill/>
          <a:ln>
            <a:noFill/>
          </a:ln>
        </p:spPr>
      </p:pic>
      <p:pic>
        <p:nvPicPr>
          <p:cNvPr id="354" name="Google Shape;354;p31"/>
          <p:cNvPicPr preferRelativeResize="0"/>
          <p:nvPr/>
        </p:nvPicPr>
        <p:blipFill>
          <a:blip r:embed="rId5">
            <a:alphaModFix/>
          </a:blip>
          <a:stretch>
            <a:fillRect/>
          </a:stretch>
        </p:blipFill>
        <p:spPr>
          <a:xfrm>
            <a:off x="13837553" y="7462803"/>
            <a:ext cx="155447" cy="207263"/>
          </a:xfrm>
          <a:prstGeom prst="rect">
            <a:avLst/>
          </a:prstGeom>
          <a:noFill/>
          <a:ln>
            <a:noFill/>
          </a:ln>
        </p:spPr>
      </p:pic>
      <p:pic>
        <p:nvPicPr>
          <p:cNvPr id="355" name="Google Shape;355;p31"/>
          <p:cNvPicPr preferRelativeResize="0"/>
          <p:nvPr/>
        </p:nvPicPr>
        <p:blipFill>
          <a:blip r:embed="rId6">
            <a:alphaModFix/>
          </a:blip>
          <a:stretch>
            <a:fillRect/>
          </a:stretch>
        </p:blipFill>
        <p:spPr>
          <a:xfrm>
            <a:off x="10228423" y="12589153"/>
            <a:ext cx="155447" cy="207263"/>
          </a:xfrm>
          <a:prstGeom prst="rect">
            <a:avLst/>
          </a:prstGeom>
          <a:noFill/>
          <a:ln>
            <a:noFill/>
          </a:ln>
        </p:spPr>
      </p:pic>
    </p:spTree>
    <p:extLst>
      <p:ext uri="{BB962C8B-B14F-4D97-AF65-F5344CB8AC3E}">
        <p14:creationId xmlns:p14="http://schemas.microsoft.com/office/powerpoint/2010/main" val="178751038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56"/>
        <p:cNvGrpSpPr/>
        <p:nvPr/>
      </p:nvGrpSpPr>
      <p:grpSpPr>
        <a:xfrm>
          <a:off x="0" y="0"/>
          <a:ext cx="0" cy="0"/>
          <a:chOff x="0" y="0"/>
          <a:chExt cx="0" cy="0"/>
        </a:xfrm>
      </p:grpSpPr>
      <p:grpSp>
        <p:nvGrpSpPr>
          <p:cNvPr id="357" name="Google Shape;357;p32"/>
          <p:cNvGrpSpPr/>
          <p:nvPr/>
        </p:nvGrpSpPr>
        <p:grpSpPr>
          <a:xfrm>
            <a:off x="-2339115" y="-215033"/>
            <a:ext cx="13801447" cy="7073033"/>
            <a:chOff x="-2339115" y="-161275"/>
            <a:chExt cx="13801447" cy="5304775"/>
          </a:xfrm>
        </p:grpSpPr>
        <p:pic>
          <p:nvPicPr>
            <p:cNvPr id="358" name="Google Shape;358;p32"/>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359" name="Google Shape;359;p32"/>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 name="Google Shape;360;p32"/>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61" name="Google Shape;361;p32"/>
            <p:cNvPicPr preferRelativeResize="0"/>
            <p:nvPr/>
          </p:nvPicPr>
          <p:blipFill>
            <a:blip r:embed="rId2">
              <a:alphaModFix amt="63000"/>
            </a:blip>
            <a:stretch>
              <a:fillRect/>
            </a:stretch>
          </p:blipFill>
          <p:spPr>
            <a:xfrm rot="-5400000" flipH="1">
              <a:off x="-1012656" y="971977"/>
              <a:ext cx="2835901" cy="861301"/>
            </a:xfrm>
            <a:prstGeom prst="rect">
              <a:avLst/>
            </a:prstGeom>
            <a:noFill/>
            <a:ln>
              <a:noFill/>
            </a:ln>
          </p:spPr>
        </p:pic>
        <p:pic>
          <p:nvPicPr>
            <p:cNvPr id="362" name="Google Shape;362;p32"/>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363" name="Google Shape;363;p32"/>
            <p:cNvPicPr preferRelativeResize="0"/>
            <p:nvPr/>
          </p:nvPicPr>
          <p:blipFill>
            <a:blip r:embed="rId4">
              <a:alphaModFix/>
            </a:blip>
            <a:stretch>
              <a:fillRect/>
            </a:stretch>
          </p:blipFill>
          <p:spPr>
            <a:xfrm>
              <a:off x="265023" y="4261649"/>
              <a:ext cx="360400" cy="412824"/>
            </a:xfrm>
            <a:prstGeom prst="rect">
              <a:avLst/>
            </a:prstGeom>
            <a:noFill/>
            <a:ln>
              <a:noFill/>
            </a:ln>
          </p:spPr>
        </p:pic>
      </p:grpSp>
    </p:spTree>
    <p:extLst>
      <p:ext uri="{BB962C8B-B14F-4D97-AF65-F5344CB8AC3E}">
        <p14:creationId xmlns:p14="http://schemas.microsoft.com/office/powerpoint/2010/main" val="171447685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2" y="-2613600"/>
            <a:ext cx="9143998" cy="9471599"/>
            <a:chOff x="2" y="-1960200"/>
            <a:chExt cx="9143998" cy="7103699"/>
          </a:xfrm>
        </p:grpSpPr>
        <p:pic>
          <p:nvPicPr>
            <p:cNvPr id="10" name="Google Shape;10;p2"/>
            <p:cNvPicPr preferRelativeResize="0"/>
            <p:nvPr/>
          </p:nvPicPr>
          <p:blipFill>
            <a:blip r:embed="rId2">
              <a:alphaModFix amt="90000"/>
            </a:blip>
            <a:stretch>
              <a:fillRect/>
            </a:stretch>
          </p:blipFill>
          <p:spPr>
            <a:xfrm rot="10800000">
              <a:off x="2" y="0"/>
              <a:ext cx="5130648" cy="1583775"/>
            </a:xfrm>
            <a:prstGeom prst="rect">
              <a:avLst/>
            </a:prstGeom>
            <a:noFill/>
            <a:ln>
              <a:noFill/>
            </a:ln>
          </p:spPr>
        </p:pic>
        <p:sp>
          <p:nvSpPr>
            <p:cNvPr id="11" name="Google Shape;11;p2"/>
            <p:cNvSpPr/>
            <p:nvPr/>
          </p:nvSpPr>
          <p:spPr>
            <a:xfrm flipH="1">
              <a:off x="4082866" y="-19602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2" name="Google Shape;12;p2"/>
            <p:cNvPicPr preferRelativeResize="0"/>
            <p:nvPr/>
          </p:nvPicPr>
          <p:blipFill rotWithShape="1">
            <a:blip r:embed="rId3">
              <a:alphaModFix/>
            </a:blip>
            <a:srcRect b="3688"/>
            <a:stretch/>
          </p:blipFill>
          <p:spPr>
            <a:xfrm>
              <a:off x="5690350" y="1840125"/>
              <a:ext cx="3453650" cy="3303374"/>
            </a:xfrm>
            <a:prstGeom prst="rect">
              <a:avLst/>
            </a:prstGeom>
            <a:noFill/>
            <a:ln>
              <a:noFill/>
            </a:ln>
          </p:spPr>
        </p:pic>
        <p:pic>
          <p:nvPicPr>
            <p:cNvPr id="13" name="Google Shape;13;p2"/>
            <p:cNvPicPr preferRelativeResize="0"/>
            <p:nvPr/>
          </p:nvPicPr>
          <p:blipFill>
            <a:blip r:embed="rId4">
              <a:alphaModFix amt="75000"/>
            </a:blip>
            <a:stretch>
              <a:fillRect/>
            </a:stretch>
          </p:blipFill>
          <p:spPr>
            <a:xfrm>
              <a:off x="7049680" y="98150"/>
              <a:ext cx="1828800" cy="1828800"/>
            </a:xfrm>
            <a:prstGeom prst="rect">
              <a:avLst/>
            </a:prstGeom>
            <a:noFill/>
            <a:ln>
              <a:noFill/>
            </a:ln>
          </p:spPr>
        </p:pic>
        <p:pic>
          <p:nvPicPr>
            <p:cNvPr id="14" name="Google Shape;14;p2"/>
            <p:cNvPicPr preferRelativeResize="0"/>
            <p:nvPr/>
          </p:nvPicPr>
          <p:blipFill>
            <a:blip r:embed="rId5">
              <a:alphaModFix/>
            </a:blip>
            <a:stretch>
              <a:fillRect/>
            </a:stretch>
          </p:blipFill>
          <p:spPr>
            <a:xfrm>
              <a:off x="7600079" y="4064124"/>
              <a:ext cx="1278396" cy="815425"/>
            </a:xfrm>
            <a:prstGeom prst="rect">
              <a:avLst/>
            </a:prstGeom>
            <a:noFill/>
            <a:ln>
              <a:noFill/>
            </a:ln>
          </p:spPr>
        </p:pic>
        <p:pic>
          <p:nvPicPr>
            <p:cNvPr id="15" name="Google Shape;15;p2"/>
            <p:cNvPicPr preferRelativeResize="0"/>
            <p:nvPr/>
          </p:nvPicPr>
          <p:blipFill>
            <a:blip r:embed="rId6">
              <a:alphaModFix/>
            </a:blip>
            <a:stretch>
              <a:fillRect/>
            </a:stretch>
          </p:blipFill>
          <p:spPr>
            <a:xfrm>
              <a:off x="2954919" y="423200"/>
              <a:ext cx="400237" cy="400200"/>
            </a:xfrm>
            <a:prstGeom prst="rect">
              <a:avLst/>
            </a:prstGeom>
            <a:noFill/>
            <a:ln>
              <a:noFill/>
            </a:ln>
          </p:spPr>
        </p:pic>
        <p:pic>
          <p:nvPicPr>
            <p:cNvPr id="16" name="Google Shape;16;p2"/>
            <p:cNvPicPr preferRelativeResize="0"/>
            <p:nvPr/>
          </p:nvPicPr>
          <p:blipFill>
            <a:blip r:embed="rId7">
              <a:alphaModFix/>
            </a:blip>
            <a:stretch>
              <a:fillRect/>
            </a:stretch>
          </p:blipFill>
          <p:spPr>
            <a:xfrm>
              <a:off x="1575875" y="585525"/>
              <a:ext cx="547601" cy="582775"/>
            </a:xfrm>
            <a:prstGeom prst="rect">
              <a:avLst/>
            </a:prstGeom>
            <a:noFill/>
            <a:ln>
              <a:noFill/>
            </a:ln>
          </p:spPr>
        </p:pic>
      </p:grpSp>
      <p:sp>
        <p:nvSpPr>
          <p:cNvPr id="17" name="Google Shape;17;p2"/>
          <p:cNvSpPr txBox="1">
            <a:spLocks noGrp="1"/>
          </p:cNvSpPr>
          <p:nvPr>
            <p:ph type="ctrTitle"/>
          </p:nvPr>
        </p:nvSpPr>
        <p:spPr>
          <a:xfrm>
            <a:off x="1841675" y="2126033"/>
            <a:ext cx="5460900" cy="24384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chemeClr val="lt1"/>
              </a:buClr>
              <a:buSzPts val="5200"/>
              <a:buNone/>
              <a:defRPr sz="9600">
                <a:solidFill>
                  <a:schemeClr val="lt1"/>
                </a:solidFill>
                <a:latin typeface="Fira Sans Condensed Medium" panose="020B0603050000020004" pitchFamily="34" charset="0"/>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dirty="0"/>
          </a:p>
        </p:txBody>
      </p:sp>
      <p:sp>
        <p:nvSpPr>
          <p:cNvPr id="18" name="Google Shape;18;p2"/>
          <p:cNvSpPr txBox="1">
            <a:spLocks noGrp="1"/>
          </p:cNvSpPr>
          <p:nvPr>
            <p:ph type="subTitle" idx="1"/>
          </p:nvPr>
        </p:nvSpPr>
        <p:spPr>
          <a:xfrm>
            <a:off x="2307675" y="4618700"/>
            <a:ext cx="4528800" cy="63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dirty="0"/>
          </a:p>
        </p:txBody>
      </p:sp>
    </p:spTree>
    <p:extLst>
      <p:ext uri="{BB962C8B-B14F-4D97-AF65-F5344CB8AC3E}">
        <p14:creationId xmlns:p14="http://schemas.microsoft.com/office/powerpoint/2010/main" val="113779517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9"/>
        <p:cNvGrpSpPr/>
        <p:nvPr/>
      </p:nvGrpSpPr>
      <p:grpSpPr>
        <a:xfrm>
          <a:off x="0" y="0"/>
          <a:ext cx="0" cy="0"/>
          <a:chOff x="0" y="0"/>
          <a:chExt cx="0" cy="0"/>
        </a:xfrm>
      </p:grpSpPr>
      <p:grpSp>
        <p:nvGrpSpPr>
          <p:cNvPr id="20" name="Google Shape;20;p3"/>
          <p:cNvGrpSpPr/>
          <p:nvPr/>
        </p:nvGrpSpPr>
        <p:grpSpPr>
          <a:xfrm>
            <a:off x="-1809884" y="-2219193"/>
            <a:ext cx="10953882" cy="11127684"/>
            <a:chOff x="-1809884" y="-1664395"/>
            <a:chExt cx="10953882" cy="8345763"/>
          </a:xfrm>
        </p:grpSpPr>
        <p:pic>
          <p:nvPicPr>
            <p:cNvPr id="21" name="Google Shape;21;p3"/>
            <p:cNvPicPr preferRelativeResize="0"/>
            <p:nvPr/>
          </p:nvPicPr>
          <p:blipFill rotWithShape="1">
            <a:blip r:embed="rId2">
              <a:alphaModFix/>
            </a:blip>
            <a:srcRect b="3306"/>
            <a:stretch/>
          </p:blipFill>
          <p:spPr>
            <a:xfrm>
              <a:off x="3787971" y="0"/>
              <a:ext cx="5356027" cy="5143498"/>
            </a:xfrm>
            <a:prstGeom prst="rect">
              <a:avLst/>
            </a:prstGeom>
            <a:noFill/>
            <a:ln>
              <a:noFill/>
            </a:ln>
          </p:spPr>
        </p:pic>
        <p:sp>
          <p:nvSpPr>
            <p:cNvPr id="22" name="Google Shape;22;p3"/>
            <p:cNvSpPr/>
            <p:nvPr/>
          </p:nvSpPr>
          <p:spPr>
            <a:xfrm flipH="1">
              <a:off x="-1809884" y="3100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 name="Google Shape;23;p3"/>
            <p:cNvSpPr/>
            <p:nvPr/>
          </p:nvSpPr>
          <p:spPr>
            <a:xfrm rot="5400000" flipH="1">
              <a:off x="3724016" y="-18182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 name="Google Shape;24;p3"/>
            <p:cNvSpPr/>
            <p:nvPr/>
          </p:nvSpPr>
          <p:spPr>
            <a:xfrm flipH="1">
              <a:off x="5374266" y="3317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25" name="Google Shape;25;p3"/>
            <p:cNvPicPr preferRelativeResize="0"/>
            <p:nvPr/>
          </p:nvPicPr>
          <p:blipFill>
            <a:blip r:embed="rId3">
              <a:alphaModFix/>
            </a:blip>
            <a:stretch>
              <a:fillRect/>
            </a:stretch>
          </p:blipFill>
          <p:spPr>
            <a:xfrm>
              <a:off x="8216055" y="3766950"/>
              <a:ext cx="447400" cy="476100"/>
            </a:xfrm>
            <a:prstGeom prst="rect">
              <a:avLst/>
            </a:prstGeom>
            <a:noFill/>
            <a:ln>
              <a:noFill/>
            </a:ln>
          </p:spPr>
        </p:pic>
      </p:grpSp>
      <p:sp>
        <p:nvSpPr>
          <p:cNvPr id="26" name="Google Shape;26;p3"/>
          <p:cNvSpPr txBox="1">
            <a:spLocks noGrp="1"/>
          </p:cNvSpPr>
          <p:nvPr>
            <p:ph type="title"/>
          </p:nvPr>
        </p:nvSpPr>
        <p:spPr>
          <a:xfrm>
            <a:off x="1018025" y="2708033"/>
            <a:ext cx="3449100" cy="18436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3600"/>
              <a:buNone/>
              <a:defRPr sz="5000">
                <a:latin typeface="Fira Sans Condensed Medium" panose="020B0603050000020004" pitchFamily="34" charset="0"/>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sp>
        <p:nvSpPr>
          <p:cNvPr id="27" name="Google Shape;27;p3"/>
          <p:cNvSpPr txBox="1">
            <a:spLocks noGrp="1"/>
          </p:cNvSpPr>
          <p:nvPr>
            <p:ph type="title" idx="2" hasCustomPrompt="1"/>
          </p:nvPr>
        </p:nvSpPr>
        <p:spPr>
          <a:xfrm>
            <a:off x="1246625" y="1624000"/>
            <a:ext cx="1303500" cy="11224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8" name="Google Shape;28;p3"/>
          <p:cNvSpPr txBox="1">
            <a:spLocks noGrp="1"/>
          </p:cNvSpPr>
          <p:nvPr>
            <p:ph type="subTitle" idx="1"/>
          </p:nvPr>
        </p:nvSpPr>
        <p:spPr>
          <a:xfrm>
            <a:off x="1018025" y="4422867"/>
            <a:ext cx="3449100" cy="92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34674439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9"/>
        <p:cNvGrpSpPr/>
        <p:nvPr/>
      </p:nvGrpSpPr>
      <p:grpSpPr>
        <a:xfrm>
          <a:off x="0" y="0"/>
          <a:ext cx="0" cy="0"/>
          <a:chOff x="0" y="0"/>
          <a:chExt cx="0" cy="0"/>
        </a:xfrm>
      </p:grpSpPr>
      <p:grpSp>
        <p:nvGrpSpPr>
          <p:cNvPr id="30" name="Google Shape;30;p4"/>
          <p:cNvGrpSpPr/>
          <p:nvPr/>
        </p:nvGrpSpPr>
        <p:grpSpPr>
          <a:xfrm>
            <a:off x="0" y="-4"/>
            <a:ext cx="9599128" cy="7833328"/>
            <a:chOff x="0" y="-3"/>
            <a:chExt cx="9599128" cy="5874996"/>
          </a:xfrm>
        </p:grpSpPr>
        <p:pic>
          <p:nvPicPr>
            <p:cNvPr id="31" name="Google Shape;31;p4"/>
            <p:cNvPicPr preferRelativeResize="0"/>
            <p:nvPr/>
          </p:nvPicPr>
          <p:blipFill>
            <a:blip r:embed="rId2">
              <a:alphaModFix amt="75000"/>
            </a:blip>
            <a:stretch>
              <a:fillRect/>
            </a:stretch>
          </p:blipFill>
          <p:spPr>
            <a:xfrm>
              <a:off x="7829802" y="355825"/>
              <a:ext cx="1048675" cy="1048675"/>
            </a:xfrm>
            <a:prstGeom prst="rect">
              <a:avLst/>
            </a:prstGeom>
            <a:noFill/>
            <a:ln>
              <a:noFill/>
            </a:ln>
          </p:spPr>
        </p:pic>
        <p:pic>
          <p:nvPicPr>
            <p:cNvPr id="32" name="Google Shape;32;p4"/>
            <p:cNvPicPr preferRelativeResize="0"/>
            <p:nvPr/>
          </p:nvPicPr>
          <p:blipFill rotWithShape="1">
            <a:blip r:embed="rId3">
              <a:alphaModFix/>
            </a:blip>
            <a:srcRect b="3688"/>
            <a:stretch/>
          </p:blipFill>
          <p:spPr>
            <a:xfrm rot="10800000">
              <a:off x="0" y="-3"/>
              <a:ext cx="1468375" cy="1404502"/>
            </a:xfrm>
            <a:prstGeom prst="rect">
              <a:avLst/>
            </a:prstGeom>
            <a:noFill/>
            <a:ln>
              <a:noFill/>
            </a:ln>
          </p:spPr>
        </p:pic>
        <p:pic>
          <p:nvPicPr>
            <p:cNvPr id="33" name="Google Shape;33;p4"/>
            <p:cNvPicPr preferRelativeResize="0"/>
            <p:nvPr/>
          </p:nvPicPr>
          <p:blipFill rotWithShape="1">
            <a:blip r:embed="rId4">
              <a:alphaModFix/>
            </a:blip>
            <a:srcRect l="15569"/>
            <a:stretch/>
          </p:blipFill>
          <p:spPr>
            <a:xfrm>
              <a:off x="0" y="2791395"/>
              <a:ext cx="1135625" cy="1454825"/>
            </a:xfrm>
            <a:prstGeom prst="rect">
              <a:avLst/>
            </a:prstGeom>
            <a:noFill/>
            <a:ln>
              <a:noFill/>
            </a:ln>
          </p:spPr>
        </p:pic>
        <p:sp>
          <p:nvSpPr>
            <p:cNvPr id="34" name="Google Shape;34;p4"/>
            <p:cNvSpPr/>
            <p:nvPr/>
          </p:nvSpPr>
          <p:spPr>
            <a:xfrm flipH="1">
              <a:off x="6542620" y="25107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5" name="Google Shape;35;p4"/>
            <p:cNvPicPr preferRelativeResize="0"/>
            <p:nvPr/>
          </p:nvPicPr>
          <p:blipFill>
            <a:blip r:embed="rId5">
              <a:alphaModFix/>
            </a:blip>
            <a:stretch>
              <a:fillRect/>
            </a:stretch>
          </p:blipFill>
          <p:spPr>
            <a:xfrm>
              <a:off x="7515250" y="4563237"/>
              <a:ext cx="253876" cy="253876"/>
            </a:xfrm>
            <a:prstGeom prst="rect">
              <a:avLst/>
            </a:prstGeom>
            <a:noFill/>
            <a:ln>
              <a:noFill/>
            </a:ln>
          </p:spPr>
        </p:pic>
        <p:pic>
          <p:nvPicPr>
            <p:cNvPr id="36" name="Google Shape;36;p4"/>
            <p:cNvPicPr preferRelativeResize="0"/>
            <p:nvPr/>
          </p:nvPicPr>
          <p:blipFill>
            <a:blip r:embed="rId6">
              <a:alphaModFix/>
            </a:blip>
            <a:stretch>
              <a:fillRect/>
            </a:stretch>
          </p:blipFill>
          <p:spPr>
            <a:xfrm>
              <a:off x="713225" y="355824"/>
              <a:ext cx="253875" cy="253859"/>
            </a:xfrm>
            <a:prstGeom prst="rect">
              <a:avLst/>
            </a:prstGeom>
            <a:noFill/>
            <a:ln>
              <a:noFill/>
            </a:ln>
          </p:spPr>
        </p:pic>
        <p:pic>
          <p:nvPicPr>
            <p:cNvPr id="37" name="Google Shape;37;p4"/>
            <p:cNvPicPr preferRelativeResize="0"/>
            <p:nvPr/>
          </p:nvPicPr>
          <p:blipFill>
            <a:blip r:embed="rId7">
              <a:alphaModFix/>
            </a:blip>
            <a:stretch>
              <a:fillRect/>
            </a:stretch>
          </p:blipFill>
          <p:spPr>
            <a:xfrm>
              <a:off x="8161696" y="2285400"/>
              <a:ext cx="538148" cy="572701"/>
            </a:xfrm>
            <a:prstGeom prst="rect">
              <a:avLst/>
            </a:prstGeom>
            <a:noFill/>
            <a:ln>
              <a:noFill/>
            </a:ln>
          </p:spPr>
        </p:pic>
      </p:grpSp>
      <p:sp>
        <p:nvSpPr>
          <p:cNvPr id="38" name="Google Shape;38;p4"/>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9" name="Google Shape;39;p4"/>
          <p:cNvSpPr txBox="1">
            <a:spLocks noGrp="1"/>
          </p:cNvSpPr>
          <p:nvPr>
            <p:ph type="body" idx="1"/>
          </p:nvPr>
        </p:nvSpPr>
        <p:spPr>
          <a:xfrm>
            <a:off x="720000" y="1356967"/>
            <a:ext cx="7704000" cy="4727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AutoNum type="arabicPeriod"/>
              <a:defRPr sz="1200">
                <a:latin typeface="Calibri" panose="020F0502020204030204" pitchFamily="34" charset="0"/>
                <a:cs typeface="Calibri" panose="020F0502020204030204" pitchFamily="34" charset="0"/>
              </a:defRPr>
            </a:lvl1pPr>
            <a:lvl2pPr marL="914400" lvl="1" indent="-304800" rtl="0">
              <a:lnSpc>
                <a:spcPct val="115000"/>
              </a:lnSpc>
              <a:spcBef>
                <a:spcPts val="1600"/>
              </a:spcBef>
              <a:spcAft>
                <a:spcPts val="0"/>
              </a:spcAft>
              <a:buSzPts val="1200"/>
              <a:buFont typeface="Roboto Condensed Light"/>
              <a:buAutoNum type="alphaLcPeriod"/>
              <a:defRPr/>
            </a:lvl2pPr>
            <a:lvl3pPr marL="1371600" lvl="2" indent="-304800" rtl="0">
              <a:lnSpc>
                <a:spcPct val="115000"/>
              </a:lnSpc>
              <a:spcBef>
                <a:spcPts val="1600"/>
              </a:spcBef>
              <a:spcAft>
                <a:spcPts val="0"/>
              </a:spcAft>
              <a:buSzPts val="1200"/>
              <a:buFont typeface="Roboto Condensed Light"/>
              <a:buAutoNum type="romanLcPeriod"/>
              <a:defRPr/>
            </a:lvl3pPr>
            <a:lvl4pPr marL="1828800" lvl="3" indent="-304800" rtl="0">
              <a:lnSpc>
                <a:spcPct val="115000"/>
              </a:lnSpc>
              <a:spcBef>
                <a:spcPts val="1600"/>
              </a:spcBef>
              <a:spcAft>
                <a:spcPts val="0"/>
              </a:spcAft>
              <a:buSzPts val="1200"/>
              <a:buFont typeface="Roboto Condensed Light"/>
              <a:buAutoNum type="arabicPeriod"/>
              <a:defRPr/>
            </a:lvl4pPr>
            <a:lvl5pPr marL="2286000" lvl="4" indent="-304800" rtl="0">
              <a:lnSpc>
                <a:spcPct val="115000"/>
              </a:lnSpc>
              <a:spcBef>
                <a:spcPts val="1600"/>
              </a:spcBef>
              <a:spcAft>
                <a:spcPts val="0"/>
              </a:spcAft>
              <a:buSzPts val="1200"/>
              <a:buFont typeface="Roboto Condensed Light"/>
              <a:buAutoNum type="alphaLcPeriod"/>
              <a:defRPr/>
            </a:lvl5pPr>
            <a:lvl6pPr marL="2743200" lvl="5" indent="-304800" rtl="0">
              <a:lnSpc>
                <a:spcPct val="115000"/>
              </a:lnSpc>
              <a:spcBef>
                <a:spcPts val="1600"/>
              </a:spcBef>
              <a:spcAft>
                <a:spcPts val="0"/>
              </a:spcAft>
              <a:buSzPts val="1200"/>
              <a:buFont typeface="Roboto Condensed Light"/>
              <a:buAutoNum type="romanLcPeriod"/>
              <a:defRPr/>
            </a:lvl6pPr>
            <a:lvl7pPr marL="3200400" lvl="6" indent="-304800" rtl="0">
              <a:lnSpc>
                <a:spcPct val="115000"/>
              </a:lnSpc>
              <a:spcBef>
                <a:spcPts val="1600"/>
              </a:spcBef>
              <a:spcAft>
                <a:spcPts val="0"/>
              </a:spcAft>
              <a:buSzPts val="1200"/>
              <a:buFont typeface="Roboto Condensed Light"/>
              <a:buAutoNum type="arabicPeriod"/>
              <a:defRPr/>
            </a:lvl7pPr>
            <a:lvl8pPr marL="3657600" lvl="7" indent="-304800" rtl="0">
              <a:lnSpc>
                <a:spcPct val="115000"/>
              </a:lnSpc>
              <a:spcBef>
                <a:spcPts val="1600"/>
              </a:spcBef>
              <a:spcAft>
                <a:spcPts val="0"/>
              </a:spcAft>
              <a:buSzPts val="1200"/>
              <a:buFont typeface="Roboto Condensed Light"/>
              <a:buAutoNum type="alphaLcPeriod"/>
              <a:defRPr/>
            </a:lvl8pPr>
            <a:lvl9pPr marL="4114800" lvl="8" indent="-304800" rtl="0">
              <a:lnSpc>
                <a:spcPct val="115000"/>
              </a:lnSpc>
              <a:spcBef>
                <a:spcPts val="1600"/>
              </a:spcBef>
              <a:spcAft>
                <a:spcPts val="1600"/>
              </a:spcAft>
              <a:buSzPts val="1200"/>
              <a:buFont typeface="Roboto Condensed Light"/>
              <a:buAutoNum type="romanLcPeriod"/>
              <a:defRPr/>
            </a:lvl9pPr>
          </a:lstStyle>
          <a:p>
            <a:endParaRPr dirty="0"/>
          </a:p>
        </p:txBody>
      </p:sp>
    </p:spTree>
    <p:extLst>
      <p:ext uri="{BB962C8B-B14F-4D97-AF65-F5344CB8AC3E}">
        <p14:creationId xmlns:p14="http://schemas.microsoft.com/office/powerpoint/2010/main" val="2613032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4"/>
        <p:cNvGrpSpPr/>
        <p:nvPr/>
      </p:nvGrpSpPr>
      <p:grpSpPr>
        <a:xfrm>
          <a:off x="0" y="0"/>
          <a:ext cx="0" cy="0"/>
          <a:chOff x="0" y="0"/>
          <a:chExt cx="0" cy="0"/>
        </a:xfrm>
      </p:grpSpPr>
      <p:grpSp>
        <p:nvGrpSpPr>
          <p:cNvPr id="55" name="Google Shape;55;p6"/>
          <p:cNvGrpSpPr/>
          <p:nvPr/>
        </p:nvGrpSpPr>
        <p:grpSpPr>
          <a:xfrm>
            <a:off x="-2339115" y="-215033"/>
            <a:ext cx="13801447" cy="7073033"/>
            <a:chOff x="-2339115" y="-161275"/>
            <a:chExt cx="13801447" cy="5304775"/>
          </a:xfrm>
        </p:grpSpPr>
        <p:pic>
          <p:nvPicPr>
            <p:cNvPr id="56" name="Google Shape;56;p6"/>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57" name="Google Shape;57;p6"/>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 name="Google Shape;58;p6"/>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59" name="Google Shape;59;p6"/>
            <p:cNvPicPr preferRelativeResize="0"/>
            <p:nvPr/>
          </p:nvPicPr>
          <p:blipFill rotWithShape="1">
            <a:blip r:embed="rId2">
              <a:alphaModFix amt="63000"/>
            </a:blip>
            <a:srcRect t="5159"/>
            <a:stretch/>
          </p:blipFill>
          <p:spPr>
            <a:xfrm rot="-5400000" flipH="1">
              <a:off x="-1003250" y="981375"/>
              <a:ext cx="2835901" cy="842501"/>
            </a:xfrm>
            <a:prstGeom prst="rect">
              <a:avLst/>
            </a:prstGeom>
            <a:noFill/>
            <a:ln>
              <a:noFill/>
            </a:ln>
          </p:spPr>
        </p:pic>
        <p:pic>
          <p:nvPicPr>
            <p:cNvPr id="60" name="Google Shape;60;p6"/>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61" name="Google Shape;61;p6"/>
            <p:cNvPicPr preferRelativeResize="0"/>
            <p:nvPr/>
          </p:nvPicPr>
          <p:blipFill>
            <a:blip r:embed="rId4">
              <a:alphaModFix/>
            </a:blip>
            <a:stretch>
              <a:fillRect/>
            </a:stretch>
          </p:blipFill>
          <p:spPr>
            <a:xfrm>
              <a:off x="265023" y="4261649"/>
              <a:ext cx="360400" cy="412824"/>
            </a:xfrm>
            <a:prstGeom prst="rect">
              <a:avLst/>
            </a:prstGeom>
            <a:noFill/>
            <a:ln>
              <a:noFill/>
            </a:ln>
          </p:spPr>
        </p:pic>
      </p:grpSp>
      <p:sp>
        <p:nvSpPr>
          <p:cNvPr id="62" name="Google Shape;62;p6"/>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extLst>
      <p:ext uri="{BB962C8B-B14F-4D97-AF65-F5344CB8AC3E}">
        <p14:creationId xmlns:p14="http://schemas.microsoft.com/office/powerpoint/2010/main" val="147898563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63"/>
        <p:cNvGrpSpPr/>
        <p:nvPr/>
      </p:nvGrpSpPr>
      <p:grpSpPr>
        <a:xfrm>
          <a:off x="0" y="0"/>
          <a:ext cx="0" cy="0"/>
          <a:chOff x="0" y="0"/>
          <a:chExt cx="0" cy="0"/>
        </a:xfrm>
      </p:grpSpPr>
      <p:sp>
        <p:nvSpPr>
          <p:cNvPr id="64" name="Google Shape;64;p7"/>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pic>
        <p:nvPicPr>
          <p:cNvPr id="65" name="Google Shape;65;p7"/>
          <p:cNvPicPr preferRelativeResize="0"/>
          <p:nvPr/>
        </p:nvPicPr>
        <p:blipFill>
          <a:blip r:embed="rId2">
            <a:alphaModFix/>
          </a:blip>
          <a:stretch>
            <a:fillRect/>
          </a:stretch>
        </p:blipFill>
        <p:spPr>
          <a:xfrm flipH="1">
            <a:off x="7" y="5901709"/>
            <a:ext cx="2983223" cy="991827"/>
          </a:xfrm>
          <a:prstGeom prst="rect">
            <a:avLst/>
          </a:prstGeom>
          <a:noFill/>
          <a:ln>
            <a:noFill/>
          </a:ln>
        </p:spPr>
      </p:pic>
      <p:pic>
        <p:nvPicPr>
          <p:cNvPr id="66" name="Google Shape;66;p7"/>
          <p:cNvPicPr preferRelativeResize="0"/>
          <p:nvPr/>
        </p:nvPicPr>
        <p:blipFill rotWithShape="1">
          <a:blip r:embed="rId3">
            <a:alphaModFix/>
          </a:blip>
          <a:srcRect b="3688"/>
          <a:stretch/>
        </p:blipFill>
        <p:spPr>
          <a:xfrm flipH="1">
            <a:off x="13" y="4346267"/>
            <a:ext cx="1971441" cy="2514220"/>
          </a:xfrm>
          <a:prstGeom prst="rect">
            <a:avLst/>
          </a:prstGeom>
          <a:noFill/>
          <a:ln>
            <a:noFill/>
          </a:ln>
        </p:spPr>
      </p:pic>
      <p:sp>
        <p:nvSpPr>
          <p:cNvPr id="67" name="Google Shape;67;p7"/>
          <p:cNvSpPr/>
          <p:nvPr/>
        </p:nvSpPr>
        <p:spPr>
          <a:xfrm rot="10800000" flipH="1">
            <a:off x="7704966" y="-907057"/>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 name="Google Shape;68;p7"/>
          <p:cNvSpPr/>
          <p:nvPr/>
        </p:nvSpPr>
        <p:spPr>
          <a:xfrm rot="10800000" flipH="1">
            <a:off x="-1423209" y="-1355393"/>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69" name="Google Shape;69;p7"/>
          <p:cNvPicPr preferRelativeResize="0"/>
          <p:nvPr/>
        </p:nvPicPr>
        <p:blipFill rotWithShape="1">
          <a:blip r:embed="rId3">
            <a:alphaModFix/>
          </a:blip>
          <a:srcRect b="3688"/>
          <a:stretch/>
        </p:blipFill>
        <p:spPr>
          <a:xfrm rot="10800000" flipH="1">
            <a:off x="7761253" y="1"/>
            <a:ext cx="1382799" cy="1763499"/>
          </a:xfrm>
          <a:prstGeom prst="rect">
            <a:avLst/>
          </a:prstGeom>
          <a:noFill/>
          <a:ln>
            <a:noFill/>
          </a:ln>
        </p:spPr>
      </p:pic>
    </p:spTree>
    <p:extLst>
      <p:ext uri="{BB962C8B-B14F-4D97-AF65-F5344CB8AC3E}">
        <p14:creationId xmlns:p14="http://schemas.microsoft.com/office/powerpoint/2010/main" val="204614363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0"/>
        <p:cNvGrpSpPr/>
        <p:nvPr/>
      </p:nvGrpSpPr>
      <p:grpSpPr>
        <a:xfrm>
          <a:off x="0" y="0"/>
          <a:ext cx="0" cy="0"/>
          <a:chOff x="0" y="0"/>
          <a:chExt cx="0" cy="0"/>
        </a:xfrm>
      </p:grpSpPr>
      <p:grpSp>
        <p:nvGrpSpPr>
          <p:cNvPr id="71" name="Google Shape;71;p8"/>
          <p:cNvGrpSpPr/>
          <p:nvPr/>
        </p:nvGrpSpPr>
        <p:grpSpPr>
          <a:xfrm>
            <a:off x="-1066490" y="-2354616"/>
            <a:ext cx="10210490" cy="10070296"/>
            <a:chOff x="-1066490" y="-1765962"/>
            <a:chExt cx="10210490" cy="7552722"/>
          </a:xfrm>
        </p:grpSpPr>
        <p:sp>
          <p:nvSpPr>
            <p:cNvPr id="72" name="Google Shape;72;p8"/>
            <p:cNvSpPr/>
            <p:nvPr/>
          </p:nvSpPr>
          <p:spPr>
            <a:xfrm>
              <a:off x="5304385" y="19860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73" name="Google Shape;73;p8"/>
            <p:cNvPicPr preferRelativeResize="0"/>
            <p:nvPr/>
          </p:nvPicPr>
          <p:blipFill rotWithShape="1">
            <a:blip r:embed="rId2">
              <a:alphaModFix amt="63000"/>
            </a:blip>
            <a:srcRect t="5482"/>
            <a:stretch/>
          </p:blipFill>
          <p:spPr>
            <a:xfrm flipH="1">
              <a:off x="4339725" y="0"/>
              <a:ext cx="4804275" cy="1459125"/>
            </a:xfrm>
            <a:prstGeom prst="rect">
              <a:avLst/>
            </a:prstGeom>
            <a:noFill/>
            <a:ln>
              <a:noFill/>
            </a:ln>
          </p:spPr>
        </p:pic>
        <p:pic>
          <p:nvPicPr>
            <p:cNvPr id="74" name="Google Shape;74;p8"/>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75" name="Google Shape;75;p8"/>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76" name="Google Shape;76;p8"/>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77" name="Google Shape;77;p8"/>
            <p:cNvPicPr preferRelativeResize="0"/>
            <p:nvPr/>
          </p:nvPicPr>
          <p:blipFill>
            <a:blip r:embed="rId4">
              <a:alphaModFix/>
            </a:blip>
            <a:stretch>
              <a:fillRect/>
            </a:stretch>
          </p:blipFill>
          <p:spPr>
            <a:xfrm>
              <a:off x="8042741" y="539501"/>
              <a:ext cx="152401" cy="152401"/>
            </a:xfrm>
            <a:prstGeom prst="rect">
              <a:avLst/>
            </a:prstGeom>
            <a:noFill/>
            <a:ln>
              <a:noFill/>
            </a:ln>
          </p:spPr>
        </p:pic>
      </p:grpSp>
      <p:sp>
        <p:nvSpPr>
          <p:cNvPr id="78" name="Google Shape;78;p8"/>
          <p:cNvSpPr txBox="1">
            <a:spLocks noGrp="1"/>
          </p:cNvSpPr>
          <p:nvPr>
            <p:ph type="title"/>
          </p:nvPr>
        </p:nvSpPr>
        <p:spPr>
          <a:xfrm>
            <a:off x="1143000" y="999767"/>
            <a:ext cx="3791400" cy="1399600"/>
          </a:xfrm>
          <a:prstGeom prst="rect">
            <a:avLst/>
          </a:prstGeom>
        </p:spPr>
        <p:txBody>
          <a:bodyPr spcFirstLastPara="1" wrap="square" lIns="91425" tIns="91425" rIns="91425" bIns="91425" anchor="t" anchorCtr="0">
            <a:noAutofit/>
          </a:bodyPr>
          <a:lstStyle>
            <a:lvl1pPr lvl="0" algn="l" rtl="0">
              <a:lnSpc>
                <a:spcPct val="80000"/>
              </a:lnSpc>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79" name="Google Shape;79;p8"/>
          <p:cNvSpPr txBox="1">
            <a:spLocks noGrp="1"/>
          </p:cNvSpPr>
          <p:nvPr>
            <p:ph type="subTitle" idx="1"/>
          </p:nvPr>
        </p:nvSpPr>
        <p:spPr>
          <a:xfrm>
            <a:off x="1143000" y="2462333"/>
            <a:ext cx="4000200" cy="31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dirty="0"/>
          </a:p>
        </p:txBody>
      </p:sp>
    </p:spTree>
    <p:extLst>
      <p:ext uri="{BB962C8B-B14F-4D97-AF65-F5344CB8AC3E}">
        <p14:creationId xmlns:p14="http://schemas.microsoft.com/office/powerpoint/2010/main" val="212954464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80"/>
        <p:cNvGrpSpPr/>
        <p:nvPr/>
      </p:nvGrpSpPr>
      <p:grpSpPr>
        <a:xfrm>
          <a:off x="0" y="0"/>
          <a:ext cx="0" cy="0"/>
          <a:chOff x="0" y="0"/>
          <a:chExt cx="0" cy="0"/>
        </a:xfrm>
      </p:grpSpPr>
      <p:grpSp>
        <p:nvGrpSpPr>
          <p:cNvPr id="81" name="Google Shape;81;p9"/>
          <p:cNvGrpSpPr/>
          <p:nvPr/>
        </p:nvGrpSpPr>
        <p:grpSpPr>
          <a:xfrm>
            <a:off x="-217090" y="-1923149"/>
            <a:ext cx="9361864" cy="8790605"/>
            <a:chOff x="-217090" y="-1442362"/>
            <a:chExt cx="9361864" cy="6592954"/>
          </a:xfrm>
        </p:grpSpPr>
        <p:pic>
          <p:nvPicPr>
            <p:cNvPr id="82" name="Google Shape;82;p9"/>
            <p:cNvPicPr preferRelativeResize="0"/>
            <p:nvPr/>
          </p:nvPicPr>
          <p:blipFill rotWithShape="1">
            <a:blip r:embed="rId2">
              <a:alphaModFix/>
            </a:blip>
            <a:srcRect b="17749"/>
            <a:stretch/>
          </p:blipFill>
          <p:spPr>
            <a:xfrm>
              <a:off x="2159322" y="2934234"/>
              <a:ext cx="6985452" cy="2216357"/>
            </a:xfrm>
            <a:prstGeom prst="rect">
              <a:avLst/>
            </a:prstGeom>
            <a:noFill/>
            <a:ln>
              <a:noFill/>
            </a:ln>
          </p:spPr>
        </p:pic>
        <p:pic>
          <p:nvPicPr>
            <p:cNvPr id="83" name="Google Shape;83;p9"/>
            <p:cNvPicPr preferRelativeResize="0"/>
            <p:nvPr/>
          </p:nvPicPr>
          <p:blipFill rotWithShape="1">
            <a:blip r:embed="rId3">
              <a:alphaModFix/>
            </a:blip>
            <a:srcRect t="46533" r="33328" b="3511"/>
            <a:stretch/>
          </p:blipFill>
          <p:spPr>
            <a:xfrm flipH="1">
              <a:off x="-774" y="2581090"/>
              <a:ext cx="3452723" cy="2569501"/>
            </a:xfrm>
            <a:prstGeom prst="rect">
              <a:avLst/>
            </a:prstGeom>
            <a:noFill/>
            <a:ln>
              <a:noFill/>
            </a:ln>
          </p:spPr>
        </p:pic>
        <p:pic>
          <p:nvPicPr>
            <p:cNvPr id="84" name="Google Shape;84;p9"/>
            <p:cNvPicPr preferRelativeResize="0"/>
            <p:nvPr/>
          </p:nvPicPr>
          <p:blipFill>
            <a:blip r:embed="rId4">
              <a:alphaModFix/>
            </a:blip>
            <a:stretch>
              <a:fillRect/>
            </a:stretch>
          </p:blipFill>
          <p:spPr>
            <a:xfrm flipH="1">
              <a:off x="229974" y="1690775"/>
              <a:ext cx="400550" cy="458832"/>
            </a:xfrm>
            <a:prstGeom prst="rect">
              <a:avLst/>
            </a:prstGeom>
            <a:noFill/>
            <a:ln>
              <a:noFill/>
            </a:ln>
          </p:spPr>
        </p:pic>
        <p:pic>
          <p:nvPicPr>
            <p:cNvPr id="85" name="Google Shape;85;p9"/>
            <p:cNvPicPr preferRelativeResize="0"/>
            <p:nvPr/>
          </p:nvPicPr>
          <p:blipFill>
            <a:blip r:embed="rId5">
              <a:alphaModFix/>
            </a:blip>
            <a:stretch>
              <a:fillRect/>
            </a:stretch>
          </p:blipFill>
          <p:spPr>
            <a:xfrm flipH="1">
              <a:off x="8430785" y="194950"/>
              <a:ext cx="253876" cy="253876"/>
            </a:xfrm>
            <a:prstGeom prst="rect">
              <a:avLst/>
            </a:prstGeom>
            <a:noFill/>
            <a:ln>
              <a:noFill/>
            </a:ln>
          </p:spPr>
        </p:pic>
        <p:sp>
          <p:nvSpPr>
            <p:cNvPr id="86" name="Google Shape;86;p9"/>
            <p:cNvSpPr/>
            <p:nvPr/>
          </p:nvSpPr>
          <p:spPr>
            <a:xfrm>
              <a:off x="-217090" y="-14423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87" name="Google Shape;87;p9"/>
          <p:cNvSpPr txBox="1">
            <a:spLocks noGrp="1"/>
          </p:cNvSpPr>
          <p:nvPr>
            <p:ph type="title"/>
          </p:nvPr>
        </p:nvSpPr>
        <p:spPr>
          <a:xfrm>
            <a:off x="1452250" y="1742800"/>
            <a:ext cx="62394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atin typeface="Fira Sans Condensed Medium" panose="020B0603050000020004" pitchFamily="34"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spTree>
    <p:extLst>
      <p:ext uri="{BB962C8B-B14F-4D97-AF65-F5344CB8AC3E}">
        <p14:creationId xmlns:p14="http://schemas.microsoft.com/office/powerpoint/2010/main" val="92294953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8"/>
        <p:cNvGrpSpPr/>
        <p:nvPr/>
      </p:nvGrpSpPr>
      <p:grpSpPr>
        <a:xfrm>
          <a:off x="0" y="0"/>
          <a:ext cx="0" cy="0"/>
          <a:chOff x="0" y="0"/>
          <a:chExt cx="0" cy="0"/>
        </a:xfrm>
      </p:grpSpPr>
      <p:grpSp>
        <p:nvGrpSpPr>
          <p:cNvPr id="89" name="Google Shape;89;p10"/>
          <p:cNvGrpSpPr/>
          <p:nvPr/>
        </p:nvGrpSpPr>
        <p:grpSpPr>
          <a:xfrm>
            <a:off x="0" y="-1"/>
            <a:ext cx="9144000" cy="7596228"/>
            <a:chOff x="0" y="-3"/>
            <a:chExt cx="9144000" cy="5697171"/>
          </a:xfrm>
        </p:grpSpPr>
        <p:pic>
          <p:nvPicPr>
            <p:cNvPr id="90" name="Google Shape;90;p10"/>
            <p:cNvPicPr preferRelativeResize="0"/>
            <p:nvPr/>
          </p:nvPicPr>
          <p:blipFill rotWithShape="1">
            <a:blip r:embed="rId2">
              <a:alphaModFix/>
            </a:blip>
            <a:srcRect b="3306"/>
            <a:stretch/>
          </p:blipFill>
          <p:spPr>
            <a:xfrm>
              <a:off x="5229350" y="1384174"/>
              <a:ext cx="3914650" cy="3759325"/>
            </a:xfrm>
            <a:prstGeom prst="rect">
              <a:avLst/>
            </a:prstGeom>
            <a:noFill/>
            <a:ln>
              <a:noFill/>
            </a:ln>
          </p:spPr>
        </p:pic>
        <p:sp>
          <p:nvSpPr>
            <p:cNvPr id="91" name="Google Shape;91;p10"/>
            <p:cNvSpPr/>
            <p:nvPr/>
          </p:nvSpPr>
          <p:spPr>
            <a:xfrm flipH="1">
              <a:off x="5549541" y="23329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92" name="Google Shape;92;p10"/>
            <p:cNvPicPr preferRelativeResize="0"/>
            <p:nvPr/>
          </p:nvPicPr>
          <p:blipFill rotWithShape="1">
            <a:blip r:embed="rId2">
              <a:alphaModFix/>
            </a:blip>
            <a:srcRect b="3688"/>
            <a:stretch/>
          </p:blipFill>
          <p:spPr>
            <a:xfrm rot="10800000">
              <a:off x="0" y="-3"/>
              <a:ext cx="1468375" cy="1404502"/>
            </a:xfrm>
            <a:prstGeom prst="rect">
              <a:avLst/>
            </a:prstGeom>
            <a:noFill/>
            <a:ln>
              <a:noFill/>
            </a:ln>
          </p:spPr>
        </p:pic>
        <p:pic>
          <p:nvPicPr>
            <p:cNvPr id="93" name="Google Shape;93;p10"/>
            <p:cNvPicPr preferRelativeResize="0"/>
            <p:nvPr/>
          </p:nvPicPr>
          <p:blipFill>
            <a:blip r:embed="rId3">
              <a:alphaModFix/>
            </a:blip>
            <a:stretch>
              <a:fillRect/>
            </a:stretch>
          </p:blipFill>
          <p:spPr>
            <a:xfrm>
              <a:off x="8176400" y="3273249"/>
              <a:ext cx="508750" cy="508750"/>
            </a:xfrm>
            <a:prstGeom prst="rect">
              <a:avLst/>
            </a:prstGeom>
            <a:noFill/>
            <a:ln>
              <a:noFill/>
            </a:ln>
          </p:spPr>
        </p:pic>
        <p:pic>
          <p:nvPicPr>
            <p:cNvPr id="94" name="Google Shape;94;p10"/>
            <p:cNvPicPr preferRelativeResize="0"/>
            <p:nvPr/>
          </p:nvPicPr>
          <p:blipFill>
            <a:blip r:embed="rId4">
              <a:alphaModFix/>
            </a:blip>
            <a:stretch>
              <a:fillRect/>
            </a:stretch>
          </p:blipFill>
          <p:spPr>
            <a:xfrm>
              <a:off x="8514250" y="1708400"/>
              <a:ext cx="400550" cy="458832"/>
            </a:xfrm>
            <a:prstGeom prst="rect">
              <a:avLst/>
            </a:prstGeom>
            <a:noFill/>
            <a:ln>
              <a:noFill/>
            </a:ln>
          </p:spPr>
        </p:pic>
        <p:pic>
          <p:nvPicPr>
            <p:cNvPr id="95" name="Google Shape;95;p10"/>
            <p:cNvPicPr preferRelativeResize="0"/>
            <p:nvPr/>
          </p:nvPicPr>
          <p:blipFill>
            <a:blip r:embed="rId5">
              <a:alphaModFix/>
            </a:blip>
            <a:stretch>
              <a:fillRect/>
            </a:stretch>
          </p:blipFill>
          <p:spPr>
            <a:xfrm>
              <a:off x="1468375" y="268788"/>
              <a:ext cx="508749" cy="541426"/>
            </a:xfrm>
            <a:prstGeom prst="rect">
              <a:avLst/>
            </a:prstGeom>
            <a:noFill/>
            <a:ln>
              <a:noFill/>
            </a:ln>
          </p:spPr>
        </p:pic>
        <p:pic>
          <p:nvPicPr>
            <p:cNvPr id="96" name="Google Shape;96;p10"/>
            <p:cNvPicPr preferRelativeResize="0"/>
            <p:nvPr/>
          </p:nvPicPr>
          <p:blipFill>
            <a:blip r:embed="rId3">
              <a:alphaModFix/>
            </a:blip>
            <a:stretch>
              <a:fillRect/>
            </a:stretch>
          </p:blipFill>
          <p:spPr>
            <a:xfrm>
              <a:off x="234513" y="749575"/>
              <a:ext cx="253876" cy="253876"/>
            </a:xfrm>
            <a:prstGeom prst="rect">
              <a:avLst/>
            </a:prstGeom>
            <a:noFill/>
            <a:ln>
              <a:noFill/>
            </a:ln>
          </p:spPr>
        </p:pic>
      </p:grpSp>
      <p:sp>
        <p:nvSpPr>
          <p:cNvPr id="97" name="Google Shape;97;p10"/>
          <p:cNvSpPr txBox="1">
            <a:spLocks noGrp="1"/>
          </p:cNvSpPr>
          <p:nvPr>
            <p:ph type="title"/>
          </p:nvPr>
        </p:nvSpPr>
        <p:spPr>
          <a:xfrm>
            <a:off x="1024800" y="1601617"/>
            <a:ext cx="6370800" cy="1827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45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98" name="Google Shape;98;p10"/>
          <p:cNvSpPr txBox="1">
            <a:spLocks noGrp="1"/>
          </p:cNvSpPr>
          <p:nvPr>
            <p:ph type="subTitle" idx="1"/>
          </p:nvPr>
        </p:nvSpPr>
        <p:spPr>
          <a:xfrm>
            <a:off x="1024800" y="3626033"/>
            <a:ext cx="4294800" cy="20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pic>
        <p:nvPicPr>
          <p:cNvPr id="99" name="Google Shape;99;p10"/>
          <p:cNvPicPr preferRelativeResize="0"/>
          <p:nvPr/>
        </p:nvPicPr>
        <p:blipFill>
          <a:blip r:embed="rId6">
            <a:alphaModFix/>
          </a:blip>
          <a:stretch>
            <a:fillRect/>
          </a:stretch>
        </p:blipFill>
        <p:spPr>
          <a:xfrm>
            <a:off x="5672777" y="5716819"/>
            <a:ext cx="642025" cy="855967"/>
          </a:xfrm>
          <a:prstGeom prst="rect">
            <a:avLst/>
          </a:prstGeom>
          <a:noFill/>
          <a:ln>
            <a:noFill/>
          </a:ln>
        </p:spPr>
      </p:pic>
    </p:spTree>
    <p:extLst>
      <p:ext uri="{BB962C8B-B14F-4D97-AF65-F5344CB8AC3E}">
        <p14:creationId xmlns:p14="http://schemas.microsoft.com/office/powerpoint/2010/main" val="13727123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7255743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4"/>
        <p:cNvGrpSpPr/>
        <p:nvPr/>
      </p:nvGrpSpPr>
      <p:grpSpPr>
        <a:xfrm>
          <a:off x="0" y="0"/>
          <a:ext cx="0" cy="0"/>
          <a:chOff x="0" y="0"/>
          <a:chExt cx="0" cy="0"/>
        </a:xfrm>
      </p:grpSpPr>
    </p:spTree>
    <p:extLst>
      <p:ext uri="{BB962C8B-B14F-4D97-AF65-F5344CB8AC3E}">
        <p14:creationId xmlns:p14="http://schemas.microsoft.com/office/powerpoint/2010/main" val="15734522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5"/>
        <p:cNvGrpSpPr/>
        <p:nvPr/>
      </p:nvGrpSpPr>
      <p:grpSpPr>
        <a:xfrm>
          <a:off x="0" y="0"/>
          <a:ext cx="0" cy="0"/>
          <a:chOff x="0" y="0"/>
          <a:chExt cx="0" cy="0"/>
        </a:xfrm>
      </p:grpSpPr>
      <p:grpSp>
        <p:nvGrpSpPr>
          <p:cNvPr id="116" name="Google Shape;116;p14"/>
          <p:cNvGrpSpPr/>
          <p:nvPr/>
        </p:nvGrpSpPr>
        <p:grpSpPr>
          <a:xfrm>
            <a:off x="-1387853" y="-2286050"/>
            <a:ext cx="12967197" cy="9376531"/>
            <a:chOff x="-1387853" y="-1714537"/>
            <a:chExt cx="12967197" cy="7032398"/>
          </a:xfrm>
        </p:grpSpPr>
        <p:sp>
          <p:nvSpPr>
            <p:cNvPr id="117" name="Google Shape;117;p14"/>
            <p:cNvSpPr/>
            <p:nvPr/>
          </p:nvSpPr>
          <p:spPr>
            <a:xfrm flipH="1">
              <a:off x="-1387853" y="-171453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18" name="Google Shape;118;p14"/>
            <p:cNvPicPr preferRelativeResize="0"/>
            <p:nvPr/>
          </p:nvPicPr>
          <p:blipFill>
            <a:blip r:embed="rId2">
              <a:alphaModFix/>
            </a:blip>
            <a:stretch>
              <a:fillRect/>
            </a:stretch>
          </p:blipFill>
          <p:spPr>
            <a:xfrm rot="10800000" flipH="1">
              <a:off x="5936774" y="0"/>
              <a:ext cx="3207223" cy="799725"/>
            </a:xfrm>
            <a:prstGeom prst="rect">
              <a:avLst/>
            </a:prstGeom>
            <a:noFill/>
            <a:ln>
              <a:noFill/>
            </a:ln>
          </p:spPr>
        </p:pic>
        <p:pic>
          <p:nvPicPr>
            <p:cNvPr id="119" name="Google Shape;119;p14"/>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pic>
          <p:nvPicPr>
            <p:cNvPr id="120" name="Google Shape;120;p14"/>
            <p:cNvPicPr preferRelativeResize="0"/>
            <p:nvPr/>
          </p:nvPicPr>
          <p:blipFill>
            <a:blip r:embed="rId4">
              <a:alphaModFix/>
            </a:blip>
            <a:stretch>
              <a:fillRect/>
            </a:stretch>
          </p:blipFill>
          <p:spPr>
            <a:xfrm flipH="1">
              <a:off x="459814" y="3899300"/>
              <a:ext cx="399800" cy="1418561"/>
            </a:xfrm>
            <a:prstGeom prst="rect">
              <a:avLst/>
            </a:prstGeom>
            <a:noFill/>
            <a:ln>
              <a:noFill/>
            </a:ln>
          </p:spPr>
        </p:pic>
        <p:pic>
          <p:nvPicPr>
            <p:cNvPr id="121" name="Google Shape;121;p14"/>
            <p:cNvPicPr preferRelativeResize="0"/>
            <p:nvPr/>
          </p:nvPicPr>
          <p:blipFill>
            <a:blip r:embed="rId5">
              <a:alphaModFix/>
            </a:blip>
            <a:stretch>
              <a:fillRect/>
            </a:stretch>
          </p:blipFill>
          <p:spPr>
            <a:xfrm flipH="1">
              <a:off x="169146" y="3457205"/>
              <a:ext cx="290689" cy="332976"/>
            </a:xfrm>
            <a:prstGeom prst="rect">
              <a:avLst/>
            </a:prstGeom>
            <a:noFill/>
            <a:ln>
              <a:noFill/>
            </a:ln>
          </p:spPr>
        </p:pic>
        <p:pic>
          <p:nvPicPr>
            <p:cNvPr id="122" name="Google Shape;122;p14"/>
            <p:cNvPicPr preferRelativeResize="0"/>
            <p:nvPr/>
          </p:nvPicPr>
          <p:blipFill>
            <a:blip r:embed="rId6">
              <a:alphaModFix/>
            </a:blip>
            <a:stretch>
              <a:fillRect/>
            </a:stretch>
          </p:blipFill>
          <p:spPr>
            <a:xfrm flipH="1">
              <a:off x="951118" y="3295125"/>
              <a:ext cx="420590" cy="447600"/>
            </a:xfrm>
            <a:prstGeom prst="rect">
              <a:avLst/>
            </a:prstGeom>
            <a:noFill/>
            <a:ln>
              <a:noFill/>
            </a:ln>
          </p:spPr>
        </p:pic>
        <p:pic>
          <p:nvPicPr>
            <p:cNvPr id="123" name="Google Shape;123;p14"/>
            <p:cNvPicPr preferRelativeResize="0"/>
            <p:nvPr/>
          </p:nvPicPr>
          <p:blipFill>
            <a:blip r:embed="rId7">
              <a:alphaModFix/>
            </a:blip>
            <a:stretch>
              <a:fillRect/>
            </a:stretch>
          </p:blipFill>
          <p:spPr>
            <a:xfrm flipH="1">
              <a:off x="8362044" y="1344775"/>
              <a:ext cx="318451" cy="332975"/>
            </a:xfrm>
            <a:prstGeom prst="rect">
              <a:avLst/>
            </a:prstGeom>
            <a:noFill/>
            <a:ln>
              <a:noFill/>
            </a:ln>
          </p:spPr>
        </p:pic>
        <p:pic>
          <p:nvPicPr>
            <p:cNvPr id="124" name="Google Shape;124;p14"/>
            <p:cNvPicPr preferRelativeResize="0"/>
            <p:nvPr/>
          </p:nvPicPr>
          <p:blipFill>
            <a:blip r:embed="rId8">
              <a:alphaModFix/>
            </a:blip>
            <a:stretch>
              <a:fillRect/>
            </a:stretch>
          </p:blipFill>
          <p:spPr>
            <a:xfrm flipH="1">
              <a:off x="502934" y="2488375"/>
              <a:ext cx="420576" cy="420576"/>
            </a:xfrm>
            <a:prstGeom prst="rect">
              <a:avLst/>
            </a:prstGeom>
            <a:noFill/>
            <a:ln>
              <a:noFill/>
            </a:ln>
          </p:spPr>
        </p:pic>
        <p:pic>
          <p:nvPicPr>
            <p:cNvPr id="125" name="Google Shape;125;p14"/>
            <p:cNvPicPr preferRelativeResize="0"/>
            <p:nvPr/>
          </p:nvPicPr>
          <p:blipFill>
            <a:blip r:embed="rId9">
              <a:alphaModFix/>
            </a:blip>
            <a:stretch>
              <a:fillRect/>
            </a:stretch>
          </p:blipFill>
          <p:spPr>
            <a:xfrm flipH="1">
              <a:off x="7846074" y="584287"/>
              <a:ext cx="290675" cy="290675"/>
            </a:xfrm>
            <a:prstGeom prst="rect">
              <a:avLst/>
            </a:prstGeom>
            <a:noFill/>
            <a:ln>
              <a:noFill/>
            </a:ln>
          </p:spPr>
        </p:pic>
        <p:sp>
          <p:nvSpPr>
            <p:cNvPr id="126" name="Google Shape;126;p14"/>
            <p:cNvSpPr/>
            <p:nvPr/>
          </p:nvSpPr>
          <p:spPr>
            <a:xfrm flipH="1">
              <a:off x="8019922" y="1281250"/>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27" name="Google Shape;127;p14"/>
          <p:cNvSpPr txBox="1">
            <a:spLocks noGrp="1"/>
          </p:cNvSpPr>
          <p:nvPr>
            <p:ph type="title"/>
          </p:nvPr>
        </p:nvSpPr>
        <p:spPr>
          <a:xfrm>
            <a:off x="720000" y="591033"/>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28" name="Google Shape;128;p14"/>
          <p:cNvSpPr txBox="1">
            <a:spLocks noGrp="1"/>
          </p:cNvSpPr>
          <p:nvPr>
            <p:ph type="title" idx="2"/>
          </p:nvPr>
        </p:nvSpPr>
        <p:spPr>
          <a:xfrm>
            <a:off x="1253475" y="27085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29" name="Google Shape;129;p14"/>
          <p:cNvSpPr txBox="1">
            <a:spLocks noGrp="1"/>
          </p:cNvSpPr>
          <p:nvPr>
            <p:ph type="subTitle" idx="1"/>
          </p:nvPr>
        </p:nvSpPr>
        <p:spPr>
          <a:xfrm>
            <a:off x="1253400" y="31274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0" name="Google Shape;130;p14"/>
          <p:cNvSpPr txBox="1">
            <a:spLocks noGrp="1"/>
          </p:cNvSpPr>
          <p:nvPr>
            <p:ph type="title" idx="3"/>
          </p:nvPr>
        </p:nvSpPr>
        <p:spPr>
          <a:xfrm>
            <a:off x="4562273" y="2708484"/>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1" name="Google Shape;131;p14"/>
          <p:cNvSpPr txBox="1">
            <a:spLocks noGrp="1"/>
          </p:cNvSpPr>
          <p:nvPr>
            <p:ph type="subTitle" idx="4"/>
          </p:nvPr>
        </p:nvSpPr>
        <p:spPr>
          <a:xfrm>
            <a:off x="4562269" y="31274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2" name="Google Shape;132;p14"/>
          <p:cNvSpPr txBox="1">
            <a:spLocks noGrp="1"/>
          </p:cNvSpPr>
          <p:nvPr>
            <p:ph type="title" idx="5"/>
          </p:nvPr>
        </p:nvSpPr>
        <p:spPr>
          <a:xfrm>
            <a:off x="2701200" y="50260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3" name="Google Shape;133;p14"/>
          <p:cNvSpPr txBox="1">
            <a:spLocks noGrp="1"/>
          </p:cNvSpPr>
          <p:nvPr>
            <p:ph type="subTitle" idx="6"/>
          </p:nvPr>
        </p:nvSpPr>
        <p:spPr>
          <a:xfrm>
            <a:off x="2701200" y="54450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4" name="Google Shape;134;p14"/>
          <p:cNvSpPr txBox="1">
            <a:spLocks noGrp="1"/>
          </p:cNvSpPr>
          <p:nvPr>
            <p:ph type="title" idx="7"/>
          </p:nvPr>
        </p:nvSpPr>
        <p:spPr>
          <a:xfrm>
            <a:off x="6010073" y="50260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5" name="Google Shape;135;p14"/>
          <p:cNvSpPr txBox="1">
            <a:spLocks noGrp="1"/>
          </p:cNvSpPr>
          <p:nvPr>
            <p:ph type="subTitle" idx="8"/>
          </p:nvPr>
        </p:nvSpPr>
        <p:spPr>
          <a:xfrm>
            <a:off x="6010069" y="54450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6" name="Google Shape;136;p14"/>
          <p:cNvSpPr txBox="1">
            <a:spLocks noGrp="1"/>
          </p:cNvSpPr>
          <p:nvPr>
            <p:ph type="title" idx="9" hasCustomPrompt="1"/>
          </p:nvPr>
        </p:nvSpPr>
        <p:spPr>
          <a:xfrm>
            <a:off x="2038800" y="1894644"/>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7" name="Google Shape;137;p14"/>
          <p:cNvSpPr txBox="1">
            <a:spLocks noGrp="1"/>
          </p:cNvSpPr>
          <p:nvPr>
            <p:ph type="title" idx="13" hasCustomPrompt="1"/>
          </p:nvPr>
        </p:nvSpPr>
        <p:spPr>
          <a:xfrm>
            <a:off x="3486600" y="4212255"/>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8" name="Google Shape;138;p14"/>
          <p:cNvSpPr txBox="1">
            <a:spLocks noGrp="1"/>
          </p:cNvSpPr>
          <p:nvPr>
            <p:ph type="title" idx="14" hasCustomPrompt="1"/>
          </p:nvPr>
        </p:nvSpPr>
        <p:spPr>
          <a:xfrm>
            <a:off x="5347669" y="1894644"/>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9" name="Google Shape;139;p14"/>
          <p:cNvSpPr txBox="1">
            <a:spLocks noGrp="1"/>
          </p:cNvSpPr>
          <p:nvPr>
            <p:ph type="title" idx="15" hasCustomPrompt="1"/>
          </p:nvPr>
        </p:nvSpPr>
        <p:spPr>
          <a:xfrm>
            <a:off x="6795469" y="4212255"/>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Tree>
    <p:extLst>
      <p:ext uri="{BB962C8B-B14F-4D97-AF65-F5344CB8AC3E}">
        <p14:creationId xmlns:p14="http://schemas.microsoft.com/office/powerpoint/2010/main" val="300076071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40"/>
        <p:cNvGrpSpPr/>
        <p:nvPr/>
      </p:nvGrpSpPr>
      <p:grpSpPr>
        <a:xfrm>
          <a:off x="0" y="0"/>
          <a:ext cx="0" cy="0"/>
          <a:chOff x="0" y="0"/>
          <a:chExt cx="0" cy="0"/>
        </a:xfrm>
      </p:grpSpPr>
      <p:grpSp>
        <p:nvGrpSpPr>
          <p:cNvPr id="141" name="Google Shape;141;p15"/>
          <p:cNvGrpSpPr/>
          <p:nvPr/>
        </p:nvGrpSpPr>
        <p:grpSpPr>
          <a:xfrm>
            <a:off x="1" y="621970"/>
            <a:ext cx="9518478" cy="8019257"/>
            <a:chOff x="1" y="466450"/>
            <a:chExt cx="9518478" cy="6014443"/>
          </a:xfrm>
        </p:grpSpPr>
        <p:pic>
          <p:nvPicPr>
            <p:cNvPr id="142" name="Google Shape;142;p15"/>
            <p:cNvPicPr preferRelativeResize="0"/>
            <p:nvPr/>
          </p:nvPicPr>
          <p:blipFill rotWithShape="1">
            <a:blip r:embed="rId2">
              <a:alphaModFix/>
            </a:blip>
            <a:srcRect b="17749"/>
            <a:stretch/>
          </p:blipFill>
          <p:spPr>
            <a:xfrm flipH="1">
              <a:off x="1" y="2924894"/>
              <a:ext cx="6985452" cy="2216357"/>
            </a:xfrm>
            <a:prstGeom prst="rect">
              <a:avLst/>
            </a:prstGeom>
            <a:noFill/>
            <a:ln>
              <a:noFill/>
            </a:ln>
          </p:spPr>
        </p:pic>
        <p:pic>
          <p:nvPicPr>
            <p:cNvPr id="143" name="Google Shape;143;p15"/>
            <p:cNvPicPr preferRelativeResize="0"/>
            <p:nvPr/>
          </p:nvPicPr>
          <p:blipFill rotWithShape="1">
            <a:blip r:embed="rId3">
              <a:alphaModFix/>
            </a:blip>
            <a:srcRect t="46533" r="33328" b="3511"/>
            <a:stretch/>
          </p:blipFill>
          <p:spPr>
            <a:xfrm>
              <a:off x="5991839" y="2794275"/>
              <a:ext cx="3153710" cy="2346977"/>
            </a:xfrm>
            <a:prstGeom prst="rect">
              <a:avLst/>
            </a:prstGeom>
            <a:noFill/>
            <a:ln>
              <a:noFill/>
            </a:ln>
          </p:spPr>
        </p:pic>
        <p:sp>
          <p:nvSpPr>
            <p:cNvPr id="144" name="Google Shape;144;p15"/>
            <p:cNvSpPr/>
            <p:nvPr/>
          </p:nvSpPr>
          <p:spPr>
            <a:xfrm flipH="1">
              <a:off x="6461970" y="31166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45" name="Google Shape;145;p15"/>
            <p:cNvPicPr preferRelativeResize="0"/>
            <p:nvPr/>
          </p:nvPicPr>
          <p:blipFill>
            <a:blip r:embed="rId4">
              <a:alphaModFix/>
            </a:blip>
            <a:stretch>
              <a:fillRect/>
            </a:stretch>
          </p:blipFill>
          <p:spPr>
            <a:xfrm>
              <a:off x="7735850" y="3071024"/>
              <a:ext cx="508750" cy="508750"/>
            </a:xfrm>
            <a:prstGeom prst="rect">
              <a:avLst/>
            </a:prstGeom>
            <a:noFill/>
            <a:ln>
              <a:noFill/>
            </a:ln>
          </p:spPr>
        </p:pic>
        <p:pic>
          <p:nvPicPr>
            <p:cNvPr id="146" name="Google Shape;146;p15"/>
            <p:cNvPicPr preferRelativeResize="0"/>
            <p:nvPr/>
          </p:nvPicPr>
          <p:blipFill>
            <a:blip r:embed="rId5">
              <a:alphaModFix/>
            </a:blip>
            <a:stretch>
              <a:fillRect/>
            </a:stretch>
          </p:blipFill>
          <p:spPr>
            <a:xfrm>
              <a:off x="8514250" y="1708400"/>
              <a:ext cx="400550" cy="458832"/>
            </a:xfrm>
            <a:prstGeom prst="rect">
              <a:avLst/>
            </a:prstGeom>
            <a:noFill/>
            <a:ln>
              <a:noFill/>
            </a:ln>
          </p:spPr>
        </p:pic>
        <p:pic>
          <p:nvPicPr>
            <p:cNvPr id="147" name="Google Shape;147;p15"/>
            <p:cNvPicPr preferRelativeResize="0"/>
            <p:nvPr/>
          </p:nvPicPr>
          <p:blipFill>
            <a:blip r:embed="rId6">
              <a:alphaModFix/>
            </a:blip>
            <a:stretch>
              <a:fillRect/>
            </a:stretch>
          </p:blipFill>
          <p:spPr>
            <a:xfrm>
              <a:off x="824675" y="1309550"/>
              <a:ext cx="547601" cy="582775"/>
            </a:xfrm>
            <a:prstGeom prst="rect">
              <a:avLst/>
            </a:prstGeom>
            <a:noFill/>
            <a:ln>
              <a:noFill/>
            </a:ln>
          </p:spPr>
        </p:pic>
        <p:pic>
          <p:nvPicPr>
            <p:cNvPr id="148" name="Google Shape;148;p15"/>
            <p:cNvPicPr preferRelativeResize="0"/>
            <p:nvPr/>
          </p:nvPicPr>
          <p:blipFill>
            <a:blip r:embed="rId4">
              <a:alphaModFix/>
            </a:blip>
            <a:stretch>
              <a:fillRect/>
            </a:stretch>
          </p:blipFill>
          <p:spPr>
            <a:xfrm>
              <a:off x="679438" y="466450"/>
              <a:ext cx="253876" cy="253876"/>
            </a:xfrm>
            <a:prstGeom prst="rect">
              <a:avLst/>
            </a:prstGeom>
            <a:noFill/>
            <a:ln>
              <a:noFill/>
            </a:ln>
          </p:spPr>
        </p:pic>
      </p:grpSp>
      <p:sp>
        <p:nvSpPr>
          <p:cNvPr id="149" name="Google Shape;149;p15"/>
          <p:cNvSpPr txBox="1">
            <a:spLocks noGrp="1"/>
          </p:cNvSpPr>
          <p:nvPr>
            <p:ph type="title"/>
          </p:nvPr>
        </p:nvSpPr>
        <p:spPr>
          <a:xfrm>
            <a:off x="1564350" y="2064500"/>
            <a:ext cx="6015600" cy="16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1000">
                <a:latin typeface="Fira Sans Condensed Medium" panose="020B06030500000200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dirty="0"/>
          </a:p>
        </p:txBody>
      </p:sp>
      <p:sp>
        <p:nvSpPr>
          <p:cNvPr id="150" name="Google Shape;150;p15"/>
          <p:cNvSpPr txBox="1">
            <a:spLocks noGrp="1"/>
          </p:cNvSpPr>
          <p:nvPr>
            <p:ph type="subTitle" idx="1"/>
          </p:nvPr>
        </p:nvSpPr>
        <p:spPr>
          <a:xfrm>
            <a:off x="2158550" y="3899867"/>
            <a:ext cx="48729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17258082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63"/>
        <p:cNvGrpSpPr/>
        <p:nvPr/>
      </p:nvGrpSpPr>
      <p:grpSpPr>
        <a:xfrm>
          <a:off x="0" y="0"/>
          <a:ext cx="0" cy="0"/>
          <a:chOff x="0" y="0"/>
          <a:chExt cx="0" cy="0"/>
        </a:xfrm>
      </p:grpSpPr>
      <p:grpSp>
        <p:nvGrpSpPr>
          <p:cNvPr id="164" name="Google Shape;164;p17"/>
          <p:cNvGrpSpPr/>
          <p:nvPr/>
        </p:nvGrpSpPr>
        <p:grpSpPr>
          <a:xfrm>
            <a:off x="18932" y="-1957327"/>
            <a:ext cx="9111225" cy="10425517"/>
            <a:chOff x="18924" y="-1467995"/>
            <a:chExt cx="9111225" cy="7819138"/>
          </a:xfrm>
        </p:grpSpPr>
        <p:pic>
          <p:nvPicPr>
            <p:cNvPr id="165" name="Google Shape;165;p17"/>
            <p:cNvPicPr preferRelativeResize="0"/>
            <p:nvPr/>
          </p:nvPicPr>
          <p:blipFill rotWithShape="1">
            <a:blip r:embed="rId2">
              <a:alphaModFix/>
            </a:blip>
            <a:srcRect b="3306"/>
            <a:stretch/>
          </p:blipFill>
          <p:spPr>
            <a:xfrm rot="10800000">
              <a:off x="18924" y="6500"/>
              <a:ext cx="5174226" cy="4968925"/>
            </a:xfrm>
            <a:prstGeom prst="rect">
              <a:avLst/>
            </a:prstGeom>
            <a:noFill/>
            <a:ln>
              <a:noFill/>
            </a:ln>
          </p:spPr>
        </p:pic>
        <p:sp>
          <p:nvSpPr>
            <p:cNvPr id="166" name="Google Shape;166;p17"/>
            <p:cNvSpPr/>
            <p:nvPr/>
          </p:nvSpPr>
          <p:spPr>
            <a:xfrm rot="10800000" flipH="1">
              <a:off x="5840016" y="-104294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 name="Google Shape;167;p17"/>
            <p:cNvSpPr/>
            <p:nvPr/>
          </p:nvSpPr>
          <p:spPr>
            <a:xfrm rot="-5400000" flipH="1">
              <a:off x="1447216" y="314078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 name="Google Shape;168;p17"/>
            <p:cNvSpPr/>
            <p:nvPr/>
          </p:nvSpPr>
          <p:spPr>
            <a:xfrm rot="10800000" flipH="1">
              <a:off x="465478" y="-146799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69" name="Google Shape;169;p17"/>
            <p:cNvPicPr preferRelativeResize="0"/>
            <p:nvPr/>
          </p:nvPicPr>
          <p:blipFill rotWithShape="1">
            <a:blip r:embed="rId3">
              <a:alphaModFix amt="63000"/>
            </a:blip>
            <a:srcRect t="5222"/>
            <a:stretch/>
          </p:blipFill>
          <p:spPr>
            <a:xfrm rot="5400000" flipH="1">
              <a:off x="6036574" y="2049925"/>
              <a:ext cx="4804275" cy="1382875"/>
            </a:xfrm>
            <a:prstGeom prst="rect">
              <a:avLst/>
            </a:prstGeom>
            <a:noFill/>
            <a:ln>
              <a:noFill/>
            </a:ln>
          </p:spPr>
        </p:pic>
      </p:grpSp>
      <p:sp>
        <p:nvSpPr>
          <p:cNvPr id="170" name="Google Shape;170;p17"/>
          <p:cNvSpPr txBox="1">
            <a:spLocks noGrp="1"/>
          </p:cNvSpPr>
          <p:nvPr>
            <p:ph type="title"/>
          </p:nvPr>
        </p:nvSpPr>
        <p:spPr>
          <a:xfrm>
            <a:off x="2236750" y="3317633"/>
            <a:ext cx="5399400" cy="18436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3600"/>
              <a:buNone/>
              <a:defRPr sz="5000">
                <a:latin typeface="Fira Sans Condensed Medium" panose="020B0603050000020004" pitchFamily="34" charset="0"/>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
        <p:nvSpPr>
          <p:cNvPr id="171" name="Google Shape;171;p17"/>
          <p:cNvSpPr txBox="1">
            <a:spLocks noGrp="1"/>
          </p:cNvSpPr>
          <p:nvPr>
            <p:ph type="title" idx="2" hasCustomPrompt="1"/>
          </p:nvPr>
        </p:nvSpPr>
        <p:spPr>
          <a:xfrm>
            <a:off x="5866293" y="1459033"/>
            <a:ext cx="1423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172" name="Google Shape;172;p17"/>
          <p:cNvSpPr txBox="1">
            <a:spLocks noGrp="1"/>
          </p:cNvSpPr>
          <p:nvPr>
            <p:ph type="subTitle" idx="1"/>
          </p:nvPr>
        </p:nvSpPr>
        <p:spPr>
          <a:xfrm>
            <a:off x="4186767" y="5032467"/>
            <a:ext cx="3449100" cy="92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278953825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73"/>
        <p:cNvGrpSpPr/>
        <p:nvPr/>
      </p:nvGrpSpPr>
      <p:grpSpPr>
        <a:xfrm>
          <a:off x="0" y="0"/>
          <a:ext cx="0" cy="0"/>
          <a:chOff x="0" y="0"/>
          <a:chExt cx="0" cy="0"/>
        </a:xfrm>
      </p:grpSpPr>
      <p:sp>
        <p:nvSpPr>
          <p:cNvPr id="174" name="Google Shape;174;p18"/>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grpSp>
        <p:nvGrpSpPr>
          <p:cNvPr id="175" name="Google Shape;175;p18"/>
          <p:cNvGrpSpPr/>
          <p:nvPr/>
        </p:nvGrpSpPr>
        <p:grpSpPr>
          <a:xfrm rot="10800000" flipH="1">
            <a:off x="-1447374" y="1409221"/>
            <a:ext cx="10897872" cy="8114183"/>
            <a:chOff x="-1447374" y="-1997762"/>
            <a:chExt cx="10897872" cy="6085637"/>
          </a:xfrm>
        </p:grpSpPr>
        <p:pic>
          <p:nvPicPr>
            <p:cNvPr id="176" name="Google Shape;176;p18"/>
            <p:cNvPicPr preferRelativeResize="0"/>
            <p:nvPr/>
          </p:nvPicPr>
          <p:blipFill rotWithShape="1">
            <a:blip r:embed="rId2">
              <a:alphaModFix/>
            </a:blip>
            <a:srcRect r="12342" b="27750"/>
            <a:stretch/>
          </p:blipFill>
          <p:spPr>
            <a:xfrm rot="10800000" flipH="1">
              <a:off x="2654500" y="12"/>
              <a:ext cx="6494449" cy="1338550"/>
            </a:xfrm>
            <a:prstGeom prst="rect">
              <a:avLst/>
            </a:prstGeom>
            <a:noFill/>
            <a:ln>
              <a:noFill/>
            </a:ln>
          </p:spPr>
        </p:pic>
        <p:pic>
          <p:nvPicPr>
            <p:cNvPr id="177" name="Google Shape;177;p18"/>
            <p:cNvPicPr preferRelativeResize="0"/>
            <p:nvPr/>
          </p:nvPicPr>
          <p:blipFill>
            <a:blip r:embed="rId3">
              <a:alphaModFix/>
            </a:blip>
            <a:stretch>
              <a:fillRect/>
            </a:stretch>
          </p:blipFill>
          <p:spPr>
            <a:xfrm>
              <a:off x="205400" y="3834019"/>
              <a:ext cx="253875" cy="253856"/>
            </a:xfrm>
            <a:prstGeom prst="rect">
              <a:avLst/>
            </a:prstGeom>
            <a:noFill/>
            <a:ln>
              <a:noFill/>
            </a:ln>
          </p:spPr>
        </p:pic>
        <p:sp>
          <p:nvSpPr>
            <p:cNvPr id="178" name="Google Shape;178;p18"/>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9" name="Google Shape;179;p18"/>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80" name="Google Shape;180;p18"/>
            <p:cNvPicPr preferRelativeResize="0"/>
            <p:nvPr/>
          </p:nvPicPr>
          <p:blipFill>
            <a:blip r:embed="rId4">
              <a:alphaModFix/>
            </a:blip>
            <a:stretch>
              <a:fillRect/>
            </a:stretch>
          </p:blipFill>
          <p:spPr>
            <a:xfrm flipH="1">
              <a:off x="8538974" y="1540850"/>
              <a:ext cx="400550" cy="426275"/>
            </a:xfrm>
            <a:prstGeom prst="rect">
              <a:avLst/>
            </a:prstGeom>
            <a:noFill/>
            <a:ln>
              <a:noFill/>
            </a:ln>
          </p:spPr>
        </p:pic>
      </p:grpSp>
      <p:sp>
        <p:nvSpPr>
          <p:cNvPr id="181" name="Google Shape;181;p18"/>
          <p:cNvSpPr/>
          <p:nvPr/>
        </p:nvSpPr>
        <p:spPr>
          <a:xfrm rot="10800000">
            <a:off x="-1581799" y="-2567294"/>
            <a:ext cx="3559422" cy="5067596"/>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29954473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82"/>
        <p:cNvGrpSpPr/>
        <p:nvPr/>
      </p:nvGrpSpPr>
      <p:grpSpPr>
        <a:xfrm>
          <a:off x="0" y="0"/>
          <a:ext cx="0" cy="0"/>
          <a:chOff x="0" y="0"/>
          <a:chExt cx="0" cy="0"/>
        </a:xfrm>
      </p:grpSpPr>
      <p:grpSp>
        <p:nvGrpSpPr>
          <p:cNvPr id="183" name="Google Shape;183;p19"/>
          <p:cNvGrpSpPr/>
          <p:nvPr/>
        </p:nvGrpSpPr>
        <p:grpSpPr>
          <a:xfrm flipH="1">
            <a:off x="-2339115" y="-215033"/>
            <a:ext cx="13801447" cy="7073033"/>
            <a:chOff x="-2339115" y="-161275"/>
            <a:chExt cx="13801447" cy="5304775"/>
          </a:xfrm>
        </p:grpSpPr>
        <p:pic>
          <p:nvPicPr>
            <p:cNvPr id="184" name="Google Shape;184;p19"/>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185" name="Google Shape;185;p19"/>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6" name="Google Shape;186;p19"/>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87" name="Google Shape;187;p19"/>
            <p:cNvPicPr preferRelativeResize="0"/>
            <p:nvPr/>
          </p:nvPicPr>
          <p:blipFill rotWithShape="1">
            <a:blip r:embed="rId2">
              <a:alphaModFix amt="63000"/>
            </a:blip>
            <a:srcRect t="6672"/>
            <a:stretch/>
          </p:blipFill>
          <p:spPr>
            <a:xfrm rot="-5400000" flipH="1">
              <a:off x="-1018224" y="987590"/>
              <a:ext cx="2835901" cy="851251"/>
            </a:xfrm>
            <a:prstGeom prst="rect">
              <a:avLst/>
            </a:prstGeom>
            <a:noFill/>
            <a:ln>
              <a:noFill/>
            </a:ln>
          </p:spPr>
        </p:pic>
        <p:pic>
          <p:nvPicPr>
            <p:cNvPr id="188" name="Google Shape;188;p19"/>
            <p:cNvPicPr preferRelativeResize="0"/>
            <p:nvPr/>
          </p:nvPicPr>
          <p:blipFill>
            <a:blip r:embed="rId3">
              <a:alphaModFix/>
            </a:blip>
            <a:stretch>
              <a:fillRect/>
            </a:stretch>
          </p:blipFill>
          <p:spPr>
            <a:xfrm>
              <a:off x="8418250" y="347737"/>
              <a:ext cx="360400" cy="383521"/>
            </a:xfrm>
            <a:prstGeom prst="rect">
              <a:avLst/>
            </a:prstGeom>
            <a:noFill/>
            <a:ln>
              <a:noFill/>
            </a:ln>
          </p:spPr>
        </p:pic>
      </p:grpSp>
      <p:sp>
        <p:nvSpPr>
          <p:cNvPr id="189" name="Google Shape;189;p19"/>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extLst>
      <p:ext uri="{BB962C8B-B14F-4D97-AF65-F5344CB8AC3E}">
        <p14:creationId xmlns:p14="http://schemas.microsoft.com/office/powerpoint/2010/main" val="389796286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48"/>
        <p:cNvGrpSpPr/>
        <p:nvPr/>
      </p:nvGrpSpPr>
      <p:grpSpPr>
        <a:xfrm>
          <a:off x="0" y="0"/>
          <a:ext cx="0" cy="0"/>
          <a:chOff x="0" y="0"/>
          <a:chExt cx="0" cy="0"/>
        </a:xfrm>
      </p:grpSpPr>
      <p:grpSp>
        <p:nvGrpSpPr>
          <p:cNvPr id="249" name="Google Shape;249;p26"/>
          <p:cNvGrpSpPr/>
          <p:nvPr/>
        </p:nvGrpSpPr>
        <p:grpSpPr>
          <a:xfrm>
            <a:off x="-2094189" y="-1401294"/>
            <a:ext cx="12674019" cy="8294827"/>
            <a:chOff x="-2094189" y="-1050970"/>
            <a:chExt cx="12674019" cy="6221120"/>
          </a:xfrm>
        </p:grpSpPr>
        <p:sp>
          <p:nvSpPr>
            <p:cNvPr id="250" name="Google Shape;250;p26"/>
            <p:cNvSpPr/>
            <p:nvPr/>
          </p:nvSpPr>
          <p:spPr>
            <a:xfrm rot="5400000" flipH="1">
              <a:off x="-1940334" y="-12048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 name="Google Shape;251;p26"/>
            <p:cNvSpPr/>
            <p:nvPr/>
          </p:nvSpPr>
          <p:spPr>
            <a:xfrm rot="5400000" flipH="1">
              <a:off x="7369466" y="385637"/>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252" name="Google Shape;252;p26"/>
            <p:cNvPicPr preferRelativeResize="0"/>
            <p:nvPr/>
          </p:nvPicPr>
          <p:blipFill>
            <a:blip r:embed="rId2">
              <a:alphaModFix/>
            </a:blip>
            <a:stretch>
              <a:fillRect/>
            </a:stretch>
          </p:blipFill>
          <p:spPr>
            <a:xfrm flipH="1">
              <a:off x="-1" y="4370425"/>
              <a:ext cx="3207223" cy="799725"/>
            </a:xfrm>
            <a:prstGeom prst="rect">
              <a:avLst/>
            </a:prstGeom>
            <a:noFill/>
            <a:ln>
              <a:noFill/>
            </a:ln>
          </p:spPr>
        </p:pic>
        <p:pic>
          <p:nvPicPr>
            <p:cNvPr id="253" name="Google Shape;253;p26"/>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grpSp>
          <p:nvGrpSpPr>
            <p:cNvPr id="254" name="Google Shape;254;p26"/>
            <p:cNvGrpSpPr/>
            <p:nvPr/>
          </p:nvGrpSpPr>
          <p:grpSpPr>
            <a:xfrm rot="-1216140" flipH="1">
              <a:off x="8428613" y="1118737"/>
              <a:ext cx="644953" cy="2685095"/>
              <a:chOff x="7785777" y="1694450"/>
              <a:chExt cx="645006" cy="2685314"/>
            </a:xfrm>
          </p:grpSpPr>
          <p:pic>
            <p:nvPicPr>
              <p:cNvPr id="255" name="Google Shape;255;p26"/>
              <p:cNvPicPr preferRelativeResize="0"/>
              <p:nvPr/>
            </p:nvPicPr>
            <p:blipFill>
              <a:blip r:embed="rId4">
                <a:alphaModFix/>
              </a:blip>
              <a:stretch>
                <a:fillRect/>
              </a:stretch>
            </p:blipFill>
            <p:spPr>
              <a:xfrm>
                <a:off x="7829401" y="2245939"/>
                <a:ext cx="601381" cy="2133825"/>
              </a:xfrm>
              <a:prstGeom prst="rect">
                <a:avLst/>
              </a:prstGeom>
              <a:noFill/>
              <a:ln>
                <a:noFill/>
              </a:ln>
            </p:spPr>
          </p:pic>
          <p:pic>
            <p:nvPicPr>
              <p:cNvPr id="256" name="Google Shape;256;p26"/>
              <p:cNvPicPr preferRelativeResize="0"/>
              <p:nvPr/>
            </p:nvPicPr>
            <p:blipFill>
              <a:blip r:embed="rId5">
                <a:alphaModFix/>
              </a:blip>
              <a:stretch>
                <a:fillRect/>
              </a:stretch>
            </p:blipFill>
            <p:spPr>
              <a:xfrm flipH="1">
                <a:off x="7785777" y="1824350"/>
                <a:ext cx="223524" cy="223524"/>
              </a:xfrm>
              <a:prstGeom prst="rect">
                <a:avLst/>
              </a:prstGeom>
              <a:noFill/>
              <a:ln>
                <a:noFill/>
              </a:ln>
            </p:spPr>
          </p:pic>
          <p:pic>
            <p:nvPicPr>
              <p:cNvPr id="257" name="Google Shape;257;p26"/>
              <p:cNvPicPr preferRelativeResize="0"/>
              <p:nvPr/>
            </p:nvPicPr>
            <p:blipFill>
              <a:blip r:embed="rId5">
                <a:alphaModFix/>
              </a:blip>
              <a:stretch>
                <a:fillRect/>
              </a:stretch>
            </p:blipFill>
            <p:spPr>
              <a:xfrm flipH="1">
                <a:off x="8090575" y="1976750"/>
                <a:ext cx="71125" cy="71125"/>
              </a:xfrm>
              <a:prstGeom prst="rect">
                <a:avLst/>
              </a:prstGeom>
              <a:noFill/>
              <a:ln>
                <a:noFill/>
              </a:ln>
            </p:spPr>
          </p:pic>
          <p:pic>
            <p:nvPicPr>
              <p:cNvPr id="258" name="Google Shape;258;p26"/>
              <p:cNvPicPr preferRelativeResize="0"/>
              <p:nvPr/>
            </p:nvPicPr>
            <p:blipFill>
              <a:blip r:embed="rId5">
                <a:alphaModFix/>
              </a:blip>
              <a:stretch>
                <a:fillRect/>
              </a:stretch>
            </p:blipFill>
            <p:spPr>
              <a:xfrm flipH="1">
                <a:off x="8035624" y="1694450"/>
                <a:ext cx="129901" cy="129901"/>
              </a:xfrm>
              <a:prstGeom prst="rect">
                <a:avLst/>
              </a:prstGeom>
              <a:noFill/>
              <a:ln>
                <a:noFill/>
              </a:ln>
            </p:spPr>
          </p:pic>
        </p:grpSp>
      </p:grpSp>
      <p:sp>
        <p:nvSpPr>
          <p:cNvPr id="259" name="Google Shape;259;p26"/>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260" name="Google Shape;260;p26"/>
          <p:cNvSpPr txBox="1">
            <a:spLocks noGrp="1"/>
          </p:cNvSpPr>
          <p:nvPr>
            <p:ph type="title" idx="2"/>
          </p:nvPr>
        </p:nvSpPr>
        <p:spPr>
          <a:xfrm>
            <a:off x="1207375" y="2533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1" name="Google Shape;261;p26"/>
          <p:cNvSpPr txBox="1">
            <a:spLocks noGrp="1"/>
          </p:cNvSpPr>
          <p:nvPr>
            <p:ph type="subTitle" idx="1"/>
          </p:nvPr>
        </p:nvSpPr>
        <p:spPr>
          <a:xfrm>
            <a:off x="1207375" y="2939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2" name="Google Shape;262;p26"/>
          <p:cNvSpPr txBox="1">
            <a:spLocks noGrp="1"/>
          </p:cNvSpPr>
          <p:nvPr>
            <p:ph type="title" idx="3"/>
          </p:nvPr>
        </p:nvSpPr>
        <p:spPr>
          <a:xfrm>
            <a:off x="4283751" y="2533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3" name="Google Shape;263;p26"/>
          <p:cNvSpPr txBox="1">
            <a:spLocks noGrp="1"/>
          </p:cNvSpPr>
          <p:nvPr>
            <p:ph type="subTitle" idx="4"/>
          </p:nvPr>
        </p:nvSpPr>
        <p:spPr>
          <a:xfrm>
            <a:off x="4283751" y="2939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4" name="Google Shape;264;p26"/>
          <p:cNvSpPr txBox="1">
            <a:spLocks noGrp="1"/>
          </p:cNvSpPr>
          <p:nvPr>
            <p:ph type="title" idx="5"/>
          </p:nvPr>
        </p:nvSpPr>
        <p:spPr>
          <a:xfrm>
            <a:off x="2731375" y="4749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5" name="Google Shape;265;p26"/>
          <p:cNvSpPr txBox="1">
            <a:spLocks noGrp="1"/>
          </p:cNvSpPr>
          <p:nvPr>
            <p:ph type="subTitle" idx="6"/>
          </p:nvPr>
        </p:nvSpPr>
        <p:spPr>
          <a:xfrm>
            <a:off x="2731375" y="5155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6" name="Google Shape;266;p26"/>
          <p:cNvSpPr txBox="1">
            <a:spLocks noGrp="1"/>
          </p:cNvSpPr>
          <p:nvPr>
            <p:ph type="title" idx="7"/>
          </p:nvPr>
        </p:nvSpPr>
        <p:spPr>
          <a:xfrm>
            <a:off x="5655351" y="4749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7" name="Google Shape;267;p26"/>
          <p:cNvSpPr txBox="1">
            <a:spLocks noGrp="1"/>
          </p:cNvSpPr>
          <p:nvPr>
            <p:ph type="subTitle" idx="8"/>
          </p:nvPr>
        </p:nvSpPr>
        <p:spPr>
          <a:xfrm>
            <a:off x="5655351" y="5155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23694098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97"/>
        <p:cNvGrpSpPr/>
        <p:nvPr/>
      </p:nvGrpSpPr>
      <p:grpSpPr>
        <a:xfrm>
          <a:off x="0" y="0"/>
          <a:ext cx="0" cy="0"/>
          <a:chOff x="0" y="0"/>
          <a:chExt cx="0" cy="0"/>
        </a:xfrm>
      </p:grpSpPr>
      <p:sp>
        <p:nvSpPr>
          <p:cNvPr id="298" name="Google Shape;298;p28"/>
          <p:cNvSpPr txBox="1">
            <a:spLocks noGrp="1"/>
          </p:cNvSpPr>
          <p:nvPr>
            <p:ph type="title" hasCustomPrompt="1"/>
          </p:nvPr>
        </p:nvSpPr>
        <p:spPr>
          <a:xfrm>
            <a:off x="2223600" y="893633"/>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99" name="Google Shape;299;p28"/>
          <p:cNvSpPr txBox="1">
            <a:spLocks noGrp="1"/>
          </p:cNvSpPr>
          <p:nvPr>
            <p:ph type="subTitle" idx="1"/>
          </p:nvPr>
        </p:nvSpPr>
        <p:spPr>
          <a:xfrm>
            <a:off x="1887125" y="1671500"/>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0" name="Google Shape;300;p28"/>
          <p:cNvSpPr txBox="1">
            <a:spLocks noGrp="1"/>
          </p:cNvSpPr>
          <p:nvPr>
            <p:ph type="title" idx="2" hasCustomPrompt="1"/>
          </p:nvPr>
        </p:nvSpPr>
        <p:spPr>
          <a:xfrm>
            <a:off x="2223600" y="2623908"/>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1" name="Google Shape;301;p28"/>
          <p:cNvSpPr txBox="1">
            <a:spLocks noGrp="1"/>
          </p:cNvSpPr>
          <p:nvPr>
            <p:ph type="subTitle" idx="3"/>
          </p:nvPr>
        </p:nvSpPr>
        <p:spPr>
          <a:xfrm>
            <a:off x="1887125" y="3418732"/>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2" name="Google Shape;302;p28"/>
          <p:cNvSpPr txBox="1">
            <a:spLocks noGrp="1"/>
          </p:cNvSpPr>
          <p:nvPr>
            <p:ph type="title" idx="4" hasCustomPrompt="1"/>
          </p:nvPr>
        </p:nvSpPr>
        <p:spPr>
          <a:xfrm>
            <a:off x="2223600" y="4354184"/>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3" name="Google Shape;303;p28"/>
          <p:cNvSpPr txBox="1">
            <a:spLocks noGrp="1"/>
          </p:cNvSpPr>
          <p:nvPr>
            <p:ph type="subTitle" idx="5"/>
          </p:nvPr>
        </p:nvSpPr>
        <p:spPr>
          <a:xfrm>
            <a:off x="1887125" y="5165964"/>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grpSp>
        <p:nvGrpSpPr>
          <p:cNvPr id="304" name="Google Shape;304;p28"/>
          <p:cNvGrpSpPr/>
          <p:nvPr/>
        </p:nvGrpSpPr>
        <p:grpSpPr>
          <a:xfrm>
            <a:off x="-856040" y="-713408"/>
            <a:ext cx="11753347" cy="8386747"/>
            <a:chOff x="-856040" y="-535056"/>
            <a:chExt cx="11753347" cy="6290060"/>
          </a:xfrm>
        </p:grpSpPr>
        <p:pic>
          <p:nvPicPr>
            <p:cNvPr id="305" name="Google Shape;305;p28"/>
            <p:cNvPicPr preferRelativeResize="0"/>
            <p:nvPr/>
          </p:nvPicPr>
          <p:blipFill rotWithShape="1">
            <a:blip r:embed="rId2">
              <a:alphaModFix amt="63000"/>
            </a:blip>
            <a:srcRect t="5222"/>
            <a:stretch/>
          </p:blipFill>
          <p:spPr>
            <a:xfrm rot="5400000">
              <a:off x="5823891" y="1461513"/>
              <a:ext cx="4804275" cy="1850599"/>
            </a:xfrm>
            <a:prstGeom prst="rect">
              <a:avLst/>
            </a:prstGeom>
            <a:noFill/>
            <a:ln>
              <a:noFill/>
            </a:ln>
          </p:spPr>
        </p:pic>
        <p:sp>
          <p:nvSpPr>
            <p:cNvPr id="306" name="Google Shape;306;p28"/>
            <p:cNvSpPr/>
            <p:nvPr/>
          </p:nvSpPr>
          <p:spPr>
            <a:xfrm rot="10800000">
              <a:off x="-856040" y="-535056"/>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 name="Google Shape;307;p28"/>
            <p:cNvSpPr/>
            <p:nvPr/>
          </p:nvSpPr>
          <p:spPr>
            <a:xfrm rot="10800000" flipH="1">
              <a:off x="7337885" y="195430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08" name="Google Shape;308;p28"/>
            <p:cNvPicPr preferRelativeResize="0"/>
            <p:nvPr/>
          </p:nvPicPr>
          <p:blipFill rotWithShape="1">
            <a:blip r:embed="rId2">
              <a:alphaModFix amt="63000"/>
            </a:blip>
            <a:srcRect t="5249"/>
            <a:stretch/>
          </p:blipFill>
          <p:spPr>
            <a:xfrm rot="-5400000">
              <a:off x="-1513150" y="1838100"/>
              <a:ext cx="4804275" cy="1806524"/>
            </a:xfrm>
            <a:prstGeom prst="rect">
              <a:avLst/>
            </a:prstGeom>
            <a:noFill/>
            <a:ln>
              <a:noFill/>
            </a:ln>
          </p:spPr>
        </p:pic>
        <p:pic>
          <p:nvPicPr>
            <p:cNvPr id="309" name="Google Shape;309;p28"/>
            <p:cNvPicPr preferRelativeResize="0"/>
            <p:nvPr/>
          </p:nvPicPr>
          <p:blipFill>
            <a:blip r:embed="rId3">
              <a:alphaModFix/>
            </a:blip>
            <a:stretch>
              <a:fillRect/>
            </a:stretch>
          </p:blipFill>
          <p:spPr>
            <a:xfrm rot="10800000" flipH="1">
              <a:off x="499676" y="1419600"/>
              <a:ext cx="409063" cy="409093"/>
            </a:xfrm>
            <a:prstGeom prst="rect">
              <a:avLst/>
            </a:prstGeom>
            <a:noFill/>
            <a:ln>
              <a:noFill/>
            </a:ln>
          </p:spPr>
        </p:pic>
        <p:pic>
          <p:nvPicPr>
            <p:cNvPr id="310" name="Google Shape;310;p28"/>
            <p:cNvPicPr preferRelativeResize="0"/>
            <p:nvPr/>
          </p:nvPicPr>
          <p:blipFill>
            <a:blip r:embed="rId4">
              <a:alphaModFix/>
            </a:blip>
            <a:stretch>
              <a:fillRect/>
            </a:stretch>
          </p:blipFill>
          <p:spPr>
            <a:xfrm rot="10800000" flipH="1">
              <a:off x="8295949" y="2086616"/>
              <a:ext cx="473875" cy="504267"/>
            </a:xfrm>
            <a:prstGeom prst="rect">
              <a:avLst/>
            </a:prstGeom>
            <a:noFill/>
            <a:ln>
              <a:noFill/>
            </a:ln>
          </p:spPr>
        </p:pic>
        <p:pic>
          <p:nvPicPr>
            <p:cNvPr id="311" name="Google Shape;311;p28"/>
            <p:cNvPicPr preferRelativeResize="0"/>
            <p:nvPr/>
          </p:nvPicPr>
          <p:blipFill>
            <a:blip r:embed="rId5">
              <a:alphaModFix/>
            </a:blip>
            <a:stretch>
              <a:fillRect/>
            </a:stretch>
          </p:blipFill>
          <p:spPr>
            <a:xfrm rot="10800000" flipH="1">
              <a:off x="7656375" y="670233"/>
              <a:ext cx="327099" cy="327124"/>
            </a:xfrm>
            <a:prstGeom prst="rect">
              <a:avLst/>
            </a:prstGeom>
            <a:noFill/>
            <a:ln>
              <a:noFill/>
            </a:ln>
          </p:spPr>
        </p:pic>
        <p:pic>
          <p:nvPicPr>
            <p:cNvPr id="312" name="Google Shape;312;p28"/>
            <p:cNvPicPr preferRelativeResize="0"/>
            <p:nvPr/>
          </p:nvPicPr>
          <p:blipFill>
            <a:blip r:embed="rId6">
              <a:alphaModFix/>
            </a:blip>
            <a:stretch>
              <a:fillRect/>
            </a:stretch>
          </p:blipFill>
          <p:spPr>
            <a:xfrm rot="10800000" flipH="1">
              <a:off x="502924" y="3686651"/>
              <a:ext cx="640074" cy="733215"/>
            </a:xfrm>
            <a:prstGeom prst="rect">
              <a:avLst/>
            </a:prstGeom>
            <a:noFill/>
            <a:ln>
              <a:noFill/>
            </a:ln>
          </p:spPr>
        </p:pic>
      </p:grpSp>
    </p:spTree>
    <p:extLst>
      <p:ext uri="{BB962C8B-B14F-4D97-AF65-F5344CB8AC3E}">
        <p14:creationId xmlns:p14="http://schemas.microsoft.com/office/powerpoint/2010/main" val="15831499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13"/>
        <p:cNvGrpSpPr/>
        <p:nvPr/>
      </p:nvGrpSpPr>
      <p:grpSpPr>
        <a:xfrm>
          <a:off x="0" y="0"/>
          <a:ext cx="0" cy="0"/>
          <a:chOff x="0" y="0"/>
          <a:chExt cx="0" cy="0"/>
        </a:xfrm>
      </p:grpSpPr>
      <p:grpSp>
        <p:nvGrpSpPr>
          <p:cNvPr id="314" name="Google Shape;314;p29"/>
          <p:cNvGrpSpPr/>
          <p:nvPr/>
        </p:nvGrpSpPr>
        <p:grpSpPr>
          <a:xfrm>
            <a:off x="-1400500" y="-4"/>
            <a:ext cx="10785958" cy="8104461"/>
            <a:chOff x="-1400500" y="-3"/>
            <a:chExt cx="10785958" cy="6078346"/>
          </a:xfrm>
        </p:grpSpPr>
        <p:pic>
          <p:nvPicPr>
            <p:cNvPr id="315" name="Google Shape;315;p29"/>
            <p:cNvPicPr preferRelativeResize="0"/>
            <p:nvPr/>
          </p:nvPicPr>
          <p:blipFill>
            <a:blip r:embed="rId2">
              <a:alphaModFix amt="75000"/>
            </a:blip>
            <a:stretch>
              <a:fillRect/>
            </a:stretch>
          </p:blipFill>
          <p:spPr>
            <a:xfrm>
              <a:off x="5799005" y="491111"/>
              <a:ext cx="1743575" cy="1743574"/>
            </a:xfrm>
            <a:prstGeom prst="rect">
              <a:avLst/>
            </a:prstGeom>
            <a:noFill/>
            <a:ln>
              <a:noFill/>
            </a:ln>
          </p:spPr>
        </p:pic>
        <p:pic>
          <p:nvPicPr>
            <p:cNvPr id="316" name="Google Shape;316;p29"/>
            <p:cNvPicPr preferRelativeResize="0"/>
            <p:nvPr/>
          </p:nvPicPr>
          <p:blipFill rotWithShape="1">
            <a:blip r:embed="rId3">
              <a:alphaModFix/>
            </a:blip>
            <a:srcRect b="3306"/>
            <a:stretch/>
          </p:blipFill>
          <p:spPr>
            <a:xfrm>
              <a:off x="5213308" y="1384174"/>
              <a:ext cx="3914650" cy="3759325"/>
            </a:xfrm>
            <a:prstGeom prst="rect">
              <a:avLst/>
            </a:prstGeom>
            <a:noFill/>
            <a:ln>
              <a:noFill/>
            </a:ln>
          </p:spPr>
        </p:pic>
        <p:sp>
          <p:nvSpPr>
            <p:cNvPr id="317" name="Google Shape;317;p29"/>
            <p:cNvSpPr/>
            <p:nvPr/>
          </p:nvSpPr>
          <p:spPr>
            <a:xfrm flipH="1">
              <a:off x="6328950" y="25717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18" name="Google Shape;318;p29"/>
            <p:cNvPicPr preferRelativeResize="0"/>
            <p:nvPr/>
          </p:nvPicPr>
          <p:blipFill rotWithShape="1">
            <a:blip r:embed="rId3">
              <a:alphaModFix/>
            </a:blip>
            <a:srcRect b="3688"/>
            <a:stretch/>
          </p:blipFill>
          <p:spPr>
            <a:xfrm rot="10800000">
              <a:off x="-16042" y="-3"/>
              <a:ext cx="1468375" cy="1404502"/>
            </a:xfrm>
            <a:prstGeom prst="rect">
              <a:avLst/>
            </a:prstGeom>
            <a:noFill/>
            <a:ln>
              <a:noFill/>
            </a:ln>
          </p:spPr>
        </p:pic>
        <p:pic>
          <p:nvPicPr>
            <p:cNvPr id="319" name="Google Shape;319;p29"/>
            <p:cNvPicPr preferRelativeResize="0"/>
            <p:nvPr/>
          </p:nvPicPr>
          <p:blipFill>
            <a:blip r:embed="rId4">
              <a:alphaModFix/>
            </a:blip>
            <a:stretch>
              <a:fillRect/>
            </a:stretch>
          </p:blipFill>
          <p:spPr>
            <a:xfrm>
              <a:off x="8160358" y="3273249"/>
              <a:ext cx="508750" cy="508750"/>
            </a:xfrm>
            <a:prstGeom prst="rect">
              <a:avLst/>
            </a:prstGeom>
            <a:noFill/>
            <a:ln>
              <a:noFill/>
            </a:ln>
          </p:spPr>
        </p:pic>
        <p:pic>
          <p:nvPicPr>
            <p:cNvPr id="320" name="Google Shape;320;p29"/>
            <p:cNvPicPr preferRelativeResize="0"/>
            <p:nvPr/>
          </p:nvPicPr>
          <p:blipFill>
            <a:blip r:embed="rId5">
              <a:alphaModFix/>
            </a:blip>
            <a:stretch>
              <a:fillRect/>
            </a:stretch>
          </p:blipFill>
          <p:spPr>
            <a:xfrm>
              <a:off x="524305" y="285141"/>
              <a:ext cx="508750" cy="508710"/>
            </a:xfrm>
            <a:prstGeom prst="rect">
              <a:avLst/>
            </a:prstGeom>
            <a:noFill/>
            <a:ln>
              <a:noFill/>
            </a:ln>
          </p:spPr>
        </p:pic>
        <p:pic>
          <p:nvPicPr>
            <p:cNvPr id="321" name="Google Shape;321;p29"/>
            <p:cNvPicPr preferRelativeResize="0"/>
            <p:nvPr/>
          </p:nvPicPr>
          <p:blipFill>
            <a:blip r:embed="rId6">
              <a:alphaModFix/>
            </a:blip>
            <a:stretch>
              <a:fillRect/>
            </a:stretch>
          </p:blipFill>
          <p:spPr>
            <a:xfrm>
              <a:off x="8498208" y="1708400"/>
              <a:ext cx="400550" cy="458832"/>
            </a:xfrm>
            <a:prstGeom prst="rect">
              <a:avLst/>
            </a:prstGeom>
            <a:noFill/>
            <a:ln>
              <a:noFill/>
            </a:ln>
          </p:spPr>
        </p:pic>
        <p:pic>
          <p:nvPicPr>
            <p:cNvPr id="322" name="Google Shape;322;p29"/>
            <p:cNvPicPr preferRelativeResize="0"/>
            <p:nvPr/>
          </p:nvPicPr>
          <p:blipFill>
            <a:blip r:embed="rId7">
              <a:alphaModFix/>
            </a:blip>
            <a:stretch>
              <a:fillRect/>
            </a:stretch>
          </p:blipFill>
          <p:spPr>
            <a:xfrm>
              <a:off x="188432" y="1540850"/>
              <a:ext cx="400550" cy="426275"/>
            </a:xfrm>
            <a:prstGeom prst="rect">
              <a:avLst/>
            </a:prstGeom>
            <a:noFill/>
            <a:ln>
              <a:noFill/>
            </a:ln>
          </p:spPr>
        </p:pic>
        <p:pic>
          <p:nvPicPr>
            <p:cNvPr id="323" name="Google Shape;323;p29"/>
            <p:cNvPicPr preferRelativeResize="0"/>
            <p:nvPr/>
          </p:nvPicPr>
          <p:blipFill>
            <a:blip r:embed="rId8">
              <a:alphaModFix/>
            </a:blip>
            <a:stretch>
              <a:fillRect/>
            </a:stretch>
          </p:blipFill>
          <p:spPr>
            <a:xfrm>
              <a:off x="6609096" y="3860800"/>
              <a:ext cx="253876" cy="253876"/>
            </a:xfrm>
            <a:prstGeom prst="rect">
              <a:avLst/>
            </a:prstGeom>
            <a:noFill/>
            <a:ln>
              <a:noFill/>
            </a:ln>
          </p:spPr>
        </p:pic>
        <p:sp>
          <p:nvSpPr>
            <p:cNvPr id="324" name="Google Shape;324;p29"/>
            <p:cNvSpPr/>
            <p:nvPr/>
          </p:nvSpPr>
          <p:spPr>
            <a:xfrm flipH="1">
              <a:off x="-1400500" y="27141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25" name="Google Shape;325;p29"/>
          <p:cNvSpPr txBox="1">
            <a:spLocks noGrp="1"/>
          </p:cNvSpPr>
          <p:nvPr>
            <p:ph type="title"/>
          </p:nvPr>
        </p:nvSpPr>
        <p:spPr>
          <a:xfrm>
            <a:off x="1143000" y="841367"/>
            <a:ext cx="3871800" cy="1164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72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26" name="Google Shape;326;p29"/>
          <p:cNvSpPr txBox="1">
            <a:spLocks noGrp="1"/>
          </p:cNvSpPr>
          <p:nvPr>
            <p:ph type="subTitle" idx="1"/>
          </p:nvPr>
        </p:nvSpPr>
        <p:spPr>
          <a:xfrm>
            <a:off x="1177200" y="2215667"/>
            <a:ext cx="3434700" cy="1902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327" name="Google Shape;327;p29"/>
          <p:cNvSpPr txBox="1"/>
          <p:nvPr/>
        </p:nvSpPr>
        <p:spPr>
          <a:xfrm>
            <a:off x="1108025" y="5203367"/>
            <a:ext cx="4635600" cy="644800"/>
          </a:xfrm>
          <a:prstGeom prst="rect">
            <a:avLst/>
          </a:prstGeom>
          <a:noFill/>
          <a:ln>
            <a:noFill/>
          </a:ln>
        </p:spPr>
        <p:txBody>
          <a:bodyPr spcFirstLastPara="1" wrap="square" lIns="91425" tIns="91425" rIns="91425" bIns="91425" anchor="b" anchorCtr="0">
            <a:noAutofit/>
          </a:bodyPr>
          <a:lstStyle/>
          <a:p>
            <a:pPr>
              <a:spcBef>
                <a:spcPts val="300"/>
              </a:spcBef>
              <a:buClr>
                <a:srgbClr val="000000"/>
              </a:buClr>
              <a:buFont typeface="Arial"/>
              <a:buNone/>
            </a:pPr>
            <a:r>
              <a:rPr lang="en" sz="1000" kern="0">
                <a:solidFill>
                  <a:srgbClr val="FFFFFF"/>
                </a:solidFill>
                <a:latin typeface="Open Sans"/>
                <a:ea typeface="Open Sans"/>
                <a:cs typeface="Open Sans"/>
                <a:sym typeface="Open Sans"/>
              </a:rPr>
              <a:t>CREDITS: This presentation template was created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9">
                  <a:extLst>
                    <a:ext uri="{A12FA001-AC4F-418D-AE19-62706E023703}">
                      <ahyp:hlinkClr xmlns="" xmlns:ahyp="http://schemas.microsoft.com/office/drawing/2018/hyperlinkcolor" val="tx"/>
                    </a:ext>
                  </a:extLst>
                </a:hlinkClick>
              </a:rPr>
              <a:t>Slidesgo</a:t>
            </a:r>
            <a:r>
              <a:rPr lang="en" sz="1000" kern="0">
                <a:solidFill>
                  <a:srgbClr val="FFFFFF"/>
                </a:solidFill>
                <a:latin typeface="Open Sans"/>
                <a:ea typeface="Open Sans"/>
                <a:cs typeface="Open Sans"/>
                <a:sym typeface="Open Sans"/>
              </a:rPr>
              <a:t>, including icons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10">
                  <a:extLst>
                    <a:ext uri="{A12FA001-AC4F-418D-AE19-62706E023703}">
                      <ahyp:hlinkClr xmlns="" xmlns:ahyp="http://schemas.microsoft.com/office/drawing/2018/hyperlinkcolor" val="tx"/>
                    </a:ext>
                  </a:extLst>
                </a:hlinkClick>
              </a:rPr>
              <a:t>Flaticon</a:t>
            </a:r>
            <a:r>
              <a:rPr lang="en" sz="1000" kern="0">
                <a:solidFill>
                  <a:srgbClr val="FFFFFF"/>
                </a:solidFill>
                <a:latin typeface="Open Sans"/>
                <a:ea typeface="Open Sans"/>
                <a:cs typeface="Open Sans"/>
                <a:sym typeface="Open Sans"/>
              </a:rPr>
              <a:t>, infographics &amp; images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11">
                  <a:extLst>
                    <a:ext uri="{A12FA001-AC4F-418D-AE19-62706E023703}">
                      <ahyp:hlinkClr xmlns="" xmlns:ahyp="http://schemas.microsoft.com/office/drawing/2018/hyperlinkcolor" val="tx"/>
                    </a:ext>
                  </a:extLst>
                </a:hlinkClick>
              </a:rPr>
              <a:t>Freepik</a:t>
            </a:r>
            <a:endParaRPr sz="1000" b="1" kern="0">
              <a:solidFill>
                <a:srgbClr val="FFFFFF"/>
              </a:solidFill>
              <a:latin typeface="Open Sans"/>
              <a:ea typeface="Open Sans"/>
              <a:cs typeface="Open Sans"/>
              <a:sym typeface="Open Sans"/>
            </a:endParaRPr>
          </a:p>
        </p:txBody>
      </p:sp>
    </p:spTree>
    <p:extLst>
      <p:ext uri="{BB962C8B-B14F-4D97-AF65-F5344CB8AC3E}">
        <p14:creationId xmlns:p14="http://schemas.microsoft.com/office/powerpoint/2010/main" val="26766889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28"/>
        <p:cNvGrpSpPr/>
        <p:nvPr/>
      </p:nvGrpSpPr>
      <p:grpSpPr>
        <a:xfrm>
          <a:off x="0" y="0"/>
          <a:ext cx="0" cy="0"/>
          <a:chOff x="0" y="0"/>
          <a:chExt cx="0" cy="0"/>
        </a:xfrm>
      </p:grpSpPr>
      <p:grpSp>
        <p:nvGrpSpPr>
          <p:cNvPr id="329" name="Google Shape;329;p30"/>
          <p:cNvGrpSpPr/>
          <p:nvPr/>
        </p:nvGrpSpPr>
        <p:grpSpPr>
          <a:xfrm>
            <a:off x="-1447374" y="-2663683"/>
            <a:ext cx="10897872" cy="12231496"/>
            <a:chOff x="-1447374" y="-1997762"/>
            <a:chExt cx="10897872" cy="9173622"/>
          </a:xfrm>
        </p:grpSpPr>
        <p:pic>
          <p:nvPicPr>
            <p:cNvPr id="330" name="Google Shape;330;p30"/>
            <p:cNvPicPr preferRelativeResize="0"/>
            <p:nvPr/>
          </p:nvPicPr>
          <p:blipFill rotWithShape="1">
            <a:blip r:embed="rId2">
              <a:alphaModFix/>
            </a:blip>
            <a:srcRect b="17749"/>
            <a:stretch/>
          </p:blipFill>
          <p:spPr>
            <a:xfrm flipH="1">
              <a:off x="0" y="3285200"/>
              <a:ext cx="8027500" cy="1873475"/>
            </a:xfrm>
            <a:prstGeom prst="rect">
              <a:avLst/>
            </a:prstGeom>
            <a:noFill/>
            <a:ln>
              <a:noFill/>
            </a:ln>
          </p:spPr>
        </p:pic>
        <p:pic>
          <p:nvPicPr>
            <p:cNvPr id="331" name="Google Shape;331;p30"/>
            <p:cNvPicPr preferRelativeResize="0"/>
            <p:nvPr/>
          </p:nvPicPr>
          <p:blipFill rotWithShape="1">
            <a:blip r:embed="rId3">
              <a:alphaModFix/>
            </a:blip>
            <a:srcRect t="46533" r="33328" b="3511"/>
            <a:stretch/>
          </p:blipFill>
          <p:spPr>
            <a:xfrm>
              <a:off x="6307681" y="3030474"/>
              <a:ext cx="2836321" cy="2110773"/>
            </a:xfrm>
            <a:prstGeom prst="rect">
              <a:avLst/>
            </a:prstGeom>
            <a:noFill/>
            <a:ln>
              <a:noFill/>
            </a:ln>
          </p:spPr>
        </p:pic>
        <p:pic>
          <p:nvPicPr>
            <p:cNvPr id="332" name="Google Shape;332;p30"/>
            <p:cNvPicPr preferRelativeResize="0"/>
            <p:nvPr/>
          </p:nvPicPr>
          <p:blipFill>
            <a:blip r:embed="rId4">
              <a:alphaModFix/>
            </a:blip>
            <a:stretch>
              <a:fillRect/>
            </a:stretch>
          </p:blipFill>
          <p:spPr>
            <a:xfrm>
              <a:off x="438225" y="4397906"/>
              <a:ext cx="400549" cy="400518"/>
            </a:xfrm>
            <a:prstGeom prst="rect">
              <a:avLst/>
            </a:prstGeom>
            <a:noFill/>
            <a:ln>
              <a:noFill/>
            </a:ln>
          </p:spPr>
        </p:pic>
        <p:sp>
          <p:nvSpPr>
            <p:cNvPr id="333" name="Google Shape;333;p30"/>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 name="Google Shape;334;p30"/>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 name="Google Shape;335;p30"/>
            <p:cNvSpPr/>
            <p:nvPr/>
          </p:nvSpPr>
          <p:spPr>
            <a:xfrm>
              <a:off x="4192326" y="33751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467094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41"/>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8196409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6"/>
        <p:cNvGrpSpPr/>
        <p:nvPr/>
      </p:nvGrpSpPr>
      <p:grpSpPr>
        <a:xfrm>
          <a:off x="0" y="0"/>
          <a:ext cx="0" cy="0"/>
          <a:chOff x="0" y="0"/>
          <a:chExt cx="0" cy="0"/>
        </a:xfrm>
      </p:grpSpPr>
      <p:grpSp>
        <p:nvGrpSpPr>
          <p:cNvPr id="337" name="Google Shape;337;p31"/>
          <p:cNvGrpSpPr/>
          <p:nvPr/>
        </p:nvGrpSpPr>
        <p:grpSpPr>
          <a:xfrm>
            <a:off x="-1066490" y="-2354616"/>
            <a:ext cx="10210492" cy="9212619"/>
            <a:chOff x="-1066490" y="-1765962"/>
            <a:chExt cx="10210492" cy="6909464"/>
          </a:xfrm>
        </p:grpSpPr>
        <p:pic>
          <p:nvPicPr>
            <p:cNvPr id="338" name="Google Shape;338;p31"/>
            <p:cNvPicPr preferRelativeResize="0"/>
            <p:nvPr/>
          </p:nvPicPr>
          <p:blipFill>
            <a:blip r:embed="rId2">
              <a:alphaModFix amt="63000"/>
            </a:blip>
            <a:stretch>
              <a:fillRect/>
            </a:stretch>
          </p:blipFill>
          <p:spPr>
            <a:xfrm flipH="1">
              <a:off x="4339726" y="4"/>
              <a:ext cx="4804275" cy="1459125"/>
            </a:xfrm>
            <a:prstGeom prst="rect">
              <a:avLst/>
            </a:prstGeom>
            <a:noFill/>
            <a:ln>
              <a:noFill/>
            </a:ln>
          </p:spPr>
        </p:pic>
        <p:pic>
          <p:nvPicPr>
            <p:cNvPr id="339" name="Google Shape;339;p31"/>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340" name="Google Shape;340;p31"/>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41" name="Google Shape;341;p31"/>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342" name="Google Shape;342;p31"/>
            <p:cNvPicPr preferRelativeResize="0"/>
            <p:nvPr/>
          </p:nvPicPr>
          <p:blipFill>
            <a:blip r:embed="rId5">
              <a:alphaModFix/>
            </a:blip>
            <a:stretch>
              <a:fillRect/>
            </a:stretch>
          </p:blipFill>
          <p:spPr>
            <a:xfrm>
              <a:off x="6396648" y="445225"/>
              <a:ext cx="471226" cy="471189"/>
            </a:xfrm>
            <a:prstGeom prst="rect">
              <a:avLst/>
            </a:prstGeom>
            <a:noFill/>
            <a:ln>
              <a:noFill/>
            </a:ln>
          </p:spPr>
        </p:pic>
        <p:pic>
          <p:nvPicPr>
            <p:cNvPr id="343" name="Google Shape;343;p31"/>
            <p:cNvPicPr preferRelativeResize="0"/>
            <p:nvPr/>
          </p:nvPicPr>
          <p:blipFill>
            <a:blip r:embed="rId6">
              <a:alphaModFix/>
            </a:blip>
            <a:stretch>
              <a:fillRect/>
            </a:stretch>
          </p:blipFill>
          <p:spPr>
            <a:xfrm>
              <a:off x="1712923" y="4436712"/>
              <a:ext cx="471226" cy="471189"/>
            </a:xfrm>
            <a:prstGeom prst="rect">
              <a:avLst/>
            </a:prstGeom>
            <a:noFill/>
            <a:ln>
              <a:noFill/>
            </a:ln>
          </p:spPr>
        </p:pic>
        <p:pic>
          <p:nvPicPr>
            <p:cNvPr id="344" name="Google Shape;344;p31"/>
            <p:cNvPicPr preferRelativeResize="0"/>
            <p:nvPr/>
          </p:nvPicPr>
          <p:blipFill>
            <a:blip r:embed="rId4">
              <a:alphaModFix/>
            </a:blip>
            <a:stretch>
              <a:fillRect/>
            </a:stretch>
          </p:blipFill>
          <p:spPr>
            <a:xfrm>
              <a:off x="8042741" y="539501"/>
              <a:ext cx="152401" cy="152401"/>
            </a:xfrm>
            <a:prstGeom prst="rect">
              <a:avLst/>
            </a:prstGeom>
            <a:noFill/>
            <a:ln>
              <a:noFill/>
            </a:ln>
          </p:spPr>
        </p:pic>
        <p:pic>
          <p:nvPicPr>
            <p:cNvPr id="345" name="Google Shape;345;p31"/>
            <p:cNvPicPr preferRelativeResize="0"/>
            <p:nvPr/>
          </p:nvPicPr>
          <p:blipFill>
            <a:blip r:embed="rId5">
              <a:alphaModFix/>
            </a:blip>
            <a:stretch>
              <a:fillRect/>
            </a:stretch>
          </p:blipFill>
          <p:spPr>
            <a:xfrm>
              <a:off x="6100448" y="749825"/>
              <a:ext cx="155447" cy="155447"/>
            </a:xfrm>
            <a:prstGeom prst="rect">
              <a:avLst/>
            </a:prstGeom>
            <a:noFill/>
            <a:ln>
              <a:noFill/>
            </a:ln>
          </p:spPr>
        </p:pic>
        <p:pic>
          <p:nvPicPr>
            <p:cNvPr id="346" name="Google Shape;346;p31"/>
            <p:cNvPicPr preferRelativeResize="0"/>
            <p:nvPr/>
          </p:nvPicPr>
          <p:blipFill>
            <a:blip r:embed="rId6">
              <a:alphaModFix/>
            </a:blip>
            <a:stretch>
              <a:fillRect/>
            </a:stretch>
          </p:blipFill>
          <p:spPr>
            <a:xfrm>
              <a:off x="2491323" y="4594587"/>
              <a:ext cx="155447" cy="155447"/>
            </a:xfrm>
            <a:prstGeom prst="rect">
              <a:avLst/>
            </a:prstGeom>
            <a:noFill/>
            <a:ln>
              <a:noFill/>
            </a:ln>
          </p:spPr>
        </p:pic>
      </p:grpSp>
      <p:pic>
        <p:nvPicPr>
          <p:cNvPr id="347" name="Google Shape;347;p31"/>
          <p:cNvPicPr preferRelativeResize="0"/>
          <p:nvPr/>
        </p:nvPicPr>
        <p:blipFill>
          <a:blip r:embed="rId2">
            <a:alphaModFix amt="63000"/>
          </a:blip>
          <a:stretch>
            <a:fillRect/>
          </a:stretch>
        </p:blipFill>
        <p:spPr>
          <a:xfrm flipH="1">
            <a:off x="12076869" y="6463039"/>
            <a:ext cx="4804275" cy="1945500"/>
          </a:xfrm>
          <a:prstGeom prst="rect">
            <a:avLst/>
          </a:prstGeom>
          <a:noFill/>
          <a:ln>
            <a:noFill/>
          </a:ln>
        </p:spPr>
      </p:pic>
      <p:pic>
        <p:nvPicPr>
          <p:cNvPr id="348" name="Google Shape;348;p31"/>
          <p:cNvPicPr preferRelativeResize="0"/>
          <p:nvPr/>
        </p:nvPicPr>
        <p:blipFill rotWithShape="1">
          <a:blip r:embed="rId3">
            <a:alphaModFix/>
          </a:blip>
          <a:srcRect b="3306"/>
          <a:stretch/>
        </p:blipFill>
        <p:spPr>
          <a:xfrm flipH="1">
            <a:off x="7737155" y="10131104"/>
            <a:ext cx="2491325" cy="3189969"/>
          </a:xfrm>
          <a:prstGeom prst="rect">
            <a:avLst/>
          </a:prstGeom>
          <a:noFill/>
          <a:ln>
            <a:noFill/>
          </a:ln>
        </p:spPr>
      </p:pic>
      <p:sp>
        <p:nvSpPr>
          <p:cNvPr id="349" name="Google Shape;349;p31"/>
          <p:cNvSpPr/>
          <p:nvPr/>
        </p:nvSpPr>
        <p:spPr>
          <a:xfrm>
            <a:off x="6670610" y="4108419"/>
            <a:ext cx="3559422" cy="5067596"/>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50" name="Google Shape;350;p31"/>
          <p:cNvPicPr preferRelativeResize="0"/>
          <p:nvPr/>
        </p:nvPicPr>
        <p:blipFill>
          <a:blip r:embed="rId4">
            <a:alphaModFix/>
          </a:blip>
          <a:stretch>
            <a:fillRect/>
          </a:stretch>
        </p:blipFill>
        <p:spPr>
          <a:xfrm>
            <a:off x="15932285" y="7598103"/>
            <a:ext cx="471213" cy="628284"/>
          </a:xfrm>
          <a:prstGeom prst="rect">
            <a:avLst/>
          </a:prstGeom>
          <a:noFill/>
          <a:ln>
            <a:noFill/>
          </a:ln>
        </p:spPr>
      </p:pic>
      <p:pic>
        <p:nvPicPr>
          <p:cNvPr id="351" name="Google Shape;351;p31"/>
          <p:cNvPicPr preferRelativeResize="0"/>
          <p:nvPr/>
        </p:nvPicPr>
        <p:blipFill>
          <a:blip r:embed="rId5">
            <a:alphaModFix/>
          </a:blip>
          <a:stretch>
            <a:fillRect/>
          </a:stretch>
        </p:blipFill>
        <p:spPr>
          <a:xfrm>
            <a:off x="14133748" y="7056667"/>
            <a:ext cx="471226" cy="628252"/>
          </a:xfrm>
          <a:prstGeom prst="rect">
            <a:avLst/>
          </a:prstGeom>
          <a:noFill/>
          <a:ln>
            <a:noFill/>
          </a:ln>
        </p:spPr>
      </p:pic>
      <p:pic>
        <p:nvPicPr>
          <p:cNvPr id="352" name="Google Shape;352;p31"/>
          <p:cNvPicPr preferRelativeResize="0"/>
          <p:nvPr/>
        </p:nvPicPr>
        <p:blipFill>
          <a:blip r:embed="rId6">
            <a:alphaModFix/>
          </a:blip>
          <a:stretch>
            <a:fillRect/>
          </a:stretch>
        </p:blipFill>
        <p:spPr>
          <a:xfrm>
            <a:off x="9450023" y="12378651"/>
            <a:ext cx="471226" cy="628252"/>
          </a:xfrm>
          <a:prstGeom prst="rect">
            <a:avLst/>
          </a:prstGeom>
          <a:noFill/>
          <a:ln>
            <a:noFill/>
          </a:ln>
        </p:spPr>
      </p:pic>
      <p:pic>
        <p:nvPicPr>
          <p:cNvPr id="353" name="Google Shape;353;p31"/>
          <p:cNvPicPr preferRelativeResize="0"/>
          <p:nvPr/>
        </p:nvPicPr>
        <p:blipFill>
          <a:blip r:embed="rId4">
            <a:alphaModFix/>
          </a:blip>
          <a:stretch>
            <a:fillRect/>
          </a:stretch>
        </p:blipFill>
        <p:spPr>
          <a:xfrm>
            <a:off x="15779847" y="7182405"/>
            <a:ext cx="152401" cy="203201"/>
          </a:xfrm>
          <a:prstGeom prst="rect">
            <a:avLst/>
          </a:prstGeom>
          <a:noFill/>
          <a:ln>
            <a:noFill/>
          </a:ln>
        </p:spPr>
      </p:pic>
      <p:pic>
        <p:nvPicPr>
          <p:cNvPr id="354" name="Google Shape;354;p31"/>
          <p:cNvPicPr preferRelativeResize="0"/>
          <p:nvPr/>
        </p:nvPicPr>
        <p:blipFill>
          <a:blip r:embed="rId5">
            <a:alphaModFix/>
          </a:blip>
          <a:stretch>
            <a:fillRect/>
          </a:stretch>
        </p:blipFill>
        <p:spPr>
          <a:xfrm>
            <a:off x="13837589" y="7462816"/>
            <a:ext cx="155447" cy="207263"/>
          </a:xfrm>
          <a:prstGeom prst="rect">
            <a:avLst/>
          </a:prstGeom>
          <a:noFill/>
          <a:ln>
            <a:noFill/>
          </a:ln>
        </p:spPr>
      </p:pic>
      <p:pic>
        <p:nvPicPr>
          <p:cNvPr id="355" name="Google Shape;355;p31"/>
          <p:cNvPicPr preferRelativeResize="0"/>
          <p:nvPr/>
        </p:nvPicPr>
        <p:blipFill>
          <a:blip r:embed="rId6">
            <a:alphaModFix/>
          </a:blip>
          <a:stretch>
            <a:fillRect/>
          </a:stretch>
        </p:blipFill>
        <p:spPr>
          <a:xfrm>
            <a:off x="10228423" y="12589186"/>
            <a:ext cx="155447" cy="207263"/>
          </a:xfrm>
          <a:prstGeom prst="rect">
            <a:avLst/>
          </a:prstGeom>
          <a:noFill/>
          <a:ln>
            <a:noFill/>
          </a:ln>
        </p:spPr>
      </p:pic>
    </p:spTree>
    <p:extLst>
      <p:ext uri="{BB962C8B-B14F-4D97-AF65-F5344CB8AC3E}">
        <p14:creationId xmlns:p14="http://schemas.microsoft.com/office/powerpoint/2010/main" val="43676554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56"/>
        <p:cNvGrpSpPr/>
        <p:nvPr/>
      </p:nvGrpSpPr>
      <p:grpSpPr>
        <a:xfrm>
          <a:off x="0" y="0"/>
          <a:ext cx="0" cy="0"/>
          <a:chOff x="0" y="0"/>
          <a:chExt cx="0" cy="0"/>
        </a:xfrm>
      </p:grpSpPr>
      <p:grpSp>
        <p:nvGrpSpPr>
          <p:cNvPr id="357" name="Google Shape;357;p32"/>
          <p:cNvGrpSpPr/>
          <p:nvPr/>
        </p:nvGrpSpPr>
        <p:grpSpPr>
          <a:xfrm>
            <a:off x="-2339115" y="-215033"/>
            <a:ext cx="13801447" cy="7073033"/>
            <a:chOff x="-2339115" y="-161275"/>
            <a:chExt cx="13801447" cy="5304775"/>
          </a:xfrm>
        </p:grpSpPr>
        <p:pic>
          <p:nvPicPr>
            <p:cNvPr id="358" name="Google Shape;358;p32"/>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359" name="Google Shape;359;p32"/>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 name="Google Shape;360;p32"/>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61" name="Google Shape;361;p32"/>
            <p:cNvPicPr preferRelativeResize="0"/>
            <p:nvPr/>
          </p:nvPicPr>
          <p:blipFill>
            <a:blip r:embed="rId2">
              <a:alphaModFix amt="63000"/>
            </a:blip>
            <a:stretch>
              <a:fillRect/>
            </a:stretch>
          </p:blipFill>
          <p:spPr>
            <a:xfrm rot="-5400000" flipH="1">
              <a:off x="-1012656" y="971977"/>
              <a:ext cx="2835901" cy="861301"/>
            </a:xfrm>
            <a:prstGeom prst="rect">
              <a:avLst/>
            </a:prstGeom>
            <a:noFill/>
            <a:ln>
              <a:noFill/>
            </a:ln>
          </p:spPr>
        </p:pic>
        <p:pic>
          <p:nvPicPr>
            <p:cNvPr id="362" name="Google Shape;362;p32"/>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363" name="Google Shape;363;p32"/>
            <p:cNvPicPr preferRelativeResize="0"/>
            <p:nvPr/>
          </p:nvPicPr>
          <p:blipFill>
            <a:blip r:embed="rId4">
              <a:alphaModFix/>
            </a:blip>
            <a:stretch>
              <a:fillRect/>
            </a:stretch>
          </p:blipFill>
          <p:spPr>
            <a:xfrm>
              <a:off x="265023" y="4261649"/>
              <a:ext cx="360400" cy="412824"/>
            </a:xfrm>
            <a:prstGeom prst="rect">
              <a:avLst/>
            </a:prstGeom>
            <a:noFill/>
            <a:ln>
              <a:noFill/>
            </a:ln>
          </p:spPr>
        </p:pic>
      </p:grpSp>
    </p:spTree>
    <p:extLst>
      <p:ext uri="{BB962C8B-B14F-4D97-AF65-F5344CB8AC3E}">
        <p14:creationId xmlns:p14="http://schemas.microsoft.com/office/powerpoint/2010/main" val="157394599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2" y="-2613600"/>
            <a:ext cx="9143998" cy="9471599"/>
            <a:chOff x="2" y="-1960200"/>
            <a:chExt cx="9143998" cy="7103699"/>
          </a:xfrm>
        </p:grpSpPr>
        <p:pic>
          <p:nvPicPr>
            <p:cNvPr id="10" name="Google Shape;10;p2"/>
            <p:cNvPicPr preferRelativeResize="0"/>
            <p:nvPr/>
          </p:nvPicPr>
          <p:blipFill>
            <a:blip r:embed="rId2">
              <a:alphaModFix amt="90000"/>
            </a:blip>
            <a:stretch>
              <a:fillRect/>
            </a:stretch>
          </p:blipFill>
          <p:spPr>
            <a:xfrm rot="10800000">
              <a:off x="2" y="0"/>
              <a:ext cx="5130648" cy="1583775"/>
            </a:xfrm>
            <a:prstGeom prst="rect">
              <a:avLst/>
            </a:prstGeom>
            <a:noFill/>
            <a:ln>
              <a:noFill/>
            </a:ln>
          </p:spPr>
        </p:pic>
        <p:sp>
          <p:nvSpPr>
            <p:cNvPr id="11" name="Google Shape;11;p2"/>
            <p:cNvSpPr/>
            <p:nvPr/>
          </p:nvSpPr>
          <p:spPr>
            <a:xfrm flipH="1">
              <a:off x="4082866" y="-19602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2" name="Google Shape;12;p2"/>
            <p:cNvPicPr preferRelativeResize="0"/>
            <p:nvPr/>
          </p:nvPicPr>
          <p:blipFill rotWithShape="1">
            <a:blip r:embed="rId3">
              <a:alphaModFix/>
            </a:blip>
            <a:srcRect b="3688"/>
            <a:stretch/>
          </p:blipFill>
          <p:spPr>
            <a:xfrm>
              <a:off x="5690350" y="1840125"/>
              <a:ext cx="3453650" cy="3303374"/>
            </a:xfrm>
            <a:prstGeom prst="rect">
              <a:avLst/>
            </a:prstGeom>
            <a:noFill/>
            <a:ln>
              <a:noFill/>
            </a:ln>
          </p:spPr>
        </p:pic>
        <p:pic>
          <p:nvPicPr>
            <p:cNvPr id="13" name="Google Shape;13;p2"/>
            <p:cNvPicPr preferRelativeResize="0"/>
            <p:nvPr/>
          </p:nvPicPr>
          <p:blipFill>
            <a:blip r:embed="rId4">
              <a:alphaModFix amt="75000"/>
            </a:blip>
            <a:stretch>
              <a:fillRect/>
            </a:stretch>
          </p:blipFill>
          <p:spPr>
            <a:xfrm>
              <a:off x="7049680" y="98150"/>
              <a:ext cx="1828800" cy="1828800"/>
            </a:xfrm>
            <a:prstGeom prst="rect">
              <a:avLst/>
            </a:prstGeom>
            <a:noFill/>
            <a:ln>
              <a:noFill/>
            </a:ln>
          </p:spPr>
        </p:pic>
        <p:pic>
          <p:nvPicPr>
            <p:cNvPr id="14" name="Google Shape;14;p2"/>
            <p:cNvPicPr preferRelativeResize="0"/>
            <p:nvPr/>
          </p:nvPicPr>
          <p:blipFill>
            <a:blip r:embed="rId5">
              <a:alphaModFix/>
            </a:blip>
            <a:stretch>
              <a:fillRect/>
            </a:stretch>
          </p:blipFill>
          <p:spPr>
            <a:xfrm>
              <a:off x="7600079" y="4064124"/>
              <a:ext cx="1278396" cy="815425"/>
            </a:xfrm>
            <a:prstGeom prst="rect">
              <a:avLst/>
            </a:prstGeom>
            <a:noFill/>
            <a:ln>
              <a:noFill/>
            </a:ln>
          </p:spPr>
        </p:pic>
        <p:pic>
          <p:nvPicPr>
            <p:cNvPr id="15" name="Google Shape;15;p2"/>
            <p:cNvPicPr preferRelativeResize="0"/>
            <p:nvPr/>
          </p:nvPicPr>
          <p:blipFill>
            <a:blip r:embed="rId6">
              <a:alphaModFix/>
            </a:blip>
            <a:stretch>
              <a:fillRect/>
            </a:stretch>
          </p:blipFill>
          <p:spPr>
            <a:xfrm>
              <a:off x="2954919" y="423200"/>
              <a:ext cx="400237" cy="400200"/>
            </a:xfrm>
            <a:prstGeom prst="rect">
              <a:avLst/>
            </a:prstGeom>
            <a:noFill/>
            <a:ln>
              <a:noFill/>
            </a:ln>
          </p:spPr>
        </p:pic>
        <p:pic>
          <p:nvPicPr>
            <p:cNvPr id="16" name="Google Shape;16;p2"/>
            <p:cNvPicPr preferRelativeResize="0"/>
            <p:nvPr/>
          </p:nvPicPr>
          <p:blipFill>
            <a:blip r:embed="rId7">
              <a:alphaModFix/>
            </a:blip>
            <a:stretch>
              <a:fillRect/>
            </a:stretch>
          </p:blipFill>
          <p:spPr>
            <a:xfrm>
              <a:off x="1575875" y="585525"/>
              <a:ext cx="547601" cy="582775"/>
            </a:xfrm>
            <a:prstGeom prst="rect">
              <a:avLst/>
            </a:prstGeom>
            <a:noFill/>
            <a:ln>
              <a:noFill/>
            </a:ln>
          </p:spPr>
        </p:pic>
      </p:grpSp>
      <p:sp>
        <p:nvSpPr>
          <p:cNvPr id="17" name="Google Shape;17;p2"/>
          <p:cNvSpPr txBox="1">
            <a:spLocks noGrp="1"/>
          </p:cNvSpPr>
          <p:nvPr>
            <p:ph type="ctrTitle"/>
          </p:nvPr>
        </p:nvSpPr>
        <p:spPr>
          <a:xfrm>
            <a:off x="1841675" y="2126033"/>
            <a:ext cx="5460900" cy="24384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chemeClr val="lt1"/>
              </a:buClr>
              <a:buSzPts val="5200"/>
              <a:buNone/>
              <a:defRPr sz="9600">
                <a:solidFill>
                  <a:schemeClr val="lt1"/>
                </a:solidFill>
                <a:latin typeface="Fira Sans Condensed Medium" panose="020B0603050000020004" pitchFamily="34" charset="0"/>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dirty="0"/>
          </a:p>
        </p:txBody>
      </p:sp>
      <p:sp>
        <p:nvSpPr>
          <p:cNvPr id="18" name="Google Shape;18;p2"/>
          <p:cNvSpPr txBox="1">
            <a:spLocks noGrp="1"/>
          </p:cNvSpPr>
          <p:nvPr>
            <p:ph type="subTitle" idx="1"/>
          </p:nvPr>
        </p:nvSpPr>
        <p:spPr>
          <a:xfrm>
            <a:off x="2307675" y="4618700"/>
            <a:ext cx="4528800" cy="63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dirty="0"/>
          </a:p>
        </p:txBody>
      </p:sp>
    </p:spTree>
    <p:extLst>
      <p:ext uri="{BB962C8B-B14F-4D97-AF65-F5344CB8AC3E}">
        <p14:creationId xmlns:p14="http://schemas.microsoft.com/office/powerpoint/2010/main" val="78825315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9"/>
        <p:cNvGrpSpPr/>
        <p:nvPr/>
      </p:nvGrpSpPr>
      <p:grpSpPr>
        <a:xfrm>
          <a:off x="0" y="0"/>
          <a:ext cx="0" cy="0"/>
          <a:chOff x="0" y="0"/>
          <a:chExt cx="0" cy="0"/>
        </a:xfrm>
      </p:grpSpPr>
      <p:grpSp>
        <p:nvGrpSpPr>
          <p:cNvPr id="20" name="Google Shape;20;p3"/>
          <p:cNvGrpSpPr/>
          <p:nvPr/>
        </p:nvGrpSpPr>
        <p:grpSpPr>
          <a:xfrm>
            <a:off x="-1809884" y="-2219193"/>
            <a:ext cx="10953882" cy="11127684"/>
            <a:chOff x="-1809884" y="-1664395"/>
            <a:chExt cx="10953882" cy="8345763"/>
          </a:xfrm>
        </p:grpSpPr>
        <p:pic>
          <p:nvPicPr>
            <p:cNvPr id="21" name="Google Shape;21;p3"/>
            <p:cNvPicPr preferRelativeResize="0"/>
            <p:nvPr/>
          </p:nvPicPr>
          <p:blipFill rotWithShape="1">
            <a:blip r:embed="rId2">
              <a:alphaModFix/>
            </a:blip>
            <a:srcRect b="3306"/>
            <a:stretch/>
          </p:blipFill>
          <p:spPr>
            <a:xfrm>
              <a:off x="3787971" y="0"/>
              <a:ext cx="5356027" cy="5143498"/>
            </a:xfrm>
            <a:prstGeom prst="rect">
              <a:avLst/>
            </a:prstGeom>
            <a:noFill/>
            <a:ln>
              <a:noFill/>
            </a:ln>
          </p:spPr>
        </p:pic>
        <p:sp>
          <p:nvSpPr>
            <p:cNvPr id="22" name="Google Shape;22;p3"/>
            <p:cNvSpPr/>
            <p:nvPr/>
          </p:nvSpPr>
          <p:spPr>
            <a:xfrm flipH="1">
              <a:off x="-1809884" y="3100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 name="Google Shape;23;p3"/>
            <p:cNvSpPr/>
            <p:nvPr/>
          </p:nvSpPr>
          <p:spPr>
            <a:xfrm rot="5400000" flipH="1">
              <a:off x="3724016" y="-18182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 name="Google Shape;24;p3"/>
            <p:cNvSpPr/>
            <p:nvPr/>
          </p:nvSpPr>
          <p:spPr>
            <a:xfrm flipH="1">
              <a:off x="5374266" y="3317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25" name="Google Shape;25;p3"/>
            <p:cNvPicPr preferRelativeResize="0"/>
            <p:nvPr/>
          </p:nvPicPr>
          <p:blipFill>
            <a:blip r:embed="rId3">
              <a:alphaModFix/>
            </a:blip>
            <a:stretch>
              <a:fillRect/>
            </a:stretch>
          </p:blipFill>
          <p:spPr>
            <a:xfrm>
              <a:off x="8216055" y="3766950"/>
              <a:ext cx="447400" cy="476100"/>
            </a:xfrm>
            <a:prstGeom prst="rect">
              <a:avLst/>
            </a:prstGeom>
            <a:noFill/>
            <a:ln>
              <a:noFill/>
            </a:ln>
          </p:spPr>
        </p:pic>
      </p:grpSp>
      <p:sp>
        <p:nvSpPr>
          <p:cNvPr id="26" name="Google Shape;26;p3"/>
          <p:cNvSpPr txBox="1">
            <a:spLocks noGrp="1"/>
          </p:cNvSpPr>
          <p:nvPr>
            <p:ph type="title"/>
          </p:nvPr>
        </p:nvSpPr>
        <p:spPr>
          <a:xfrm>
            <a:off x="1018025" y="2708033"/>
            <a:ext cx="3449100" cy="18436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3600"/>
              <a:buNone/>
              <a:defRPr sz="5000">
                <a:latin typeface="Fira Sans Condensed Medium" panose="020B0603050000020004" pitchFamily="34" charset="0"/>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sp>
        <p:nvSpPr>
          <p:cNvPr id="27" name="Google Shape;27;p3"/>
          <p:cNvSpPr txBox="1">
            <a:spLocks noGrp="1"/>
          </p:cNvSpPr>
          <p:nvPr>
            <p:ph type="title" idx="2" hasCustomPrompt="1"/>
          </p:nvPr>
        </p:nvSpPr>
        <p:spPr>
          <a:xfrm>
            <a:off x="1246625" y="1624000"/>
            <a:ext cx="1303500" cy="11224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8" name="Google Shape;28;p3"/>
          <p:cNvSpPr txBox="1">
            <a:spLocks noGrp="1"/>
          </p:cNvSpPr>
          <p:nvPr>
            <p:ph type="subTitle" idx="1"/>
          </p:nvPr>
        </p:nvSpPr>
        <p:spPr>
          <a:xfrm>
            <a:off x="1018025" y="4422867"/>
            <a:ext cx="3449100" cy="92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398348161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9"/>
        <p:cNvGrpSpPr/>
        <p:nvPr/>
      </p:nvGrpSpPr>
      <p:grpSpPr>
        <a:xfrm>
          <a:off x="0" y="0"/>
          <a:ext cx="0" cy="0"/>
          <a:chOff x="0" y="0"/>
          <a:chExt cx="0" cy="0"/>
        </a:xfrm>
      </p:grpSpPr>
      <p:grpSp>
        <p:nvGrpSpPr>
          <p:cNvPr id="30" name="Google Shape;30;p4"/>
          <p:cNvGrpSpPr/>
          <p:nvPr/>
        </p:nvGrpSpPr>
        <p:grpSpPr>
          <a:xfrm>
            <a:off x="0" y="-4"/>
            <a:ext cx="9599128" cy="7833328"/>
            <a:chOff x="0" y="-3"/>
            <a:chExt cx="9599128" cy="5874996"/>
          </a:xfrm>
        </p:grpSpPr>
        <p:pic>
          <p:nvPicPr>
            <p:cNvPr id="31" name="Google Shape;31;p4"/>
            <p:cNvPicPr preferRelativeResize="0"/>
            <p:nvPr/>
          </p:nvPicPr>
          <p:blipFill>
            <a:blip r:embed="rId2">
              <a:alphaModFix amt="75000"/>
            </a:blip>
            <a:stretch>
              <a:fillRect/>
            </a:stretch>
          </p:blipFill>
          <p:spPr>
            <a:xfrm>
              <a:off x="7829802" y="355825"/>
              <a:ext cx="1048675" cy="1048675"/>
            </a:xfrm>
            <a:prstGeom prst="rect">
              <a:avLst/>
            </a:prstGeom>
            <a:noFill/>
            <a:ln>
              <a:noFill/>
            </a:ln>
          </p:spPr>
        </p:pic>
        <p:pic>
          <p:nvPicPr>
            <p:cNvPr id="32" name="Google Shape;32;p4"/>
            <p:cNvPicPr preferRelativeResize="0"/>
            <p:nvPr/>
          </p:nvPicPr>
          <p:blipFill rotWithShape="1">
            <a:blip r:embed="rId3">
              <a:alphaModFix/>
            </a:blip>
            <a:srcRect b="3688"/>
            <a:stretch/>
          </p:blipFill>
          <p:spPr>
            <a:xfrm rot="10800000">
              <a:off x="0" y="-3"/>
              <a:ext cx="1468375" cy="1404502"/>
            </a:xfrm>
            <a:prstGeom prst="rect">
              <a:avLst/>
            </a:prstGeom>
            <a:noFill/>
            <a:ln>
              <a:noFill/>
            </a:ln>
          </p:spPr>
        </p:pic>
        <p:pic>
          <p:nvPicPr>
            <p:cNvPr id="33" name="Google Shape;33;p4"/>
            <p:cNvPicPr preferRelativeResize="0"/>
            <p:nvPr/>
          </p:nvPicPr>
          <p:blipFill rotWithShape="1">
            <a:blip r:embed="rId4">
              <a:alphaModFix/>
            </a:blip>
            <a:srcRect l="15569"/>
            <a:stretch/>
          </p:blipFill>
          <p:spPr>
            <a:xfrm>
              <a:off x="0" y="2791395"/>
              <a:ext cx="1135625" cy="1454825"/>
            </a:xfrm>
            <a:prstGeom prst="rect">
              <a:avLst/>
            </a:prstGeom>
            <a:noFill/>
            <a:ln>
              <a:noFill/>
            </a:ln>
          </p:spPr>
        </p:pic>
        <p:sp>
          <p:nvSpPr>
            <p:cNvPr id="34" name="Google Shape;34;p4"/>
            <p:cNvSpPr/>
            <p:nvPr/>
          </p:nvSpPr>
          <p:spPr>
            <a:xfrm flipH="1">
              <a:off x="6542620" y="25107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5" name="Google Shape;35;p4"/>
            <p:cNvPicPr preferRelativeResize="0"/>
            <p:nvPr/>
          </p:nvPicPr>
          <p:blipFill>
            <a:blip r:embed="rId5">
              <a:alphaModFix/>
            </a:blip>
            <a:stretch>
              <a:fillRect/>
            </a:stretch>
          </p:blipFill>
          <p:spPr>
            <a:xfrm>
              <a:off x="7515250" y="4563237"/>
              <a:ext cx="253876" cy="253876"/>
            </a:xfrm>
            <a:prstGeom prst="rect">
              <a:avLst/>
            </a:prstGeom>
            <a:noFill/>
            <a:ln>
              <a:noFill/>
            </a:ln>
          </p:spPr>
        </p:pic>
        <p:pic>
          <p:nvPicPr>
            <p:cNvPr id="36" name="Google Shape;36;p4"/>
            <p:cNvPicPr preferRelativeResize="0"/>
            <p:nvPr/>
          </p:nvPicPr>
          <p:blipFill>
            <a:blip r:embed="rId6">
              <a:alphaModFix/>
            </a:blip>
            <a:stretch>
              <a:fillRect/>
            </a:stretch>
          </p:blipFill>
          <p:spPr>
            <a:xfrm>
              <a:off x="713225" y="355824"/>
              <a:ext cx="253875" cy="253859"/>
            </a:xfrm>
            <a:prstGeom prst="rect">
              <a:avLst/>
            </a:prstGeom>
            <a:noFill/>
            <a:ln>
              <a:noFill/>
            </a:ln>
          </p:spPr>
        </p:pic>
        <p:pic>
          <p:nvPicPr>
            <p:cNvPr id="37" name="Google Shape;37;p4"/>
            <p:cNvPicPr preferRelativeResize="0"/>
            <p:nvPr/>
          </p:nvPicPr>
          <p:blipFill>
            <a:blip r:embed="rId7">
              <a:alphaModFix/>
            </a:blip>
            <a:stretch>
              <a:fillRect/>
            </a:stretch>
          </p:blipFill>
          <p:spPr>
            <a:xfrm>
              <a:off x="8161696" y="2285400"/>
              <a:ext cx="538148" cy="572701"/>
            </a:xfrm>
            <a:prstGeom prst="rect">
              <a:avLst/>
            </a:prstGeom>
            <a:noFill/>
            <a:ln>
              <a:noFill/>
            </a:ln>
          </p:spPr>
        </p:pic>
      </p:grpSp>
      <p:sp>
        <p:nvSpPr>
          <p:cNvPr id="38" name="Google Shape;38;p4"/>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9" name="Google Shape;39;p4"/>
          <p:cNvSpPr txBox="1">
            <a:spLocks noGrp="1"/>
          </p:cNvSpPr>
          <p:nvPr>
            <p:ph type="body" idx="1"/>
          </p:nvPr>
        </p:nvSpPr>
        <p:spPr>
          <a:xfrm>
            <a:off x="720000" y="1356967"/>
            <a:ext cx="7704000" cy="4727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AutoNum type="arabicPeriod"/>
              <a:defRPr sz="1200">
                <a:latin typeface="Calibri" panose="020F0502020204030204" pitchFamily="34" charset="0"/>
                <a:cs typeface="Calibri" panose="020F0502020204030204" pitchFamily="34" charset="0"/>
              </a:defRPr>
            </a:lvl1pPr>
            <a:lvl2pPr marL="914400" lvl="1" indent="-304800" rtl="0">
              <a:lnSpc>
                <a:spcPct val="115000"/>
              </a:lnSpc>
              <a:spcBef>
                <a:spcPts val="1600"/>
              </a:spcBef>
              <a:spcAft>
                <a:spcPts val="0"/>
              </a:spcAft>
              <a:buSzPts val="1200"/>
              <a:buFont typeface="Roboto Condensed Light"/>
              <a:buAutoNum type="alphaLcPeriod"/>
              <a:defRPr/>
            </a:lvl2pPr>
            <a:lvl3pPr marL="1371600" lvl="2" indent="-304800" rtl="0">
              <a:lnSpc>
                <a:spcPct val="115000"/>
              </a:lnSpc>
              <a:spcBef>
                <a:spcPts val="1600"/>
              </a:spcBef>
              <a:spcAft>
                <a:spcPts val="0"/>
              </a:spcAft>
              <a:buSzPts val="1200"/>
              <a:buFont typeface="Roboto Condensed Light"/>
              <a:buAutoNum type="romanLcPeriod"/>
              <a:defRPr/>
            </a:lvl3pPr>
            <a:lvl4pPr marL="1828800" lvl="3" indent="-304800" rtl="0">
              <a:lnSpc>
                <a:spcPct val="115000"/>
              </a:lnSpc>
              <a:spcBef>
                <a:spcPts val="1600"/>
              </a:spcBef>
              <a:spcAft>
                <a:spcPts val="0"/>
              </a:spcAft>
              <a:buSzPts val="1200"/>
              <a:buFont typeface="Roboto Condensed Light"/>
              <a:buAutoNum type="arabicPeriod"/>
              <a:defRPr/>
            </a:lvl4pPr>
            <a:lvl5pPr marL="2286000" lvl="4" indent="-304800" rtl="0">
              <a:lnSpc>
                <a:spcPct val="115000"/>
              </a:lnSpc>
              <a:spcBef>
                <a:spcPts val="1600"/>
              </a:spcBef>
              <a:spcAft>
                <a:spcPts val="0"/>
              </a:spcAft>
              <a:buSzPts val="1200"/>
              <a:buFont typeface="Roboto Condensed Light"/>
              <a:buAutoNum type="alphaLcPeriod"/>
              <a:defRPr/>
            </a:lvl5pPr>
            <a:lvl6pPr marL="2743200" lvl="5" indent="-304800" rtl="0">
              <a:lnSpc>
                <a:spcPct val="115000"/>
              </a:lnSpc>
              <a:spcBef>
                <a:spcPts val="1600"/>
              </a:spcBef>
              <a:spcAft>
                <a:spcPts val="0"/>
              </a:spcAft>
              <a:buSzPts val="1200"/>
              <a:buFont typeface="Roboto Condensed Light"/>
              <a:buAutoNum type="romanLcPeriod"/>
              <a:defRPr/>
            </a:lvl6pPr>
            <a:lvl7pPr marL="3200400" lvl="6" indent="-304800" rtl="0">
              <a:lnSpc>
                <a:spcPct val="115000"/>
              </a:lnSpc>
              <a:spcBef>
                <a:spcPts val="1600"/>
              </a:spcBef>
              <a:spcAft>
                <a:spcPts val="0"/>
              </a:spcAft>
              <a:buSzPts val="1200"/>
              <a:buFont typeface="Roboto Condensed Light"/>
              <a:buAutoNum type="arabicPeriod"/>
              <a:defRPr/>
            </a:lvl7pPr>
            <a:lvl8pPr marL="3657600" lvl="7" indent="-304800" rtl="0">
              <a:lnSpc>
                <a:spcPct val="115000"/>
              </a:lnSpc>
              <a:spcBef>
                <a:spcPts val="1600"/>
              </a:spcBef>
              <a:spcAft>
                <a:spcPts val="0"/>
              </a:spcAft>
              <a:buSzPts val="1200"/>
              <a:buFont typeface="Roboto Condensed Light"/>
              <a:buAutoNum type="alphaLcPeriod"/>
              <a:defRPr/>
            </a:lvl8pPr>
            <a:lvl9pPr marL="4114800" lvl="8" indent="-304800" rtl="0">
              <a:lnSpc>
                <a:spcPct val="115000"/>
              </a:lnSpc>
              <a:spcBef>
                <a:spcPts val="1600"/>
              </a:spcBef>
              <a:spcAft>
                <a:spcPts val="1600"/>
              </a:spcAft>
              <a:buSzPts val="1200"/>
              <a:buFont typeface="Roboto Condensed Light"/>
              <a:buAutoNum type="romanLcPeriod"/>
              <a:defRPr/>
            </a:lvl9pPr>
          </a:lstStyle>
          <a:p>
            <a:endParaRPr dirty="0"/>
          </a:p>
        </p:txBody>
      </p:sp>
    </p:spTree>
    <p:extLst>
      <p:ext uri="{BB962C8B-B14F-4D97-AF65-F5344CB8AC3E}">
        <p14:creationId xmlns:p14="http://schemas.microsoft.com/office/powerpoint/2010/main" val="403730536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4"/>
        <p:cNvGrpSpPr/>
        <p:nvPr/>
      </p:nvGrpSpPr>
      <p:grpSpPr>
        <a:xfrm>
          <a:off x="0" y="0"/>
          <a:ext cx="0" cy="0"/>
          <a:chOff x="0" y="0"/>
          <a:chExt cx="0" cy="0"/>
        </a:xfrm>
      </p:grpSpPr>
      <p:grpSp>
        <p:nvGrpSpPr>
          <p:cNvPr id="55" name="Google Shape;55;p6"/>
          <p:cNvGrpSpPr/>
          <p:nvPr/>
        </p:nvGrpSpPr>
        <p:grpSpPr>
          <a:xfrm>
            <a:off x="-2339115" y="-215033"/>
            <a:ext cx="13801447" cy="7073033"/>
            <a:chOff x="-2339115" y="-161275"/>
            <a:chExt cx="13801447" cy="5304775"/>
          </a:xfrm>
        </p:grpSpPr>
        <p:pic>
          <p:nvPicPr>
            <p:cNvPr id="56" name="Google Shape;56;p6"/>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57" name="Google Shape;57;p6"/>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 name="Google Shape;58;p6"/>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59" name="Google Shape;59;p6"/>
            <p:cNvPicPr preferRelativeResize="0"/>
            <p:nvPr/>
          </p:nvPicPr>
          <p:blipFill rotWithShape="1">
            <a:blip r:embed="rId2">
              <a:alphaModFix amt="63000"/>
            </a:blip>
            <a:srcRect t="5159"/>
            <a:stretch/>
          </p:blipFill>
          <p:spPr>
            <a:xfrm rot="-5400000" flipH="1">
              <a:off x="-1003250" y="981375"/>
              <a:ext cx="2835901" cy="842501"/>
            </a:xfrm>
            <a:prstGeom prst="rect">
              <a:avLst/>
            </a:prstGeom>
            <a:noFill/>
            <a:ln>
              <a:noFill/>
            </a:ln>
          </p:spPr>
        </p:pic>
        <p:pic>
          <p:nvPicPr>
            <p:cNvPr id="60" name="Google Shape;60;p6"/>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61" name="Google Shape;61;p6"/>
            <p:cNvPicPr preferRelativeResize="0"/>
            <p:nvPr/>
          </p:nvPicPr>
          <p:blipFill>
            <a:blip r:embed="rId4">
              <a:alphaModFix/>
            </a:blip>
            <a:stretch>
              <a:fillRect/>
            </a:stretch>
          </p:blipFill>
          <p:spPr>
            <a:xfrm>
              <a:off x="265023" y="4261649"/>
              <a:ext cx="360400" cy="412824"/>
            </a:xfrm>
            <a:prstGeom prst="rect">
              <a:avLst/>
            </a:prstGeom>
            <a:noFill/>
            <a:ln>
              <a:noFill/>
            </a:ln>
          </p:spPr>
        </p:pic>
      </p:grpSp>
      <p:sp>
        <p:nvSpPr>
          <p:cNvPr id="62" name="Google Shape;62;p6"/>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extLst>
      <p:ext uri="{BB962C8B-B14F-4D97-AF65-F5344CB8AC3E}">
        <p14:creationId xmlns:p14="http://schemas.microsoft.com/office/powerpoint/2010/main" val="61386947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63"/>
        <p:cNvGrpSpPr/>
        <p:nvPr/>
      </p:nvGrpSpPr>
      <p:grpSpPr>
        <a:xfrm>
          <a:off x="0" y="0"/>
          <a:ext cx="0" cy="0"/>
          <a:chOff x="0" y="0"/>
          <a:chExt cx="0" cy="0"/>
        </a:xfrm>
      </p:grpSpPr>
      <p:sp>
        <p:nvSpPr>
          <p:cNvPr id="64" name="Google Shape;64;p7"/>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pic>
        <p:nvPicPr>
          <p:cNvPr id="65" name="Google Shape;65;p7"/>
          <p:cNvPicPr preferRelativeResize="0"/>
          <p:nvPr/>
        </p:nvPicPr>
        <p:blipFill>
          <a:blip r:embed="rId2">
            <a:alphaModFix/>
          </a:blip>
          <a:stretch>
            <a:fillRect/>
          </a:stretch>
        </p:blipFill>
        <p:spPr>
          <a:xfrm flipH="1">
            <a:off x="7" y="5901709"/>
            <a:ext cx="2983223" cy="991827"/>
          </a:xfrm>
          <a:prstGeom prst="rect">
            <a:avLst/>
          </a:prstGeom>
          <a:noFill/>
          <a:ln>
            <a:noFill/>
          </a:ln>
        </p:spPr>
      </p:pic>
      <p:pic>
        <p:nvPicPr>
          <p:cNvPr id="66" name="Google Shape;66;p7"/>
          <p:cNvPicPr preferRelativeResize="0"/>
          <p:nvPr/>
        </p:nvPicPr>
        <p:blipFill rotWithShape="1">
          <a:blip r:embed="rId3">
            <a:alphaModFix/>
          </a:blip>
          <a:srcRect b="3688"/>
          <a:stretch/>
        </p:blipFill>
        <p:spPr>
          <a:xfrm flipH="1">
            <a:off x="13" y="4346267"/>
            <a:ext cx="1971441" cy="2514220"/>
          </a:xfrm>
          <a:prstGeom prst="rect">
            <a:avLst/>
          </a:prstGeom>
          <a:noFill/>
          <a:ln>
            <a:noFill/>
          </a:ln>
        </p:spPr>
      </p:pic>
      <p:sp>
        <p:nvSpPr>
          <p:cNvPr id="67" name="Google Shape;67;p7"/>
          <p:cNvSpPr/>
          <p:nvPr/>
        </p:nvSpPr>
        <p:spPr>
          <a:xfrm rot="10800000" flipH="1">
            <a:off x="7704966" y="-907057"/>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 name="Google Shape;68;p7"/>
          <p:cNvSpPr/>
          <p:nvPr/>
        </p:nvSpPr>
        <p:spPr>
          <a:xfrm rot="10800000" flipH="1">
            <a:off x="-1423209" y="-1355393"/>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69" name="Google Shape;69;p7"/>
          <p:cNvPicPr preferRelativeResize="0"/>
          <p:nvPr/>
        </p:nvPicPr>
        <p:blipFill rotWithShape="1">
          <a:blip r:embed="rId3">
            <a:alphaModFix/>
          </a:blip>
          <a:srcRect b="3688"/>
          <a:stretch/>
        </p:blipFill>
        <p:spPr>
          <a:xfrm rot="10800000" flipH="1">
            <a:off x="7761245" y="1"/>
            <a:ext cx="1382799" cy="1763499"/>
          </a:xfrm>
          <a:prstGeom prst="rect">
            <a:avLst/>
          </a:prstGeom>
          <a:noFill/>
          <a:ln>
            <a:noFill/>
          </a:ln>
        </p:spPr>
      </p:pic>
    </p:spTree>
    <p:extLst>
      <p:ext uri="{BB962C8B-B14F-4D97-AF65-F5344CB8AC3E}">
        <p14:creationId xmlns:p14="http://schemas.microsoft.com/office/powerpoint/2010/main" val="52198162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0"/>
        <p:cNvGrpSpPr/>
        <p:nvPr/>
      </p:nvGrpSpPr>
      <p:grpSpPr>
        <a:xfrm>
          <a:off x="0" y="0"/>
          <a:ext cx="0" cy="0"/>
          <a:chOff x="0" y="0"/>
          <a:chExt cx="0" cy="0"/>
        </a:xfrm>
      </p:grpSpPr>
      <p:grpSp>
        <p:nvGrpSpPr>
          <p:cNvPr id="71" name="Google Shape;71;p8"/>
          <p:cNvGrpSpPr/>
          <p:nvPr/>
        </p:nvGrpSpPr>
        <p:grpSpPr>
          <a:xfrm>
            <a:off x="-1066490" y="-2354616"/>
            <a:ext cx="10210490" cy="10070296"/>
            <a:chOff x="-1066490" y="-1765962"/>
            <a:chExt cx="10210490" cy="7552722"/>
          </a:xfrm>
        </p:grpSpPr>
        <p:sp>
          <p:nvSpPr>
            <p:cNvPr id="72" name="Google Shape;72;p8"/>
            <p:cNvSpPr/>
            <p:nvPr/>
          </p:nvSpPr>
          <p:spPr>
            <a:xfrm>
              <a:off x="5304385" y="19860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73" name="Google Shape;73;p8"/>
            <p:cNvPicPr preferRelativeResize="0"/>
            <p:nvPr/>
          </p:nvPicPr>
          <p:blipFill rotWithShape="1">
            <a:blip r:embed="rId2">
              <a:alphaModFix amt="63000"/>
            </a:blip>
            <a:srcRect t="5482"/>
            <a:stretch/>
          </p:blipFill>
          <p:spPr>
            <a:xfrm flipH="1">
              <a:off x="4339725" y="0"/>
              <a:ext cx="4804275" cy="1459125"/>
            </a:xfrm>
            <a:prstGeom prst="rect">
              <a:avLst/>
            </a:prstGeom>
            <a:noFill/>
            <a:ln>
              <a:noFill/>
            </a:ln>
          </p:spPr>
        </p:pic>
        <p:pic>
          <p:nvPicPr>
            <p:cNvPr id="74" name="Google Shape;74;p8"/>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75" name="Google Shape;75;p8"/>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76" name="Google Shape;76;p8"/>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77" name="Google Shape;77;p8"/>
            <p:cNvPicPr preferRelativeResize="0"/>
            <p:nvPr/>
          </p:nvPicPr>
          <p:blipFill>
            <a:blip r:embed="rId4">
              <a:alphaModFix/>
            </a:blip>
            <a:stretch>
              <a:fillRect/>
            </a:stretch>
          </p:blipFill>
          <p:spPr>
            <a:xfrm>
              <a:off x="8042741" y="539501"/>
              <a:ext cx="152401" cy="152401"/>
            </a:xfrm>
            <a:prstGeom prst="rect">
              <a:avLst/>
            </a:prstGeom>
            <a:noFill/>
            <a:ln>
              <a:noFill/>
            </a:ln>
          </p:spPr>
        </p:pic>
      </p:grpSp>
      <p:sp>
        <p:nvSpPr>
          <p:cNvPr id="78" name="Google Shape;78;p8"/>
          <p:cNvSpPr txBox="1">
            <a:spLocks noGrp="1"/>
          </p:cNvSpPr>
          <p:nvPr>
            <p:ph type="title"/>
          </p:nvPr>
        </p:nvSpPr>
        <p:spPr>
          <a:xfrm>
            <a:off x="1143000" y="999767"/>
            <a:ext cx="3791400" cy="1399600"/>
          </a:xfrm>
          <a:prstGeom prst="rect">
            <a:avLst/>
          </a:prstGeom>
        </p:spPr>
        <p:txBody>
          <a:bodyPr spcFirstLastPara="1" wrap="square" lIns="91425" tIns="91425" rIns="91425" bIns="91425" anchor="t" anchorCtr="0">
            <a:noAutofit/>
          </a:bodyPr>
          <a:lstStyle>
            <a:lvl1pPr lvl="0" algn="l" rtl="0">
              <a:lnSpc>
                <a:spcPct val="80000"/>
              </a:lnSpc>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79" name="Google Shape;79;p8"/>
          <p:cNvSpPr txBox="1">
            <a:spLocks noGrp="1"/>
          </p:cNvSpPr>
          <p:nvPr>
            <p:ph type="subTitle" idx="1"/>
          </p:nvPr>
        </p:nvSpPr>
        <p:spPr>
          <a:xfrm>
            <a:off x="1143000" y="2462333"/>
            <a:ext cx="4000200" cy="31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dirty="0"/>
          </a:p>
        </p:txBody>
      </p:sp>
    </p:spTree>
    <p:extLst>
      <p:ext uri="{BB962C8B-B14F-4D97-AF65-F5344CB8AC3E}">
        <p14:creationId xmlns:p14="http://schemas.microsoft.com/office/powerpoint/2010/main" val="11921537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80"/>
        <p:cNvGrpSpPr/>
        <p:nvPr/>
      </p:nvGrpSpPr>
      <p:grpSpPr>
        <a:xfrm>
          <a:off x="0" y="0"/>
          <a:ext cx="0" cy="0"/>
          <a:chOff x="0" y="0"/>
          <a:chExt cx="0" cy="0"/>
        </a:xfrm>
      </p:grpSpPr>
      <p:grpSp>
        <p:nvGrpSpPr>
          <p:cNvPr id="81" name="Google Shape;81;p9"/>
          <p:cNvGrpSpPr/>
          <p:nvPr/>
        </p:nvGrpSpPr>
        <p:grpSpPr>
          <a:xfrm>
            <a:off x="-217090" y="-1923149"/>
            <a:ext cx="9361864" cy="8790605"/>
            <a:chOff x="-217090" y="-1442362"/>
            <a:chExt cx="9361864" cy="6592954"/>
          </a:xfrm>
        </p:grpSpPr>
        <p:pic>
          <p:nvPicPr>
            <p:cNvPr id="82" name="Google Shape;82;p9"/>
            <p:cNvPicPr preferRelativeResize="0"/>
            <p:nvPr/>
          </p:nvPicPr>
          <p:blipFill rotWithShape="1">
            <a:blip r:embed="rId2">
              <a:alphaModFix/>
            </a:blip>
            <a:srcRect b="17749"/>
            <a:stretch/>
          </p:blipFill>
          <p:spPr>
            <a:xfrm>
              <a:off x="2159322" y="2934234"/>
              <a:ext cx="6985452" cy="2216357"/>
            </a:xfrm>
            <a:prstGeom prst="rect">
              <a:avLst/>
            </a:prstGeom>
            <a:noFill/>
            <a:ln>
              <a:noFill/>
            </a:ln>
          </p:spPr>
        </p:pic>
        <p:pic>
          <p:nvPicPr>
            <p:cNvPr id="83" name="Google Shape;83;p9"/>
            <p:cNvPicPr preferRelativeResize="0"/>
            <p:nvPr/>
          </p:nvPicPr>
          <p:blipFill rotWithShape="1">
            <a:blip r:embed="rId3">
              <a:alphaModFix/>
            </a:blip>
            <a:srcRect t="46533" r="33328" b="3511"/>
            <a:stretch/>
          </p:blipFill>
          <p:spPr>
            <a:xfrm flipH="1">
              <a:off x="-774" y="2581090"/>
              <a:ext cx="3452723" cy="2569501"/>
            </a:xfrm>
            <a:prstGeom prst="rect">
              <a:avLst/>
            </a:prstGeom>
            <a:noFill/>
            <a:ln>
              <a:noFill/>
            </a:ln>
          </p:spPr>
        </p:pic>
        <p:pic>
          <p:nvPicPr>
            <p:cNvPr id="84" name="Google Shape;84;p9"/>
            <p:cNvPicPr preferRelativeResize="0"/>
            <p:nvPr/>
          </p:nvPicPr>
          <p:blipFill>
            <a:blip r:embed="rId4">
              <a:alphaModFix/>
            </a:blip>
            <a:stretch>
              <a:fillRect/>
            </a:stretch>
          </p:blipFill>
          <p:spPr>
            <a:xfrm flipH="1">
              <a:off x="229974" y="1690775"/>
              <a:ext cx="400550" cy="458832"/>
            </a:xfrm>
            <a:prstGeom prst="rect">
              <a:avLst/>
            </a:prstGeom>
            <a:noFill/>
            <a:ln>
              <a:noFill/>
            </a:ln>
          </p:spPr>
        </p:pic>
        <p:pic>
          <p:nvPicPr>
            <p:cNvPr id="85" name="Google Shape;85;p9"/>
            <p:cNvPicPr preferRelativeResize="0"/>
            <p:nvPr/>
          </p:nvPicPr>
          <p:blipFill>
            <a:blip r:embed="rId5">
              <a:alphaModFix/>
            </a:blip>
            <a:stretch>
              <a:fillRect/>
            </a:stretch>
          </p:blipFill>
          <p:spPr>
            <a:xfrm flipH="1">
              <a:off x="8430785" y="194950"/>
              <a:ext cx="253876" cy="253876"/>
            </a:xfrm>
            <a:prstGeom prst="rect">
              <a:avLst/>
            </a:prstGeom>
            <a:noFill/>
            <a:ln>
              <a:noFill/>
            </a:ln>
          </p:spPr>
        </p:pic>
        <p:sp>
          <p:nvSpPr>
            <p:cNvPr id="86" name="Google Shape;86;p9"/>
            <p:cNvSpPr/>
            <p:nvPr/>
          </p:nvSpPr>
          <p:spPr>
            <a:xfrm>
              <a:off x="-217090" y="-14423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87" name="Google Shape;87;p9"/>
          <p:cNvSpPr txBox="1">
            <a:spLocks noGrp="1"/>
          </p:cNvSpPr>
          <p:nvPr>
            <p:ph type="title"/>
          </p:nvPr>
        </p:nvSpPr>
        <p:spPr>
          <a:xfrm>
            <a:off x="1452250" y="1742800"/>
            <a:ext cx="62394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atin typeface="Fira Sans Condensed Medium" panose="020B0603050000020004" pitchFamily="34"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spTree>
    <p:extLst>
      <p:ext uri="{BB962C8B-B14F-4D97-AF65-F5344CB8AC3E}">
        <p14:creationId xmlns:p14="http://schemas.microsoft.com/office/powerpoint/2010/main" val="31213536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8"/>
        <p:cNvGrpSpPr/>
        <p:nvPr/>
      </p:nvGrpSpPr>
      <p:grpSpPr>
        <a:xfrm>
          <a:off x="0" y="0"/>
          <a:ext cx="0" cy="0"/>
          <a:chOff x="0" y="0"/>
          <a:chExt cx="0" cy="0"/>
        </a:xfrm>
      </p:grpSpPr>
      <p:grpSp>
        <p:nvGrpSpPr>
          <p:cNvPr id="89" name="Google Shape;89;p10"/>
          <p:cNvGrpSpPr/>
          <p:nvPr/>
        </p:nvGrpSpPr>
        <p:grpSpPr>
          <a:xfrm>
            <a:off x="0" y="-1"/>
            <a:ext cx="9144000" cy="7596228"/>
            <a:chOff x="0" y="-3"/>
            <a:chExt cx="9144000" cy="5697171"/>
          </a:xfrm>
        </p:grpSpPr>
        <p:pic>
          <p:nvPicPr>
            <p:cNvPr id="90" name="Google Shape;90;p10"/>
            <p:cNvPicPr preferRelativeResize="0"/>
            <p:nvPr/>
          </p:nvPicPr>
          <p:blipFill rotWithShape="1">
            <a:blip r:embed="rId2">
              <a:alphaModFix/>
            </a:blip>
            <a:srcRect b="3306"/>
            <a:stretch/>
          </p:blipFill>
          <p:spPr>
            <a:xfrm>
              <a:off x="5229350" y="1384174"/>
              <a:ext cx="3914650" cy="3759325"/>
            </a:xfrm>
            <a:prstGeom prst="rect">
              <a:avLst/>
            </a:prstGeom>
            <a:noFill/>
            <a:ln>
              <a:noFill/>
            </a:ln>
          </p:spPr>
        </p:pic>
        <p:sp>
          <p:nvSpPr>
            <p:cNvPr id="91" name="Google Shape;91;p10"/>
            <p:cNvSpPr/>
            <p:nvPr/>
          </p:nvSpPr>
          <p:spPr>
            <a:xfrm flipH="1">
              <a:off x="5549541" y="23329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92" name="Google Shape;92;p10"/>
            <p:cNvPicPr preferRelativeResize="0"/>
            <p:nvPr/>
          </p:nvPicPr>
          <p:blipFill rotWithShape="1">
            <a:blip r:embed="rId2">
              <a:alphaModFix/>
            </a:blip>
            <a:srcRect b="3688"/>
            <a:stretch/>
          </p:blipFill>
          <p:spPr>
            <a:xfrm rot="10800000">
              <a:off x="0" y="-3"/>
              <a:ext cx="1468375" cy="1404502"/>
            </a:xfrm>
            <a:prstGeom prst="rect">
              <a:avLst/>
            </a:prstGeom>
            <a:noFill/>
            <a:ln>
              <a:noFill/>
            </a:ln>
          </p:spPr>
        </p:pic>
        <p:pic>
          <p:nvPicPr>
            <p:cNvPr id="93" name="Google Shape;93;p10"/>
            <p:cNvPicPr preferRelativeResize="0"/>
            <p:nvPr/>
          </p:nvPicPr>
          <p:blipFill>
            <a:blip r:embed="rId3">
              <a:alphaModFix/>
            </a:blip>
            <a:stretch>
              <a:fillRect/>
            </a:stretch>
          </p:blipFill>
          <p:spPr>
            <a:xfrm>
              <a:off x="8176400" y="3273249"/>
              <a:ext cx="508750" cy="508750"/>
            </a:xfrm>
            <a:prstGeom prst="rect">
              <a:avLst/>
            </a:prstGeom>
            <a:noFill/>
            <a:ln>
              <a:noFill/>
            </a:ln>
          </p:spPr>
        </p:pic>
        <p:pic>
          <p:nvPicPr>
            <p:cNvPr id="94" name="Google Shape;94;p10"/>
            <p:cNvPicPr preferRelativeResize="0"/>
            <p:nvPr/>
          </p:nvPicPr>
          <p:blipFill>
            <a:blip r:embed="rId4">
              <a:alphaModFix/>
            </a:blip>
            <a:stretch>
              <a:fillRect/>
            </a:stretch>
          </p:blipFill>
          <p:spPr>
            <a:xfrm>
              <a:off x="8514250" y="1708400"/>
              <a:ext cx="400550" cy="458832"/>
            </a:xfrm>
            <a:prstGeom prst="rect">
              <a:avLst/>
            </a:prstGeom>
            <a:noFill/>
            <a:ln>
              <a:noFill/>
            </a:ln>
          </p:spPr>
        </p:pic>
        <p:pic>
          <p:nvPicPr>
            <p:cNvPr id="95" name="Google Shape;95;p10"/>
            <p:cNvPicPr preferRelativeResize="0"/>
            <p:nvPr/>
          </p:nvPicPr>
          <p:blipFill>
            <a:blip r:embed="rId5">
              <a:alphaModFix/>
            </a:blip>
            <a:stretch>
              <a:fillRect/>
            </a:stretch>
          </p:blipFill>
          <p:spPr>
            <a:xfrm>
              <a:off x="1468375" y="268788"/>
              <a:ext cx="508749" cy="541426"/>
            </a:xfrm>
            <a:prstGeom prst="rect">
              <a:avLst/>
            </a:prstGeom>
            <a:noFill/>
            <a:ln>
              <a:noFill/>
            </a:ln>
          </p:spPr>
        </p:pic>
        <p:pic>
          <p:nvPicPr>
            <p:cNvPr id="96" name="Google Shape;96;p10"/>
            <p:cNvPicPr preferRelativeResize="0"/>
            <p:nvPr/>
          </p:nvPicPr>
          <p:blipFill>
            <a:blip r:embed="rId3">
              <a:alphaModFix/>
            </a:blip>
            <a:stretch>
              <a:fillRect/>
            </a:stretch>
          </p:blipFill>
          <p:spPr>
            <a:xfrm>
              <a:off x="234513" y="749575"/>
              <a:ext cx="253876" cy="253876"/>
            </a:xfrm>
            <a:prstGeom prst="rect">
              <a:avLst/>
            </a:prstGeom>
            <a:noFill/>
            <a:ln>
              <a:noFill/>
            </a:ln>
          </p:spPr>
        </p:pic>
      </p:grpSp>
      <p:sp>
        <p:nvSpPr>
          <p:cNvPr id="97" name="Google Shape;97;p10"/>
          <p:cNvSpPr txBox="1">
            <a:spLocks noGrp="1"/>
          </p:cNvSpPr>
          <p:nvPr>
            <p:ph type="title"/>
          </p:nvPr>
        </p:nvSpPr>
        <p:spPr>
          <a:xfrm>
            <a:off x="1024800" y="1601617"/>
            <a:ext cx="6370800" cy="1827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45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98" name="Google Shape;98;p10"/>
          <p:cNvSpPr txBox="1">
            <a:spLocks noGrp="1"/>
          </p:cNvSpPr>
          <p:nvPr>
            <p:ph type="subTitle" idx="1"/>
          </p:nvPr>
        </p:nvSpPr>
        <p:spPr>
          <a:xfrm>
            <a:off x="1024800" y="3626033"/>
            <a:ext cx="4294800" cy="20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pic>
        <p:nvPicPr>
          <p:cNvPr id="99" name="Google Shape;99;p10"/>
          <p:cNvPicPr preferRelativeResize="0"/>
          <p:nvPr/>
        </p:nvPicPr>
        <p:blipFill>
          <a:blip r:embed="rId6">
            <a:alphaModFix/>
          </a:blip>
          <a:stretch>
            <a:fillRect/>
          </a:stretch>
        </p:blipFill>
        <p:spPr>
          <a:xfrm>
            <a:off x="5672777" y="5716814"/>
            <a:ext cx="642025" cy="855967"/>
          </a:xfrm>
          <a:prstGeom prst="rect">
            <a:avLst/>
          </a:prstGeom>
          <a:noFill/>
          <a:ln>
            <a:noFill/>
          </a:ln>
        </p:spPr>
      </p:pic>
    </p:spTree>
    <p:extLst>
      <p:ext uri="{BB962C8B-B14F-4D97-AF65-F5344CB8AC3E}">
        <p14:creationId xmlns:p14="http://schemas.microsoft.com/office/powerpoint/2010/main" val="177549730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28341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4"/>
        <p:cNvGrpSpPr/>
        <p:nvPr/>
      </p:nvGrpSpPr>
      <p:grpSpPr>
        <a:xfrm>
          <a:off x="0" y="0"/>
          <a:ext cx="0" cy="0"/>
          <a:chOff x="0" y="0"/>
          <a:chExt cx="0" cy="0"/>
        </a:xfrm>
      </p:grpSpPr>
    </p:spTree>
    <p:extLst>
      <p:ext uri="{BB962C8B-B14F-4D97-AF65-F5344CB8AC3E}">
        <p14:creationId xmlns:p14="http://schemas.microsoft.com/office/powerpoint/2010/main" val="345491583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5"/>
        <p:cNvGrpSpPr/>
        <p:nvPr/>
      </p:nvGrpSpPr>
      <p:grpSpPr>
        <a:xfrm>
          <a:off x="0" y="0"/>
          <a:ext cx="0" cy="0"/>
          <a:chOff x="0" y="0"/>
          <a:chExt cx="0" cy="0"/>
        </a:xfrm>
      </p:grpSpPr>
      <p:grpSp>
        <p:nvGrpSpPr>
          <p:cNvPr id="116" name="Google Shape;116;p14"/>
          <p:cNvGrpSpPr/>
          <p:nvPr/>
        </p:nvGrpSpPr>
        <p:grpSpPr>
          <a:xfrm>
            <a:off x="-1387853" y="-2286050"/>
            <a:ext cx="12967197" cy="9376531"/>
            <a:chOff x="-1387853" y="-1714537"/>
            <a:chExt cx="12967197" cy="7032398"/>
          </a:xfrm>
        </p:grpSpPr>
        <p:sp>
          <p:nvSpPr>
            <p:cNvPr id="117" name="Google Shape;117;p14"/>
            <p:cNvSpPr/>
            <p:nvPr/>
          </p:nvSpPr>
          <p:spPr>
            <a:xfrm flipH="1">
              <a:off x="-1387853" y="-171453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18" name="Google Shape;118;p14"/>
            <p:cNvPicPr preferRelativeResize="0"/>
            <p:nvPr/>
          </p:nvPicPr>
          <p:blipFill>
            <a:blip r:embed="rId2">
              <a:alphaModFix/>
            </a:blip>
            <a:stretch>
              <a:fillRect/>
            </a:stretch>
          </p:blipFill>
          <p:spPr>
            <a:xfrm rot="10800000" flipH="1">
              <a:off x="5936774" y="0"/>
              <a:ext cx="3207223" cy="799725"/>
            </a:xfrm>
            <a:prstGeom prst="rect">
              <a:avLst/>
            </a:prstGeom>
            <a:noFill/>
            <a:ln>
              <a:noFill/>
            </a:ln>
          </p:spPr>
        </p:pic>
        <p:pic>
          <p:nvPicPr>
            <p:cNvPr id="119" name="Google Shape;119;p14"/>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pic>
          <p:nvPicPr>
            <p:cNvPr id="120" name="Google Shape;120;p14"/>
            <p:cNvPicPr preferRelativeResize="0"/>
            <p:nvPr/>
          </p:nvPicPr>
          <p:blipFill>
            <a:blip r:embed="rId4">
              <a:alphaModFix/>
            </a:blip>
            <a:stretch>
              <a:fillRect/>
            </a:stretch>
          </p:blipFill>
          <p:spPr>
            <a:xfrm flipH="1">
              <a:off x="459814" y="3899300"/>
              <a:ext cx="399800" cy="1418561"/>
            </a:xfrm>
            <a:prstGeom prst="rect">
              <a:avLst/>
            </a:prstGeom>
            <a:noFill/>
            <a:ln>
              <a:noFill/>
            </a:ln>
          </p:spPr>
        </p:pic>
        <p:pic>
          <p:nvPicPr>
            <p:cNvPr id="121" name="Google Shape;121;p14"/>
            <p:cNvPicPr preferRelativeResize="0"/>
            <p:nvPr/>
          </p:nvPicPr>
          <p:blipFill>
            <a:blip r:embed="rId5">
              <a:alphaModFix/>
            </a:blip>
            <a:stretch>
              <a:fillRect/>
            </a:stretch>
          </p:blipFill>
          <p:spPr>
            <a:xfrm flipH="1">
              <a:off x="169146" y="3457205"/>
              <a:ext cx="290689" cy="332976"/>
            </a:xfrm>
            <a:prstGeom prst="rect">
              <a:avLst/>
            </a:prstGeom>
            <a:noFill/>
            <a:ln>
              <a:noFill/>
            </a:ln>
          </p:spPr>
        </p:pic>
        <p:pic>
          <p:nvPicPr>
            <p:cNvPr id="122" name="Google Shape;122;p14"/>
            <p:cNvPicPr preferRelativeResize="0"/>
            <p:nvPr/>
          </p:nvPicPr>
          <p:blipFill>
            <a:blip r:embed="rId6">
              <a:alphaModFix/>
            </a:blip>
            <a:stretch>
              <a:fillRect/>
            </a:stretch>
          </p:blipFill>
          <p:spPr>
            <a:xfrm flipH="1">
              <a:off x="951118" y="3295125"/>
              <a:ext cx="420590" cy="447600"/>
            </a:xfrm>
            <a:prstGeom prst="rect">
              <a:avLst/>
            </a:prstGeom>
            <a:noFill/>
            <a:ln>
              <a:noFill/>
            </a:ln>
          </p:spPr>
        </p:pic>
        <p:pic>
          <p:nvPicPr>
            <p:cNvPr id="123" name="Google Shape;123;p14"/>
            <p:cNvPicPr preferRelativeResize="0"/>
            <p:nvPr/>
          </p:nvPicPr>
          <p:blipFill>
            <a:blip r:embed="rId7">
              <a:alphaModFix/>
            </a:blip>
            <a:stretch>
              <a:fillRect/>
            </a:stretch>
          </p:blipFill>
          <p:spPr>
            <a:xfrm flipH="1">
              <a:off x="8362044" y="1344775"/>
              <a:ext cx="318451" cy="332975"/>
            </a:xfrm>
            <a:prstGeom prst="rect">
              <a:avLst/>
            </a:prstGeom>
            <a:noFill/>
            <a:ln>
              <a:noFill/>
            </a:ln>
          </p:spPr>
        </p:pic>
        <p:pic>
          <p:nvPicPr>
            <p:cNvPr id="124" name="Google Shape;124;p14"/>
            <p:cNvPicPr preferRelativeResize="0"/>
            <p:nvPr/>
          </p:nvPicPr>
          <p:blipFill>
            <a:blip r:embed="rId8">
              <a:alphaModFix/>
            </a:blip>
            <a:stretch>
              <a:fillRect/>
            </a:stretch>
          </p:blipFill>
          <p:spPr>
            <a:xfrm flipH="1">
              <a:off x="502934" y="2488375"/>
              <a:ext cx="420576" cy="420576"/>
            </a:xfrm>
            <a:prstGeom prst="rect">
              <a:avLst/>
            </a:prstGeom>
            <a:noFill/>
            <a:ln>
              <a:noFill/>
            </a:ln>
          </p:spPr>
        </p:pic>
        <p:pic>
          <p:nvPicPr>
            <p:cNvPr id="125" name="Google Shape;125;p14"/>
            <p:cNvPicPr preferRelativeResize="0"/>
            <p:nvPr/>
          </p:nvPicPr>
          <p:blipFill>
            <a:blip r:embed="rId9">
              <a:alphaModFix/>
            </a:blip>
            <a:stretch>
              <a:fillRect/>
            </a:stretch>
          </p:blipFill>
          <p:spPr>
            <a:xfrm flipH="1">
              <a:off x="7846074" y="584287"/>
              <a:ext cx="290675" cy="290675"/>
            </a:xfrm>
            <a:prstGeom prst="rect">
              <a:avLst/>
            </a:prstGeom>
            <a:noFill/>
            <a:ln>
              <a:noFill/>
            </a:ln>
          </p:spPr>
        </p:pic>
        <p:sp>
          <p:nvSpPr>
            <p:cNvPr id="126" name="Google Shape;126;p14"/>
            <p:cNvSpPr/>
            <p:nvPr/>
          </p:nvSpPr>
          <p:spPr>
            <a:xfrm flipH="1">
              <a:off x="8019922" y="1281250"/>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27" name="Google Shape;127;p14"/>
          <p:cNvSpPr txBox="1">
            <a:spLocks noGrp="1"/>
          </p:cNvSpPr>
          <p:nvPr>
            <p:ph type="title"/>
          </p:nvPr>
        </p:nvSpPr>
        <p:spPr>
          <a:xfrm>
            <a:off x="720000" y="591033"/>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28" name="Google Shape;128;p14"/>
          <p:cNvSpPr txBox="1">
            <a:spLocks noGrp="1"/>
          </p:cNvSpPr>
          <p:nvPr>
            <p:ph type="title" idx="2"/>
          </p:nvPr>
        </p:nvSpPr>
        <p:spPr>
          <a:xfrm>
            <a:off x="1253475" y="27085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29" name="Google Shape;129;p14"/>
          <p:cNvSpPr txBox="1">
            <a:spLocks noGrp="1"/>
          </p:cNvSpPr>
          <p:nvPr>
            <p:ph type="subTitle" idx="1"/>
          </p:nvPr>
        </p:nvSpPr>
        <p:spPr>
          <a:xfrm>
            <a:off x="1253400" y="31274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0" name="Google Shape;130;p14"/>
          <p:cNvSpPr txBox="1">
            <a:spLocks noGrp="1"/>
          </p:cNvSpPr>
          <p:nvPr>
            <p:ph type="title" idx="3"/>
          </p:nvPr>
        </p:nvSpPr>
        <p:spPr>
          <a:xfrm>
            <a:off x="4562273" y="2708484"/>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1" name="Google Shape;131;p14"/>
          <p:cNvSpPr txBox="1">
            <a:spLocks noGrp="1"/>
          </p:cNvSpPr>
          <p:nvPr>
            <p:ph type="subTitle" idx="4"/>
          </p:nvPr>
        </p:nvSpPr>
        <p:spPr>
          <a:xfrm>
            <a:off x="4562269" y="31274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2" name="Google Shape;132;p14"/>
          <p:cNvSpPr txBox="1">
            <a:spLocks noGrp="1"/>
          </p:cNvSpPr>
          <p:nvPr>
            <p:ph type="title" idx="5"/>
          </p:nvPr>
        </p:nvSpPr>
        <p:spPr>
          <a:xfrm>
            <a:off x="2701200" y="50260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3" name="Google Shape;133;p14"/>
          <p:cNvSpPr txBox="1">
            <a:spLocks noGrp="1"/>
          </p:cNvSpPr>
          <p:nvPr>
            <p:ph type="subTitle" idx="6"/>
          </p:nvPr>
        </p:nvSpPr>
        <p:spPr>
          <a:xfrm>
            <a:off x="2701200" y="54450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4" name="Google Shape;134;p14"/>
          <p:cNvSpPr txBox="1">
            <a:spLocks noGrp="1"/>
          </p:cNvSpPr>
          <p:nvPr>
            <p:ph type="title" idx="7"/>
          </p:nvPr>
        </p:nvSpPr>
        <p:spPr>
          <a:xfrm>
            <a:off x="6010073" y="50260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5" name="Google Shape;135;p14"/>
          <p:cNvSpPr txBox="1">
            <a:spLocks noGrp="1"/>
          </p:cNvSpPr>
          <p:nvPr>
            <p:ph type="subTitle" idx="8"/>
          </p:nvPr>
        </p:nvSpPr>
        <p:spPr>
          <a:xfrm>
            <a:off x="6010069" y="54450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6" name="Google Shape;136;p14"/>
          <p:cNvSpPr txBox="1">
            <a:spLocks noGrp="1"/>
          </p:cNvSpPr>
          <p:nvPr>
            <p:ph type="title" idx="9" hasCustomPrompt="1"/>
          </p:nvPr>
        </p:nvSpPr>
        <p:spPr>
          <a:xfrm>
            <a:off x="2038800" y="1894644"/>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7" name="Google Shape;137;p14"/>
          <p:cNvSpPr txBox="1">
            <a:spLocks noGrp="1"/>
          </p:cNvSpPr>
          <p:nvPr>
            <p:ph type="title" idx="13" hasCustomPrompt="1"/>
          </p:nvPr>
        </p:nvSpPr>
        <p:spPr>
          <a:xfrm>
            <a:off x="3486600" y="4212255"/>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8" name="Google Shape;138;p14"/>
          <p:cNvSpPr txBox="1">
            <a:spLocks noGrp="1"/>
          </p:cNvSpPr>
          <p:nvPr>
            <p:ph type="title" idx="14" hasCustomPrompt="1"/>
          </p:nvPr>
        </p:nvSpPr>
        <p:spPr>
          <a:xfrm>
            <a:off x="5347669" y="1894644"/>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9" name="Google Shape;139;p14"/>
          <p:cNvSpPr txBox="1">
            <a:spLocks noGrp="1"/>
          </p:cNvSpPr>
          <p:nvPr>
            <p:ph type="title" idx="15" hasCustomPrompt="1"/>
          </p:nvPr>
        </p:nvSpPr>
        <p:spPr>
          <a:xfrm>
            <a:off x="6795469" y="4212255"/>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Tree>
    <p:extLst>
      <p:ext uri="{BB962C8B-B14F-4D97-AF65-F5344CB8AC3E}">
        <p14:creationId xmlns:p14="http://schemas.microsoft.com/office/powerpoint/2010/main" val="8345855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40"/>
        <p:cNvGrpSpPr/>
        <p:nvPr/>
      </p:nvGrpSpPr>
      <p:grpSpPr>
        <a:xfrm>
          <a:off x="0" y="0"/>
          <a:ext cx="0" cy="0"/>
          <a:chOff x="0" y="0"/>
          <a:chExt cx="0" cy="0"/>
        </a:xfrm>
      </p:grpSpPr>
      <p:grpSp>
        <p:nvGrpSpPr>
          <p:cNvPr id="141" name="Google Shape;141;p15"/>
          <p:cNvGrpSpPr/>
          <p:nvPr/>
        </p:nvGrpSpPr>
        <p:grpSpPr>
          <a:xfrm>
            <a:off x="1" y="621965"/>
            <a:ext cx="9518478" cy="8019257"/>
            <a:chOff x="1" y="466450"/>
            <a:chExt cx="9518478" cy="6014443"/>
          </a:xfrm>
        </p:grpSpPr>
        <p:pic>
          <p:nvPicPr>
            <p:cNvPr id="142" name="Google Shape;142;p15"/>
            <p:cNvPicPr preferRelativeResize="0"/>
            <p:nvPr/>
          </p:nvPicPr>
          <p:blipFill rotWithShape="1">
            <a:blip r:embed="rId2">
              <a:alphaModFix/>
            </a:blip>
            <a:srcRect b="17749"/>
            <a:stretch/>
          </p:blipFill>
          <p:spPr>
            <a:xfrm flipH="1">
              <a:off x="1" y="2924894"/>
              <a:ext cx="6985452" cy="2216357"/>
            </a:xfrm>
            <a:prstGeom prst="rect">
              <a:avLst/>
            </a:prstGeom>
            <a:noFill/>
            <a:ln>
              <a:noFill/>
            </a:ln>
          </p:spPr>
        </p:pic>
        <p:pic>
          <p:nvPicPr>
            <p:cNvPr id="143" name="Google Shape;143;p15"/>
            <p:cNvPicPr preferRelativeResize="0"/>
            <p:nvPr/>
          </p:nvPicPr>
          <p:blipFill rotWithShape="1">
            <a:blip r:embed="rId3">
              <a:alphaModFix/>
            </a:blip>
            <a:srcRect t="46533" r="33328" b="3511"/>
            <a:stretch/>
          </p:blipFill>
          <p:spPr>
            <a:xfrm>
              <a:off x="5991839" y="2794275"/>
              <a:ext cx="3153710" cy="2346977"/>
            </a:xfrm>
            <a:prstGeom prst="rect">
              <a:avLst/>
            </a:prstGeom>
            <a:noFill/>
            <a:ln>
              <a:noFill/>
            </a:ln>
          </p:spPr>
        </p:pic>
        <p:sp>
          <p:nvSpPr>
            <p:cNvPr id="144" name="Google Shape;144;p15"/>
            <p:cNvSpPr/>
            <p:nvPr/>
          </p:nvSpPr>
          <p:spPr>
            <a:xfrm flipH="1">
              <a:off x="6461970" y="31166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45" name="Google Shape;145;p15"/>
            <p:cNvPicPr preferRelativeResize="0"/>
            <p:nvPr/>
          </p:nvPicPr>
          <p:blipFill>
            <a:blip r:embed="rId4">
              <a:alphaModFix/>
            </a:blip>
            <a:stretch>
              <a:fillRect/>
            </a:stretch>
          </p:blipFill>
          <p:spPr>
            <a:xfrm>
              <a:off x="7735850" y="3071024"/>
              <a:ext cx="508750" cy="508750"/>
            </a:xfrm>
            <a:prstGeom prst="rect">
              <a:avLst/>
            </a:prstGeom>
            <a:noFill/>
            <a:ln>
              <a:noFill/>
            </a:ln>
          </p:spPr>
        </p:pic>
        <p:pic>
          <p:nvPicPr>
            <p:cNvPr id="146" name="Google Shape;146;p15"/>
            <p:cNvPicPr preferRelativeResize="0"/>
            <p:nvPr/>
          </p:nvPicPr>
          <p:blipFill>
            <a:blip r:embed="rId5">
              <a:alphaModFix/>
            </a:blip>
            <a:stretch>
              <a:fillRect/>
            </a:stretch>
          </p:blipFill>
          <p:spPr>
            <a:xfrm>
              <a:off x="8514250" y="1708400"/>
              <a:ext cx="400550" cy="458832"/>
            </a:xfrm>
            <a:prstGeom prst="rect">
              <a:avLst/>
            </a:prstGeom>
            <a:noFill/>
            <a:ln>
              <a:noFill/>
            </a:ln>
          </p:spPr>
        </p:pic>
        <p:pic>
          <p:nvPicPr>
            <p:cNvPr id="147" name="Google Shape;147;p15"/>
            <p:cNvPicPr preferRelativeResize="0"/>
            <p:nvPr/>
          </p:nvPicPr>
          <p:blipFill>
            <a:blip r:embed="rId6">
              <a:alphaModFix/>
            </a:blip>
            <a:stretch>
              <a:fillRect/>
            </a:stretch>
          </p:blipFill>
          <p:spPr>
            <a:xfrm>
              <a:off x="824675" y="1309550"/>
              <a:ext cx="547601" cy="582775"/>
            </a:xfrm>
            <a:prstGeom prst="rect">
              <a:avLst/>
            </a:prstGeom>
            <a:noFill/>
            <a:ln>
              <a:noFill/>
            </a:ln>
          </p:spPr>
        </p:pic>
        <p:pic>
          <p:nvPicPr>
            <p:cNvPr id="148" name="Google Shape;148;p15"/>
            <p:cNvPicPr preferRelativeResize="0"/>
            <p:nvPr/>
          </p:nvPicPr>
          <p:blipFill>
            <a:blip r:embed="rId4">
              <a:alphaModFix/>
            </a:blip>
            <a:stretch>
              <a:fillRect/>
            </a:stretch>
          </p:blipFill>
          <p:spPr>
            <a:xfrm>
              <a:off x="679438" y="466450"/>
              <a:ext cx="253876" cy="253876"/>
            </a:xfrm>
            <a:prstGeom prst="rect">
              <a:avLst/>
            </a:prstGeom>
            <a:noFill/>
            <a:ln>
              <a:noFill/>
            </a:ln>
          </p:spPr>
        </p:pic>
      </p:grpSp>
      <p:sp>
        <p:nvSpPr>
          <p:cNvPr id="149" name="Google Shape;149;p15"/>
          <p:cNvSpPr txBox="1">
            <a:spLocks noGrp="1"/>
          </p:cNvSpPr>
          <p:nvPr>
            <p:ph type="title"/>
          </p:nvPr>
        </p:nvSpPr>
        <p:spPr>
          <a:xfrm>
            <a:off x="1564350" y="2064500"/>
            <a:ext cx="6015600" cy="16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1000">
                <a:latin typeface="Fira Sans Condensed Medium" panose="020B06030500000200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dirty="0"/>
          </a:p>
        </p:txBody>
      </p:sp>
      <p:sp>
        <p:nvSpPr>
          <p:cNvPr id="150" name="Google Shape;150;p15"/>
          <p:cNvSpPr txBox="1">
            <a:spLocks noGrp="1"/>
          </p:cNvSpPr>
          <p:nvPr>
            <p:ph type="subTitle" idx="1"/>
          </p:nvPr>
        </p:nvSpPr>
        <p:spPr>
          <a:xfrm>
            <a:off x="2158550" y="3899867"/>
            <a:ext cx="48729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1183970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63"/>
        <p:cNvGrpSpPr/>
        <p:nvPr/>
      </p:nvGrpSpPr>
      <p:grpSpPr>
        <a:xfrm>
          <a:off x="0" y="0"/>
          <a:ext cx="0" cy="0"/>
          <a:chOff x="0" y="0"/>
          <a:chExt cx="0" cy="0"/>
        </a:xfrm>
      </p:grpSpPr>
      <p:grpSp>
        <p:nvGrpSpPr>
          <p:cNvPr id="164" name="Google Shape;164;p17"/>
          <p:cNvGrpSpPr/>
          <p:nvPr/>
        </p:nvGrpSpPr>
        <p:grpSpPr>
          <a:xfrm>
            <a:off x="18932" y="-1957327"/>
            <a:ext cx="9111225" cy="10425517"/>
            <a:chOff x="18924" y="-1467995"/>
            <a:chExt cx="9111225" cy="7819138"/>
          </a:xfrm>
        </p:grpSpPr>
        <p:pic>
          <p:nvPicPr>
            <p:cNvPr id="165" name="Google Shape;165;p17"/>
            <p:cNvPicPr preferRelativeResize="0"/>
            <p:nvPr/>
          </p:nvPicPr>
          <p:blipFill rotWithShape="1">
            <a:blip r:embed="rId2">
              <a:alphaModFix/>
            </a:blip>
            <a:srcRect b="3306"/>
            <a:stretch/>
          </p:blipFill>
          <p:spPr>
            <a:xfrm rot="10800000">
              <a:off x="18924" y="6500"/>
              <a:ext cx="5174226" cy="4968925"/>
            </a:xfrm>
            <a:prstGeom prst="rect">
              <a:avLst/>
            </a:prstGeom>
            <a:noFill/>
            <a:ln>
              <a:noFill/>
            </a:ln>
          </p:spPr>
        </p:pic>
        <p:sp>
          <p:nvSpPr>
            <p:cNvPr id="166" name="Google Shape;166;p17"/>
            <p:cNvSpPr/>
            <p:nvPr/>
          </p:nvSpPr>
          <p:spPr>
            <a:xfrm rot="10800000" flipH="1">
              <a:off x="5840016" y="-104294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 name="Google Shape;167;p17"/>
            <p:cNvSpPr/>
            <p:nvPr/>
          </p:nvSpPr>
          <p:spPr>
            <a:xfrm rot="-5400000" flipH="1">
              <a:off x="1447216" y="314078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 name="Google Shape;168;p17"/>
            <p:cNvSpPr/>
            <p:nvPr/>
          </p:nvSpPr>
          <p:spPr>
            <a:xfrm rot="10800000" flipH="1">
              <a:off x="465478" y="-146799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69" name="Google Shape;169;p17"/>
            <p:cNvPicPr preferRelativeResize="0"/>
            <p:nvPr/>
          </p:nvPicPr>
          <p:blipFill rotWithShape="1">
            <a:blip r:embed="rId3">
              <a:alphaModFix amt="63000"/>
            </a:blip>
            <a:srcRect t="5222"/>
            <a:stretch/>
          </p:blipFill>
          <p:spPr>
            <a:xfrm rot="5400000" flipH="1">
              <a:off x="6036574" y="2049925"/>
              <a:ext cx="4804275" cy="1382875"/>
            </a:xfrm>
            <a:prstGeom prst="rect">
              <a:avLst/>
            </a:prstGeom>
            <a:noFill/>
            <a:ln>
              <a:noFill/>
            </a:ln>
          </p:spPr>
        </p:pic>
      </p:grpSp>
      <p:sp>
        <p:nvSpPr>
          <p:cNvPr id="170" name="Google Shape;170;p17"/>
          <p:cNvSpPr txBox="1">
            <a:spLocks noGrp="1"/>
          </p:cNvSpPr>
          <p:nvPr>
            <p:ph type="title"/>
          </p:nvPr>
        </p:nvSpPr>
        <p:spPr>
          <a:xfrm>
            <a:off x="2236750" y="3317633"/>
            <a:ext cx="5399400" cy="18436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3600"/>
              <a:buNone/>
              <a:defRPr sz="5000">
                <a:latin typeface="Fira Sans Condensed Medium" panose="020B0603050000020004" pitchFamily="34" charset="0"/>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
        <p:nvSpPr>
          <p:cNvPr id="171" name="Google Shape;171;p17"/>
          <p:cNvSpPr txBox="1">
            <a:spLocks noGrp="1"/>
          </p:cNvSpPr>
          <p:nvPr>
            <p:ph type="title" idx="2" hasCustomPrompt="1"/>
          </p:nvPr>
        </p:nvSpPr>
        <p:spPr>
          <a:xfrm>
            <a:off x="5866293" y="1459033"/>
            <a:ext cx="1423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172" name="Google Shape;172;p17"/>
          <p:cNvSpPr txBox="1">
            <a:spLocks noGrp="1"/>
          </p:cNvSpPr>
          <p:nvPr>
            <p:ph type="subTitle" idx="1"/>
          </p:nvPr>
        </p:nvSpPr>
        <p:spPr>
          <a:xfrm>
            <a:off x="4186767" y="5032467"/>
            <a:ext cx="3449100" cy="92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273226126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73"/>
        <p:cNvGrpSpPr/>
        <p:nvPr/>
      </p:nvGrpSpPr>
      <p:grpSpPr>
        <a:xfrm>
          <a:off x="0" y="0"/>
          <a:ext cx="0" cy="0"/>
          <a:chOff x="0" y="0"/>
          <a:chExt cx="0" cy="0"/>
        </a:xfrm>
      </p:grpSpPr>
      <p:sp>
        <p:nvSpPr>
          <p:cNvPr id="174" name="Google Shape;174;p18"/>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grpSp>
        <p:nvGrpSpPr>
          <p:cNvPr id="175" name="Google Shape;175;p18"/>
          <p:cNvGrpSpPr/>
          <p:nvPr/>
        </p:nvGrpSpPr>
        <p:grpSpPr>
          <a:xfrm rot="10800000" flipH="1">
            <a:off x="-1447374" y="1409215"/>
            <a:ext cx="10897872" cy="8114183"/>
            <a:chOff x="-1447374" y="-1997762"/>
            <a:chExt cx="10897872" cy="6085637"/>
          </a:xfrm>
        </p:grpSpPr>
        <p:pic>
          <p:nvPicPr>
            <p:cNvPr id="176" name="Google Shape;176;p18"/>
            <p:cNvPicPr preferRelativeResize="0"/>
            <p:nvPr/>
          </p:nvPicPr>
          <p:blipFill rotWithShape="1">
            <a:blip r:embed="rId2">
              <a:alphaModFix/>
            </a:blip>
            <a:srcRect r="12342" b="27750"/>
            <a:stretch/>
          </p:blipFill>
          <p:spPr>
            <a:xfrm rot="10800000" flipH="1">
              <a:off x="2654500" y="12"/>
              <a:ext cx="6494449" cy="1338550"/>
            </a:xfrm>
            <a:prstGeom prst="rect">
              <a:avLst/>
            </a:prstGeom>
            <a:noFill/>
            <a:ln>
              <a:noFill/>
            </a:ln>
          </p:spPr>
        </p:pic>
        <p:pic>
          <p:nvPicPr>
            <p:cNvPr id="177" name="Google Shape;177;p18"/>
            <p:cNvPicPr preferRelativeResize="0"/>
            <p:nvPr/>
          </p:nvPicPr>
          <p:blipFill>
            <a:blip r:embed="rId3">
              <a:alphaModFix/>
            </a:blip>
            <a:stretch>
              <a:fillRect/>
            </a:stretch>
          </p:blipFill>
          <p:spPr>
            <a:xfrm>
              <a:off x="205400" y="3834019"/>
              <a:ext cx="253875" cy="253856"/>
            </a:xfrm>
            <a:prstGeom prst="rect">
              <a:avLst/>
            </a:prstGeom>
            <a:noFill/>
            <a:ln>
              <a:noFill/>
            </a:ln>
          </p:spPr>
        </p:pic>
        <p:sp>
          <p:nvSpPr>
            <p:cNvPr id="178" name="Google Shape;178;p18"/>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9" name="Google Shape;179;p18"/>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80" name="Google Shape;180;p18"/>
            <p:cNvPicPr preferRelativeResize="0"/>
            <p:nvPr/>
          </p:nvPicPr>
          <p:blipFill>
            <a:blip r:embed="rId4">
              <a:alphaModFix/>
            </a:blip>
            <a:stretch>
              <a:fillRect/>
            </a:stretch>
          </p:blipFill>
          <p:spPr>
            <a:xfrm flipH="1">
              <a:off x="8538974" y="1540850"/>
              <a:ext cx="400550" cy="426275"/>
            </a:xfrm>
            <a:prstGeom prst="rect">
              <a:avLst/>
            </a:prstGeom>
            <a:noFill/>
            <a:ln>
              <a:noFill/>
            </a:ln>
          </p:spPr>
        </p:pic>
      </p:grpSp>
      <p:sp>
        <p:nvSpPr>
          <p:cNvPr id="181" name="Google Shape;181;p18"/>
          <p:cNvSpPr/>
          <p:nvPr/>
        </p:nvSpPr>
        <p:spPr>
          <a:xfrm rot="10800000">
            <a:off x="-1581799" y="-2567294"/>
            <a:ext cx="3559422" cy="5067596"/>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120352387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82"/>
        <p:cNvGrpSpPr/>
        <p:nvPr/>
      </p:nvGrpSpPr>
      <p:grpSpPr>
        <a:xfrm>
          <a:off x="0" y="0"/>
          <a:ext cx="0" cy="0"/>
          <a:chOff x="0" y="0"/>
          <a:chExt cx="0" cy="0"/>
        </a:xfrm>
      </p:grpSpPr>
      <p:grpSp>
        <p:nvGrpSpPr>
          <p:cNvPr id="183" name="Google Shape;183;p19"/>
          <p:cNvGrpSpPr/>
          <p:nvPr/>
        </p:nvGrpSpPr>
        <p:grpSpPr>
          <a:xfrm flipH="1">
            <a:off x="-2339115" y="-215033"/>
            <a:ext cx="13801447" cy="7073033"/>
            <a:chOff x="-2339115" y="-161275"/>
            <a:chExt cx="13801447" cy="5304775"/>
          </a:xfrm>
        </p:grpSpPr>
        <p:pic>
          <p:nvPicPr>
            <p:cNvPr id="184" name="Google Shape;184;p19"/>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185" name="Google Shape;185;p19"/>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6" name="Google Shape;186;p19"/>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87" name="Google Shape;187;p19"/>
            <p:cNvPicPr preferRelativeResize="0"/>
            <p:nvPr/>
          </p:nvPicPr>
          <p:blipFill rotWithShape="1">
            <a:blip r:embed="rId2">
              <a:alphaModFix amt="63000"/>
            </a:blip>
            <a:srcRect t="6672"/>
            <a:stretch/>
          </p:blipFill>
          <p:spPr>
            <a:xfrm rot="-5400000" flipH="1">
              <a:off x="-1018224" y="987590"/>
              <a:ext cx="2835901" cy="851251"/>
            </a:xfrm>
            <a:prstGeom prst="rect">
              <a:avLst/>
            </a:prstGeom>
            <a:noFill/>
            <a:ln>
              <a:noFill/>
            </a:ln>
          </p:spPr>
        </p:pic>
        <p:pic>
          <p:nvPicPr>
            <p:cNvPr id="188" name="Google Shape;188;p19"/>
            <p:cNvPicPr preferRelativeResize="0"/>
            <p:nvPr/>
          </p:nvPicPr>
          <p:blipFill>
            <a:blip r:embed="rId3">
              <a:alphaModFix/>
            </a:blip>
            <a:stretch>
              <a:fillRect/>
            </a:stretch>
          </p:blipFill>
          <p:spPr>
            <a:xfrm>
              <a:off x="8418250" y="347737"/>
              <a:ext cx="360400" cy="383521"/>
            </a:xfrm>
            <a:prstGeom prst="rect">
              <a:avLst/>
            </a:prstGeom>
            <a:noFill/>
            <a:ln>
              <a:noFill/>
            </a:ln>
          </p:spPr>
        </p:pic>
      </p:grpSp>
      <p:sp>
        <p:nvSpPr>
          <p:cNvPr id="189" name="Google Shape;189;p19"/>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extLst>
      <p:ext uri="{BB962C8B-B14F-4D97-AF65-F5344CB8AC3E}">
        <p14:creationId xmlns:p14="http://schemas.microsoft.com/office/powerpoint/2010/main" val="355190662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48"/>
        <p:cNvGrpSpPr/>
        <p:nvPr/>
      </p:nvGrpSpPr>
      <p:grpSpPr>
        <a:xfrm>
          <a:off x="0" y="0"/>
          <a:ext cx="0" cy="0"/>
          <a:chOff x="0" y="0"/>
          <a:chExt cx="0" cy="0"/>
        </a:xfrm>
      </p:grpSpPr>
      <p:grpSp>
        <p:nvGrpSpPr>
          <p:cNvPr id="249" name="Google Shape;249;p26"/>
          <p:cNvGrpSpPr/>
          <p:nvPr/>
        </p:nvGrpSpPr>
        <p:grpSpPr>
          <a:xfrm>
            <a:off x="-2094189" y="-1401294"/>
            <a:ext cx="12674019" cy="8294827"/>
            <a:chOff x="-2094189" y="-1050970"/>
            <a:chExt cx="12674019" cy="6221120"/>
          </a:xfrm>
        </p:grpSpPr>
        <p:sp>
          <p:nvSpPr>
            <p:cNvPr id="250" name="Google Shape;250;p26"/>
            <p:cNvSpPr/>
            <p:nvPr/>
          </p:nvSpPr>
          <p:spPr>
            <a:xfrm rot="5400000" flipH="1">
              <a:off x="-1940334" y="-12048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 name="Google Shape;251;p26"/>
            <p:cNvSpPr/>
            <p:nvPr/>
          </p:nvSpPr>
          <p:spPr>
            <a:xfrm rot="5400000" flipH="1">
              <a:off x="7369466" y="385637"/>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252" name="Google Shape;252;p26"/>
            <p:cNvPicPr preferRelativeResize="0"/>
            <p:nvPr/>
          </p:nvPicPr>
          <p:blipFill>
            <a:blip r:embed="rId2">
              <a:alphaModFix/>
            </a:blip>
            <a:stretch>
              <a:fillRect/>
            </a:stretch>
          </p:blipFill>
          <p:spPr>
            <a:xfrm flipH="1">
              <a:off x="-1" y="4370425"/>
              <a:ext cx="3207223" cy="799725"/>
            </a:xfrm>
            <a:prstGeom prst="rect">
              <a:avLst/>
            </a:prstGeom>
            <a:noFill/>
            <a:ln>
              <a:noFill/>
            </a:ln>
          </p:spPr>
        </p:pic>
        <p:pic>
          <p:nvPicPr>
            <p:cNvPr id="253" name="Google Shape;253;p26"/>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grpSp>
          <p:nvGrpSpPr>
            <p:cNvPr id="254" name="Google Shape;254;p26"/>
            <p:cNvGrpSpPr/>
            <p:nvPr/>
          </p:nvGrpSpPr>
          <p:grpSpPr>
            <a:xfrm rot="-1216140" flipH="1">
              <a:off x="8428613" y="1118737"/>
              <a:ext cx="644953" cy="2685095"/>
              <a:chOff x="7785777" y="1694450"/>
              <a:chExt cx="645006" cy="2685314"/>
            </a:xfrm>
          </p:grpSpPr>
          <p:pic>
            <p:nvPicPr>
              <p:cNvPr id="255" name="Google Shape;255;p26"/>
              <p:cNvPicPr preferRelativeResize="0"/>
              <p:nvPr/>
            </p:nvPicPr>
            <p:blipFill>
              <a:blip r:embed="rId4">
                <a:alphaModFix/>
              </a:blip>
              <a:stretch>
                <a:fillRect/>
              </a:stretch>
            </p:blipFill>
            <p:spPr>
              <a:xfrm>
                <a:off x="7829401" y="2245939"/>
                <a:ext cx="601381" cy="2133825"/>
              </a:xfrm>
              <a:prstGeom prst="rect">
                <a:avLst/>
              </a:prstGeom>
              <a:noFill/>
              <a:ln>
                <a:noFill/>
              </a:ln>
            </p:spPr>
          </p:pic>
          <p:pic>
            <p:nvPicPr>
              <p:cNvPr id="256" name="Google Shape;256;p26"/>
              <p:cNvPicPr preferRelativeResize="0"/>
              <p:nvPr/>
            </p:nvPicPr>
            <p:blipFill>
              <a:blip r:embed="rId5">
                <a:alphaModFix/>
              </a:blip>
              <a:stretch>
                <a:fillRect/>
              </a:stretch>
            </p:blipFill>
            <p:spPr>
              <a:xfrm flipH="1">
                <a:off x="7785777" y="1824350"/>
                <a:ext cx="223524" cy="223524"/>
              </a:xfrm>
              <a:prstGeom prst="rect">
                <a:avLst/>
              </a:prstGeom>
              <a:noFill/>
              <a:ln>
                <a:noFill/>
              </a:ln>
            </p:spPr>
          </p:pic>
          <p:pic>
            <p:nvPicPr>
              <p:cNvPr id="257" name="Google Shape;257;p26"/>
              <p:cNvPicPr preferRelativeResize="0"/>
              <p:nvPr/>
            </p:nvPicPr>
            <p:blipFill>
              <a:blip r:embed="rId5">
                <a:alphaModFix/>
              </a:blip>
              <a:stretch>
                <a:fillRect/>
              </a:stretch>
            </p:blipFill>
            <p:spPr>
              <a:xfrm flipH="1">
                <a:off x="8090575" y="1976750"/>
                <a:ext cx="71125" cy="71125"/>
              </a:xfrm>
              <a:prstGeom prst="rect">
                <a:avLst/>
              </a:prstGeom>
              <a:noFill/>
              <a:ln>
                <a:noFill/>
              </a:ln>
            </p:spPr>
          </p:pic>
          <p:pic>
            <p:nvPicPr>
              <p:cNvPr id="258" name="Google Shape;258;p26"/>
              <p:cNvPicPr preferRelativeResize="0"/>
              <p:nvPr/>
            </p:nvPicPr>
            <p:blipFill>
              <a:blip r:embed="rId5">
                <a:alphaModFix/>
              </a:blip>
              <a:stretch>
                <a:fillRect/>
              </a:stretch>
            </p:blipFill>
            <p:spPr>
              <a:xfrm flipH="1">
                <a:off x="8035624" y="1694450"/>
                <a:ext cx="129901" cy="129901"/>
              </a:xfrm>
              <a:prstGeom prst="rect">
                <a:avLst/>
              </a:prstGeom>
              <a:noFill/>
              <a:ln>
                <a:noFill/>
              </a:ln>
            </p:spPr>
          </p:pic>
        </p:grpSp>
      </p:grpSp>
      <p:sp>
        <p:nvSpPr>
          <p:cNvPr id="259" name="Google Shape;259;p26"/>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260" name="Google Shape;260;p26"/>
          <p:cNvSpPr txBox="1">
            <a:spLocks noGrp="1"/>
          </p:cNvSpPr>
          <p:nvPr>
            <p:ph type="title" idx="2"/>
          </p:nvPr>
        </p:nvSpPr>
        <p:spPr>
          <a:xfrm>
            <a:off x="1207375" y="2533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1" name="Google Shape;261;p26"/>
          <p:cNvSpPr txBox="1">
            <a:spLocks noGrp="1"/>
          </p:cNvSpPr>
          <p:nvPr>
            <p:ph type="subTitle" idx="1"/>
          </p:nvPr>
        </p:nvSpPr>
        <p:spPr>
          <a:xfrm>
            <a:off x="1207375" y="2939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2" name="Google Shape;262;p26"/>
          <p:cNvSpPr txBox="1">
            <a:spLocks noGrp="1"/>
          </p:cNvSpPr>
          <p:nvPr>
            <p:ph type="title" idx="3"/>
          </p:nvPr>
        </p:nvSpPr>
        <p:spPr>
          <a:xfrm>
            <a:off x="4283751" y="2533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3" name="Google Shape;263;p26"/>
          <p:cNvSpPr txBox="1">
            <a:spLocks noGrp="1"/>
          </p:cNvSpPr>
          <p:nvPr>
            <p:ph type="subTitle" idx="4"/>
          </p:nvPr>
        </p:nvSpPr>
        <p:spPr>
          <a:xfrm>
            <a:off x="4283751" y="2939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4" name="Google Shape;264;p26"/>
          <p:cNvSpPr txBox="1">
            <a:spLocks noGrp="1"/>
          </p:cNvSpPr>
          <p:nvPr>
            <p:ph type="title" idx="5"/>
          </p:nvPr>
        </p:nvSpPr>
        <p:spPr>
          <a:xfrm>
            <a:off x="2731375" y="4749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5" name="Google Shape;265;p26"/>
          <p:cNvSpPr txBox="1">
            <a:spLocks noGrp="1"/>
          </p:cNvSpPr>
          <p:nvPr>
            <p:ph type="subTitle" idx="6"/>
          </p:nvPr>
        </p:nvSpPr>
        <p:spPr>
          <a:xfrm>
            <a:off x="2731375" y="5155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6" name="Google Shape;266;p26"/>
          <p:cNvSpPr txBox="1">
            <a:spLocks noGrp="1"/>
          </p:cNvSpPr>
          <p:nvPr>
            <p:ph type="title" idx="7"/>
          </p:nvPr>
        </p:nvSpPr>
        <p:spPr>
          <a:xfrm>
            <a:off x="5655351" y="4749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7" name="Google Shape;267;p26"/>
          <p:cNvSpPr txBox="1">
            <a:spLocks noGrp="1"/>
          </p:cNvSpPr>
          <p:nvPr>
            <p:ph type="subTitle" idx="8"/>
          </p:nvPr>
        </p:nvSpPr>
        <p:spPr>
          <a:xfrm>
            <a:off x="5655351" y="5155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184893922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97"/>
        <p:cNvGrpSpPr/>
        <p:nvPr/>
      </p:nvGrpSpPr>
      <p:grpSpPr>
        <a:xfrm>
          <a:off x="0" y="0"/>
          <a:ext cx="0" cy="0"/>
          <a:chOff x="0" y="0"/>
          <a:chExt cx="0" cy="0"/>
        </a:xfrm>
      </p:grpSpPr>
      <p:sp>
        <p:nvSpPr>
          <p:cNvPr id="298" name="Google Shape;298;p28"/>
          <p:cNvSpPr txBox="1">
            <a:spLocks noGrp="1"/>
          </p:cNvSpPr>
          <p:nvPr>
            <p:ph type="title" hasCustomPrompt="1"/>
          </p:nvPr>
        </p:nvSpPr>
        <p:spPr>
          <a:xfrm>
            <a:off x="2223600" y="893633"/>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99" name="Google Shape;299;p28"/>
          <p:cNvSpPr txBox="1">
            <a:spLocks noGrp="1"/>
          </p:cNvSpPr>
          <p:nvPr>
            <p:ph type="subTitle" idx="1"/>
          </p:nvPr>
        </p:nvSpPr>
        <p:spPr>
          <a:xfrm>
            <a:off x="1887125" y="1671500"/>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0" name="Google Shape;300;p28"/>
          <p:cNvSpPr txBox="1">
            <a:spLocks noGrp="1"/>
          </p:cNvSpPr>
          <p:nvPr>
            <p:ph type="title" idx="2" hasCustomPrompt="1"/>
          </p:nvPr>
        </p:nvSpPr>
        <p:spPr>
          <a:xfrm>
            <a:off x="2223600" y="2623908"/>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1" name="Google Shape;301;p28"/>
          <p:cNvSpPr txBox="1">
            <a:spLocks noGrp="1"/>
          </p:cNvSpPr>
          <p:nvPr>
            <p:ph type="subTitle" idx="3"/>
          </p:nvPr>
        </p:nvSpPr>
        <p:spPr>
          <a:xfrm>
            <a:off x="1887125" y="3418732"/>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2" name="Google Shape;302;p28"/>
          <p:cNvSpPr txBox="1">
            <a:spLocks noGrp="1"/>
          </p:cNvSpPr>
          <p:nvPr>
            <p:ph type="title" idx="4" hasCustomPrompt="1"/>
          </p:nvPr>
        </p:nvSpPr>
        <p:spPr>
          <a:xfrm>
            <a:off x="2223600" y="4354184"/>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3" name="Google Shape;303;p28"/>
          <p:cNvSpPr txBox="1">
            <a:spLocks noGrp="1"/>
          </p:cNvSpPr>
          <p:nvPr>
            <p:ph type="subTitle" idx="5"/>
          </p:nvPr>
        </p:nvSpPr>
        <p:spPr>
          <a:xfrm>
            <a:off x="1887125" y="5165964"/>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grpSp>
        <p:nvGrpSpPr>
          <p:cNvPr id="304" name="Google Shape;304;p28"/>
          <p:cNvGrpSpPr/>
          <p:nvPr/>
        </p:nvGrpSpPr>
        <p:grpSpPr>
          <a:xfrm>
            <a:off x="-856040" y="-713408"/>
            <a:ext cx="11753347" cy="8386747"/>
            <a:chOff x="-856040" y="-535056"/>
            <a:chExt cx="11753347" cy="6290060"/>
          </a:xfrm>
        </p:grpSpPr>
        <p:pic>
          <p:nvPicPr>
            <p:cNvPr id="305" name="Google Shape;305;p28"/>
            <p:cNvPicPr preferRelativeResize="0"/>
            <p:nvPr/>
          </p:nvPicPr>
          <p:blipFill rotWithShape="1">
            <a:blip r:embed="rId2">
              <a:alphaModFix amt="63000"/>
            </a:blip>
            <a:srcRect t="5222"/>
            <a:stretch/>
          </p:blipFill>
          <p:spPr>
            <a:xfrm rot="5400000">
              <a:off x="5823891" y="1461513"/>
              <a:ext cx="4804275" cy="1850599"/>
            </a:xfrm>
            <a:prstGeom prst="rect">
              <a:avLst/>
            </a:prstGeom>
            <a:noFill/>
            <a:ln>
              <a:noFill/>
            </a:ln>
          </p:spPr>
        </p:pic>
        <p:sp>
          <p:nvSpPr>
            <p:cNvPr id="306" name="Google Shape;306;p28"/>
            <p:cNvSpPr/>
            <p:nvPr/>
          </p:nvSpPr>
          <p:spPr>
            <a:xfrm rot="10800000">
              <a:off x="-856040" y="-535056"/>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 name="Google Shape;307;p28"/>
            <p:cNvSpPr/>
            <p:nvPr/>
          </p:nvSpPr>
          <p:spPr>
            <a:xfrm rot="10800000" flipH="1">
              <a:off x="7337885" y="195430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08" name="Google Shape;308;p28"/>
            <p:cNvPicPr preferRelativeResize="0"/>
            <p:nvPr/>
          </p:nvPicPr>
          <p:blipFill rotWithShape="1">
            <a:blip r:embed="rId2">
              <a:alphaModFix amt="63000"/>
            </a:blip>
            <a:srcRect t="5249"/>
            <a:stretch/>
          </p:blipFill>
          <p:spPr>
            <a:xfrm rot="-5400000">
              <a:off x="-1513150" y="1838100"/>
              <a:ext cx="4804275" cy="1806524"/>
            </a:xfrm>
            <a:prstGeom prst="rect">
              <a:avLst/>
            </a:prstGeom>
            <a:noFill/>
            <a:ln>
              <a:noFill/>
            </a:ln>
          </p:spPr>
        </p:pic>
        <p:pic>
          <p:nvPicPr>
            <p:cNvPr id="309" name="Google Shape;309;p28"/>
            <p:cNvPicPr preferRelativeResize="0"/>
            <p:nvPr/>
          </p:nvPicPr>
          <p:blipFill>
            <a:blip r:embed="rId3">
              <a:alphaModFix/>
            </a:blip>
            <a:stretch>
              <a:fillRect/>
            </a:stretch>
          </p:blipFill>
          <p:spPr>
            <a:xfrm rot="10800000" flipH="1">
              <a:off x="499676" y="1419600"/>
              <a:ext cx="409063" cy="409093"/>
            </a:xfrm>
            <a:prstGeom prst="rect">
              <a:avLst/>
            </a:prstGeom>
            <a:noFill/>
            <a:ln>
              <a:noFill/>
            </a:ln>
          </p:spPr>
        </p:pic>
        <p:pic>
          <p:nvPicPr>
            <p:cNvPr id="310" name="Google Shape;310;p28"/>
            <p:cNvPicPr preferRelativeResize="0"/>
            <p:nvPr/>
          </p:nvPicPr>
          <p:blipFill>
            <a:blip r:embed="rId4">
              <a:alphaModFix/>
            </a:blip>
            <a:stretch>
              <a:fillRect/>
            </a:stretch>
          </p:blipFill>
          <p:spPr>
            <a:xfrm rot="10800000" flipH="1">
              <a:off x="8295949" y="2086616"/>
              <a:ext cx="473875" cy="504267"/>
            </a:xfrm>
            <a:prstGeom prst="rect">
              <a:avLst/>
            </a:prstGeom>
            <a:noFill/>
            <a:ln>
              <a:noFill/>
            </a:ln>
          </p:spPr>
        </p:pic>
        <p:pic>
          <p:nvPicPr>
            <p:cNvPr id="311" name="Google Shape;311;p28"/>
            <p:cNvPicPr preferRelativeResize="0"/>
            <p:nvPr/>
          </p:nvPicPr>
          <p:blipFill>
            <a:blip r:embed="rId5">
              <a:alphaModFix/>
            </a:blip>
            <a:stretch>
              <a:fillRect/>
            </a:stretch>
          </p:blipFill>
          <p:spPr>
            <a:xfrm rot="10800000" flipH="1">
              <a:off x="7656375" y="670233"/>
              <a:ext cx="327099" cy="327124"/>
            </a:xfrm>
            <a:prstGeom prst="rect">
              <a:avLst/>
            </a:prstGeom>
            <a:noFill/>
            <a:ln>
              <a:noFill/>
            </a:ln>
          </p:spPr>
        </p:pic>
        <p:pic>
          <p:nvPicPr>
            <p:cNvPr id="312" name="Google Shape;312;p28"/>
            <p:cNvPicPr preferRelativeResize="0"/>
            <p:nvPr/>
          </p:nvPicPr>
          <p:blipFill>
            <a:blip r:embed="rId6">
              <a:alphaModFix/>
            </a:blip>
            <a:stretch>
              <a:fillRect/>
            </a:stretch>
          </p:blipFill>
          <p:spPr>
            <a:xfrm rot="10800000" flipH="1">
              <a:off x="502924" y="3686651"/>
              <a:ext cx="640074" cy="733215"/>
            </a:xfrm>
            <a:prstGeom prst="rect">
              <a:avLst/>
            </a:prstGeom>
            <a:noFill/>
            <a:ln>
              <a:noFill/>
            </a:ln>
          </p:spPr>
        </p:pic>
      </p:grpSp>
    </p:spTree>
    <p:extLst>
      <p:ext uri="{BB962C8B-B14F-4D97-AF65-F5344CB8AC3E}">
        <p14:creationId xmlns:p14="http://schemas.microsoft.com/office/powerpoint/2010/main" val="238333036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13"/>
        <p:cNvGrpSpPr/>
        <p:nvPr/>
      </p:nvGrpSpPr>
      <p:grpSpPr>
        <a:xfrm>
          <a:off x="0" y="0"/>
          <a:ext cx="0" cy="0"/>
          <a:chOff x="0" y="0"/>
          <a:chExt cx="0" cy="0"/>
        </a:xfrm>
      </p:grpSpPr>
      <p:grpSp>
        <p:nvGrpSpPr>
          <p:cNvPr id="314" name="Google Shape;314;p29"/>
          <p:cNvGrpSpPr/>
          <p:nvPr/>
        </p:nvGrpSpPr>
        <p:grpSpPr>
          <a:xfrm>
            <a:off x="-1400500" y="-4"/>
            <a:ext cx="10785958" cy="8104461"/>
            <a:chOff x="-1400500" y="-3"/>
            <a:chExt cx="10785958" cy="6078346"/>
          </a:xfrm>
        </p:grpSpPr>
        <p:pic>
          <p:nvPicPr>
            <p:cNvPr id="315" name="Google Shape;315;p29"/>
            <p:cNvPicPr preferRelativeResize="0"/>
            <p:nvPr/>
          </p:nvPicPr>
          <p:blipFill>
            <a:blip r:embed="rId2">
              <a:alphaModFix amt="75000"/>
            </a:blip>
            <a:stretch>
              <a:fillRect/>
            </a:stretch>
          </p:blipFill>
          <p:spPr>
            <a:xfrm>
              <a:off x="5799005" y="491111"/>
              <a:ext cx="1743575" cy="1743574"/>
            </a:xfrm>
            <a:prstGeom prst="rect">
              <a:avLst/>
            </a:prstGeom>
            <a:noFill/>
            <a:ln>
              <a:noFill/>
            </a:ln>
          </p:spPr>
        </p:pic>
        <p:pic>
          <p:nvPicPr>
            <p:cNvPr id="316" name="Google Shape;316;p29"/>
            <p:cNvPicPr preferRelativeResize="0"/>
            <p:nvPr/>
          </p:nvPicPr>
          <p:blipFill rotWithShape="1">
            <a:blip r:embed="rId3">
              <a:alphaModFix/>
            </a:blip>
            <a:srcRect b="3306"/>
            <a:stretch/>
          </p:blipFill>
          <p:spPr>
            <a:xfrm>
              <a:off x="5213308" y="1384174"/>
              <a:ext cx="3914650" cy="3759325"/>
            </a:xfrm>
            <a:prstGeom prst="rect">
              <a:avLst/>
            </a:prstGeom>
            <a:noFill/>
            <a:ln>
              <a:noFill/>
            </a:ln>
          </p:spPr>
        </p:pic>
        <p:sp>
          <p:nvSpPr>
            <p:cNvPr id="317" name="Google Shape;317;p29"/>
            <p:cNvSpPr/>
            <p:nvPr/>
          </p:nvSpPr>
          <p:spPr>
            <a:xfrm flipH="1">
              <a:off x="6328950" y="25717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18" name="Google Shape;318;p29"/>
            <p:cNvPicPr preferRelativeResize="0"/>
            <p:nvPr/>
          </p:nvPicPr>
          <p:blipFill rotWithShape="1">
            <a:blip r:embed="rId3">
              <a:alphaModFix/>
            </a:blip>
            <a:srcRect b="3688"/>
            <a:stretch/>
          </p:blipFill>
          <p:spPr>
            <a:xfrm rot="10800000">
              <a:off x="-16042" y="-3"/>
              <a:ext cx="1468375" cy="1404502"/>
            </a:xfrm>
            <a:prstGeom prst="rect">
              <a:avLst/>
            </a:prstGeom>
            <a:noFill/>
            <a:ln>
              <a:noFill/>
            </a:ln>
          </p:spPr>
        </p:pic>
        <p:pic>
          <p:nvPicPr>
            <p:cNvPr id="319" name="Google Shape;319;p29"/>
            <p:cNvPicPr preferRelativeResize="0"/>
            <p:nvPr/>
          </p:nvPicPr>
          <p:blipFill>
            <a:blip r:embed="rId4">
              <a:alphaModFix/>
            </a:blip>
            <a:stretch>
              <a:fillRect/>
            </a:stretch>
          </p:blipFill>
          <p:spPr>
            <a:xfrm>
              <a:off x="8160358" y="3273249"/>
              <a:ext cx="508750" cy="508750"/>
            </a:xfrm>
            <a:prstGeom prst="rect">
              <a:avLst/>
            </a:prstGeom>
            <a:noFill/>
            <a:ln>
              <a:noFill/>
            </a:ln>
          </p:spPr>
        </p:pic>
        <p:pic>
          <p:nvPicPr>
            <p:cNvPr id="320" name="Google Shape;320;p29"/>
            <p:cNvPicPr preferRelativeResize="0"/>
            <p:nvPr/>
          </p:nvPicPr>
          <p:blipFill>
            <a:blip r:embed="rId5">
              <a:alphaModFix/>
            </a:blip>
            <a:stretch>
              <a:fillRect/>
            </a:stretch>
          </p:blipFill>
          <p:spPr>
            <a:xfrm>
              <a:off x="524305" y="285141"/>
              <a:ext cx="508750" cy="508710"/>
            </a:xfrm>
            <a:prstGeom prst="rect">
              <a:avLst/>
            </a:prstGeom>
            <a:noFill/>
            <a:ln>
              <a:noFill/>
            </a:ln>
          </p:spPr>
        </p:pic>
        <p:pic>
          <p:nvPicPr>
            <p:cNvPr id="321" name="Google Shape;321;p29"/>
            <p:cNvPicPr preferRelativeResize="0"/>
            <p:nvPr/>
          </p:nvPicPr>
          <p:blipFill>
            <a:blip r:embed="rId6">
              <a:alphaModFix/>
            </a:blip>
            <a:stretch>
              <a:fillRect/>
            </a:stretch>
          </p:blipFill>
          <p:spPr>
            <a:xfrm>
              <a:off x="8498208" y="1708400"/>
              <a:ext cx="400550" cy="458832"/>
            </a:xfrm>
            <a:prstGeom prst="rect">
              <a:avLst/>
            </a:prstGeom>
            <a:noFill/>
            <a:ln>
              <a:noFill/>
            </a:ln>
          </p:spPr>
        </p:pic>
        <p:pic>
          <p:nvPicPr>
            <p:cNvPr id="322" name="Google Shape;322;p29"/>
            <p:cNvPicPr preferRelativeResize="0"/>
            <p:nvPr/>
          </p:nvPicPr>
          <p:blipFill>
            <a:blip r:embed="rId7">
              <a:alphaModFix/>
            </a:blip>
            <a:stretch>
              <a:fillRect/>
            </a:stretch>
          </p:blipFill>
          <p:spPr>
            <a:xfrm>
              <a:off x="188432" y="1540850"/>
              <a:ext cx="400550" cy="426275"/>
            </a:xfrm>
            <a:prstGeom prst="rect">
              <a:avLst/>
            </a:prstGeom>
            <a:noFill/>
            <a:ln>
              <a:noFill/>
            </a:ln>
          </p:spPr>
        </p:pic>
        <p:pic>
          <p:nvPicPr>
            <p:cNvPr id="323" name="Google Shape;323;p29"/>
            <p:cNvPicPr preferRelativeResize="0"/>
            <p:nvPr/>
          </p:nvPicPr>
          <p:blipFill>
            <a:blip r:embed="rId8">
              <a:alphaModFix/>
            </a:blip>
            <a:stretch>
              <a:fillRect/>
            </a:stretch>
          </p:blipFill>
          <p:spPr>
            <a:xfrm>
              <a:off x="6609096" y="3860800"/>
              <a:ext cx="253876" cy="253876"/>
            </a:xfrm>
            <a:prstGeom prst="rect">
              <a:avLst/>
            </a:prstGeom>
            <a:noFill/>
            <a:ln>
              <a:noFill/>
            </a:ln>
          </p:spPr>
        </p:pic>
        <p:sp>
          <p:nvSpPr>
            <p:cNvPr id="324" name="Google Shape;324;p29"/>
            <p:cNvSpPr/>
            <p:nvPr/>
          </p:nvSpPr>
          <p:spPr>
            <a:xfrm flipH="1">
              <a:off x="-1400500" y="27141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25" name="Google Shape;325;p29"/>
          <p:cNvSpPr txBox="1">
            <a:spLocks noGrp="1"/>
          </p:cNvSpPr>
          <p:nvPr>
            <p:ph type="title"/>
          </p:nvPr>
        </p:nvSpPr>
        <p:spPr>
          <a:xfrm>
            <a:off x="1143000" y="841367"/>
            <a:ext cx="3871800" cy="1164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72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26" name="Google Shape;326;p29"/>
          <p:cNvSpPr txBox="1">
            <a:spLocks noGrp="1"/>
          </p:cNvSpPr>
          <p:nvPr>
            <p:ph type="subTitle" idx="1"/>
          </p:nvPr>
        </p:nvSpPr>
        <p:spPr>
          <a:xfrm>
            <a:off x="1177200" y="2215667"/>
            <a:ext cx="3434700" cy="1902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327" name="Google Shape;327;p29"/>
          <p:cNvSpPr txBox="1"/>
          <p:nvPr/>
        </p:nvSpPr>
        <p:spPr>
          <a:xfrm>
            <a:off x="1108025" y="5203367"/>
            <a:ext cx="4635600" cy="644800"/>
          </a:xfrm>
          <a:prstGeom prst="rect">
            <a:avLst/>
          </a:prstGeom>
          <a:noFill/>
          <a:ln>
            <a:noFill/>
          </a:ln>
        </p:spPr>
        <p:txBody>
          <a:bodyPr spcFirstLastPara="1" wrap="square" lIns="91425" tIns="91425" rIns="91425" bIns="91425" anchor="b" anchorCtr="0">
            <a:noAutofit/>
          </a:bodyPr>
          <a:lstStyle/>
          <a:p>
            <a:pPr>
              <a:spcBef>
                <a:spcPts val="300"/>
              </a:spcBef>
              <a:buClr>
                <a:srgbClr val="000000"/>
              </a:buClr>
              <a:buFont typeface="Arial"/>
              <a:buNone/>
            </a:pPr>
            <a:r>
              <a:rPr lang="en" sz="1000" kern="0">
                <a:solidFill>
                  <a:srgbClr val="FFFFFF"/>
                </a:solidFill>
                <a:latin typeface="Open Sans"/>
                <a:ea typeface="Open Sans"/>
                <a:cs typeface="Open Sans"/>
                <a:sym typeface="Open Sans"/>
              </a:rPr>
              <a:t>CREDITS: This presentation template was created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9">
                  <a:extLst>
                    <a:ext uri="{A12FA001-AC4F-418D-AE19-62706E023703}">
                      <ahyp:hlinkClr xmlns="" xmlns:ahyp="http://schemas.microsoft.com/office/drawing/2018/hyperlinkcolor" val="tx"/>
                    </a:ext>
                  </a:extLst>
                </a:hlinkClick>
              </a:rPr>
              <a:t>Slidesgo</a:t>
            </a:r>
            <a:r>
              <a:rPr lang="en" sz="1000" kern="0">
                <a:solidFill>
                  <a:srgbClr val="FFFFFF"/>
                </a:solidFill>
                <a:latin typeface="Open Sans"/>
                <a:ea typeface="Open Sans"/>
                <a:cs typeface="Open Sans"/>
                <a:sym typeface="Open Sans"/>
              </a:rPr>
              <a:t>, including icons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10">
                  <a:extLst>
                    <a:ext uri="{A12FA001-AC4F-418D-AE19-62706E023703}">
                      <ahyp:hlinkClr xmlns="" xmlns:ahyp="http://schemas.microsoft.com/office/drawing/2018/hyperlinkcolor" val="tx"/>
                    </a:ext>
                  </a:extLst>
                </a:hlinkClick>
              </a:rPr>
              <a:t>Flaticon</a:t>
            </a:r>
            <a:r>
              <a:rPr lang="en" sz="1000" kern="0">
                <a:solidFill>
                  <a:srgbClr val="FFFFFF"/>
                </a:solidFill>
                <a:latin typeface="Open Sans"/>
                <a:ea typeface="Open Sans"/>
                <a:cs typeface="Open Sans"/>
                <a:sym typeface="Open Sans"/>
              </a:rPr>
              <a:t>, infographics &amp; images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11">
                  <a:extLst>
                    <a:ext uri="{A12FA001-AC4F-418D-AE19-62706E023703}">
                      <ahyp:hlinkClr xmlns="" xmlns:ahyp="http://schemas.microsoft.com/office/drawing/2018/hyperlinkcolor" val="tx"/>
                    </a:ext>
                  </a:extLst>
                </a:hlinkClick>
              </a:rPr>
              <a:t>Freepik</a:t>
            </a:r>
            <a:endParaRPr sz="1000" b="1" kern="0">
              <a:solidFill>
                <a:srgbClr val="FFFFFF"/>
              </a:solidFill>
              <a:latin typeface="Open Sans"/>
              <a:ea typeface="Open Sans"/>
              <a:cs typeface="Open Sans"/>
              <a:sym typeface="Open Sans"/>
            </a:endParaRPr>
          </a:p>
        </p:txBody>
      </p:sp>
    </p:spTree>
    <p:extLst>
      <p:ext uri="{BB962C8B-B14F-4D97-AF65-F5344CB8AC3E}">
        <p14:creationId xmlns:p14="http://schemas.microsoft.com/office/powerpoint/2010/main" val="246604704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28"/>
        <p:cNvGrpSpPr/>
        <p:nvPr/>
      </p:nvGrpSpPr>
      <p:grpSpPr>
        <a:xfrm>
          <a:off x="0" y="0"/>
          <a:ext cx="0" cy="0"/>
          <a:chOff x="0" y="0"/>
          <a:chExt cx="0" cy="0"/>
        </a:xfrm>
      </p:grpSpPr>
      <p:grpSp>
        <p:nvGrpSpPr>
          <p:cNvPr id="329" name="Google Shape;329;p30"/>
          <p:cNvGrpSpPr/>
          <p:nvPr/>
        </p:nvGrpSpPr>
        <p:grpSpPr>
          <a:xfrm>
            <a:off x="-1447374" y="-2663683"/>
            <a:ext cx="10897872" cy="12231496"/>
            <a:chOff x="-1447374" y="-1997762"/>
            <a:chExt cx="10897872" cy="9173622"/>
          </a:xfrm>
        </p:grpSpPr>
        <p:pic>
          <p:nvPicPr>
            <p:cNvPr id="330" name="Google Shape;330;p30"/>
            <p:cNvPicPr preferRelativeResize="0"/>
            <p:nvPr/>
          </p:nvPicPr>
          <p:blipFill rotWithShape="1">
            <a:blip r:embed="rId2">
              <a:alphaModFix/>
            </a:blip>
            <a:srcRect b="17749"/>
            <a:stretch/>
          </p:blipFill>
          <p:spPr>
            <a:xfrm flipH="1">
              <a:off x="0" y="3285200"/>
              <a:ext cx="8027500" cy="1873475"/>
            </a:xfrm>
            <a:prstGeom prst="rect">
              <a:avLst/>
            </a:prstGeom>
            <a:noFill/>
            <a:ln>
              <a:noFill/>
            </a:ln>
          </p:spPr>
        </p:pic>
        <p:pic>
          <p:nvPicPr>
            <p:cNvPr id="331" name="Google Shape;331;p30"/>
            <p:cNvPicPr preferRelativeResize="0"/>
            <p:nvPr/>
          </p:nvPicPr>
          <p:blipFill rotWithShape="1">
            <a:blip r:embed="rId3">
              <a:alphaModFix/>
            </a:blip>
            <a:srcRect t="46533" r="33328" b="3511"/>
            <a:stretch/>
          </p:blipFill>
          <p:spPr>
            <a:xfrm>
              <a:off x="6307681" y="3030474"/>
              <a:ext cx="2836321" cy="2110773"/>
            </a:xfrm>
            <a:prstGeom prst="rect">
              <a:avLst/>
            </a:prstGeom>
            <a:noFill/>
            <a:ln>
              <a:noFill/>
            </a:ln>
          </p:spPr>
        </p:pic>
        <p:pic>
          <p:nvPicPr>
            <p:cNvPr id="332" name="Google Shape;332;p30"/>
            <p:cNvPicPr preferRelativeResize="0"/>
            <p:nvPr/>
          </p:nvPicPr>
          <p:blipFill>
            <a:blip r:embed="rId4">
              <a:alphaModFix/>
            </a:blip>
            <a:stretch>
              <a:fillRect/>
            </a:stretch>
          </p:blipFill>
          <p:spPr>
            <a:xfrm>
              <a:off x="438225" y="4397906"/>
              <a:ext cx="400549" cy="400518"/>
            </a:xfrm>
            <a:prstGeom prst="rect">
              <a:avLst/>
            </a:prstGeom>
            <a:noFill/>
            <a:ln>
              <a:noFill/>
            </a:ln>
          </p:spPr>
        </p:pic>
        <p:sp>
          <p:nvSpPr>
            <p:cNvPr id="333" name="Google Shape;333;p30"/>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 name="Google Shape;334;p30"/>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 name="Google Shape;335;p30"/>
            <p:cNvSpPr/>
            <p:nvPr/>
          </p:nvSpPr>
          <p:spPr>
            <a:xfrm>
              <a:off x="4192326" y="33751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14916930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66"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6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7616487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6"/>
        <p:cNvGrpSpPr/>
        <p:nvPr/>
      </p:nvGrpSpPr>
      <p:grpSpPr>
        <a:xfrm>
          <a:off x="0" y="0"/>
          <a:ext cx="0" cy="0"/>
          <a:chOff x="0" y="0"/>
          <a:chExt cx="0" cy="0"/>
        </a:xfrm>
      </p:grpSpPr>
      <p:grpSp>
        <p:nvGrpSpPr>
          <p:cNvPr id="337" name="Google Shape;337;p31"/>
          <p:cNvGrpSpPr/>
          <p:nvPr/>
        </p:nvGrpSpPr>
        <p:grpSpPr>
          <a:xfrm>
            <a:off x="-1066490" y="-2354616"/>
            <a:ext cx="10210492" cy="9212619"/>
            <a:chOff x="-1066490" y="-1765962"/>
            <a:chExt cx="10210492" cy="6909464"/>
          </a:xfrm>
        </p:grpSpPr>
        <p:pic>
          <p:nvPicPr>
            <p:cNvPr id="338" name="Google Shape;338;p31"/>
            <p:cNvPicPr preferRelativeResize="0"/>
            <p:nvPr/>
          </p:nvPicPr>
          <p:blipFill>
            <a:blip r:embed="rId2">
              <a:alphaModFix amt="63000"/>
            </a:blip>
            <a:stretch>
              <a:fillRect/>
            </a:stretch>
          </p:blipFill>
          <p:spPr>
            <a:xfrm flipH="1">
              <a:off x="4339726" y="4"/>
              <a:ext cx="4804275" cy="1459125"/>
            </a:xfrm>
            <a:prstGeom prst="rect">
              <a:avLst/>
            </a:prstGeom>
            <a:noFill/>
            <a:ln>
              <a:noFill/>
            </a:ln>
          </p:spPr>
        </p:pic>
        <p:pic>
          <p:nvPicPr>
            <p:cNvPr id="339" name="Google Shape;339;p31"/>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340" name="Google Shape;340;p31"/>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41" name="Google Shape;341;p31"/>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342" name="Google Shape;342;p31"/>
            <p:cNvPicPr preferRelativeResize="0"/>
            <p:nvPr/>
          </p:nvPicPr>
          <p:blipFill>
            <a:blip r:embed="rId5">
              <a:alphaModFix/>
            </a:blip>
            <a:stretch>
              <a:fillRect/>
            </a:stretch>
          </p:blipFill>
          <p:spPr>
            <a:xfrm>
              <a:off x="6396648" y="445225"/>
              <a:ext cx="471226" cy="471189"/>
            </a:xfrm>
            <a:prstGeom prst="rect">
              <a:avLst/>
            </a:prstGeom>
            <a:noFill/>
            <a:ln>
              <a:noFill/>
            </a:ln>
          </p:spPr>
        </p:pic>
        <p:pic>
          <p:nvPicPr>
            <p:cNvPr id="343" name="Google Shape;343;p31"/>
            <p:cNvPicPr preferRelativeResize="0"/>
            <p:nvPr/>
          </p:nvPicPr>
          <p:blipFill>
            <a:blip r:embed="rId6">
              <a:alphaModFix/>
            </a:blip>
            <a:stretch>
              <a:fillRect/>
            </a:stretch>
          </p:blipFill>
          <p:spPr>
            <a:xfrm>
              <a:off x="1712923" y="4436712"/>
              <a:ext cx="471226" cy="471189"/>
            </a:xfrm>
            <a:prstGeom prst="rect">
              <a:avLst/>
            </a:prstGeom>
            <a:noFill/>
            <a:ln>
              <a:noFill/>
            </a:ln>
          </p:spPr>
        </p:pic>
        <p:pic>
          <p:nvPicPr>
            <p:cNvPr id="344" name="Google Shape;344;p31"/>
            <p:cNvPicPr preferRelativeResize="0"/>
            <p:nvPr/>
          </p:nvPicPr>
          <p:blipFill>
            <a:blip r:embed="rId4">
              <a:alphaModFix/>
            </a:blip>
            <a:stretch>
              <a:fillRect/>
            </a:stretch>
          </p:blipFill>
          <p:spPr>
            <a:xfrm>
              <a:off x="8042741" y="539501"/>
              <a:ext cx="152401" cy="152401"/>
            </a:xfrm>
            <a:prstGeom prst="rect">
              <a:avLst/>
            </a:prstGeom>
            <a:noFill/>
            <a:ln>
              <a:noFill/>
            </a:ln>
          </p:spPr>
        </p:pic>
        <p:pic>
          <p:nvPicPr>
            <p:cNvPr id="345" name="Google Shape;345;p31"/>
            <p:cNvPicPr preferRelativeResize="0"/>
            <p:nvPr/>
          </p:nvPicPr>
          <p:blipFill>
            <a:blip r:embed="rId5">
              <a:alphaModFix/>
            </a:blip>
            <a:stretch>
              <a:fillRect/>
            </a:stretch>
          </p:blipFill>
          <p:spPr>
            <a:xfrm>
              <a:off x="6100448" y="749825"/>
              <a:ext cx="155447" cy="155447"/>
            </a:xfrm>
            <a:prstGeom prst="rect">
              <a:avLst/>
            </a:prstGeom>
            <a:noFill/>
            <a:ln>
              <a:noFill/>
            </a:ln>
          </p:spPr>
        </p:pic>
        <p:pic>
          <p:nvPicPr>
            <p:cNvPr id="346" name="Google Shape;346;p31"/>
            <p:cNvPicPr preferRelativeResize="0"/>
            <p:nvPr/>
          </p:nvPicPr>
          <p:blipFill>
            <a:blip r:embed="rId6">
              <a:alphaModFix/>
            </a:blip>
            <a:stretch>
              <a:fillRect/>
            </a:stretch>
          </p:blipFill>
          <p:spPr>
            <a:xfrm>
              <a:off x="2491323" y="4594587"/>
              <a:ext cx="155447" cy="155447"/>
            </a:xfrm>
            <a:prstGeom prst="rect">
              <a:avLst/>
            </a:prstGeom>
            <a:noFill/>
            <a:ln>
              <a:noFill/>
            </a:ln>
          </p:spPr>
        </p:pic>
      </p:grpSp>
      <p:pic>
        <p:nvPicPr>
          <p:cNvPr id="347" name="Google Shape;347;p31"/>
          <p:cNvPicPr preferRelativeResize="0"/>
          <p:nvPr/>
        </p:nvPicPr>
        <p:blipFill>
          <a:blip r:embed="rId2">
            <a:alphaModFix amt="63000"/>
          </a:blip>
          <a:stretch>
            <a:fillRect/>
          </a:stretch>
        </p:blipFill>
        <p:spPr>
          <a:xfrm flipH="1">
            <a:off x="12076869" y="6463039"/>
            <a:ext cx="4804275" cy="1945500"/>
          </a:xfrm>
          <a:prstGeom prst="rect">
            <a:avLst/>
          </a:prstGeom>
          <a:noFill/>
          <a:ln>
            <a:noFill/>
          </a:ln>
        </p:spPr>
      </p:pic>
      <p:pic>
        <p:nvPicPr>
          <p:cNvPr id="348" name="Google Shape;348;p31"/>
          <p:cNvPicPr preferRelativeResize="0"/>
          <p:nvPr/>
        </p:nvPicPr>
        <p:blipFill rotWithShape="1">
          <a:blip r:embed="rId3">
            <a:alphaModFix/>
          </a:blip>
          <a:srcRect b="3306"/>
          <a:stretch/>
        </p:blipFill>
        <p:spPr>
          <a:xfrm flipH="1">
            <a:off x="7737147" y="10131098"/>
            <a:ext cx="2491325" cy="3189969"/>
          </a:xfrm>
          <a:prstGeom prst="rect">
            <a:avLst/>
          </a:prstGeom>
          <a:noFill/>
          <a:ln>
            <a:noFill/>
          </a:ln>
        </p:spPr>
      </p:pic>
      <p:sp>
        <p:nvSpPr>
          <p:cNvPr id="349" name="Google Shape;349;p31"/>
          <p:cNvSpPr/>
          <p:nvPr/>
        </p:nvSpPr>
        <p:spPr>
          <a:xfrm>
            <a:off x="6670610" y="4108419"/>
            <a:ext cx="3559422" cy="5067596"/>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50" name="Google Shape;350;p31"/>
          <p:cNvPicPr preferRelativeResize="0"/>
          <p:nvPr/>
        </p:nvPicPr>
        <p:blipFill>
          <a:blip r:embed="rId4">
            <a:alphaModFix/>
          </a:blip>
          <a:stretch>
            <a:fillRect/>
          </a:stretch>
        </p:blipFill>
        <p:spPr>
          <a:xfrm>
            <a:off x="15932285" y="7598103"/>
            <a:ext cx="471213" cy="628284"/>
          </a:xfrm>
          <a:prstGeom prst="rect">
            <a:avLst/>
          </a:prstGeom>
          <a:noFill/>
          <a:ln>
            <a:noFill/>
          </a:ln>
        </p:spPr>
      </p:pic>
      <p:pic>
        <p:nvPicPr>
          <p:cNvPr id="351" name="Google Shape;351;p31"/>
          <p:cNvPicPr preferRelativeResize="0"/>
          <p:nvPr/>
        </p:nvPicPr>
        <p:blipFill>
          <a:blip r:embed="rId5">
            <a:alphaModFix/>
          </a:blip>
          <a:stretch>
            <a:fillRect/>
          </a:stretch>
        </p:blipFill>
        <p:spPr>
          <a:xfrm>
            <a:off x="14133748" y="7056667"/>
            <a:ext cx="471226" cy="628252"/>
          </a:xfrm>
          <a:prstGeom prst="rect">
            <a:avLst/>
          </a:prstGeom>
          <a:noFill/>
          <a:ln>
            <a:noFill/>
          </a:ln>
        </p:spPr>
      </p:pic>
      <p:pic>
        <p:nvPicPr>
          <p:cNvPr id="352" name="Google Shape;352;p31"/>
          <p:cNvPicPr preferRelativeResize="0"/>
          <p:nvPr/>
        </p:nvPicPr>
        <p:blipFill>
          <a:blip r:embed="rId6">
            <a:alphaModFix/>
          </a:blip>
          <a:stretch>
            <a:fillRect/>
          </a:stretch>
        </p:blipFill>
        <p:spPr>
          <a:xfrm>
            <a:off x="9450023" y="12378651"/>
            <a:ext cx="471226" cy="628252"/>
          </a:xfrm>
          <a:prstGeom prst="rect">
            <a:avLst/>
          </a:prstGeom>
          <a:noFill/>
          <a:ln>
            <a:noFill/>
          </a:ln>
        </p:spPr>
      </p:pic>
      <p:pic>
        <p:nvPicPr>
          <p:cNvPr id="353" name="Google Shape;353;p31"/>
          <p:cNvPicPr preferRelativeResize="0"/>
          <p:nvPr/>
        </p:nvPicPr>
        <p:blipFill>
          <a:blip r:embed="rId4">
            <a:alphaModFix/>
          </a:blip>
          <a:stretch>
            <a:fillRect/>
          </a:stretch>
        </p:blipFill>
        <p:spPr>
          <a:xfrm>
            <a:off x="15779847" y="7182400"/>
            <a:ext cx="152401" cy="203201"/>
          </a:xfrm>
          <a:prstGeom prst="rect">
            <a:avLst/>
          </a:prstGeom>
          <a:noFill/>
          <a:ln>
            <a:noFill/>
          </a:ln>
        </p:spPr>
      </p:pic>
      <p:pic>
        <p:nvPicPr>
          <p:cNvPr id="354" name="Google Shape;354;p31"/>
          <p:cNvPicPr preferRelativeResize="0"/>
          <p:nvPr/>
        </p:nvPicPr>
        <p:blipFill>
          <a:blip r:embed="rId5">
            <a:alphaModFix/>
          </a:blip>
          <a:stretch>
            <a:fillRect/>
          </a:stretch>
        </p:blipFill>
        <p:spPr>
          <a:xfrm>
            <a:off x="13837589" y="7462816"/>
            <a:ext cx="155447" cy="207263"/>
          </a:xfrm>
          <a:prstGeom prst="rect">
            <a:avLst/>
          </a:prstGeom>
          <a:noFill/>
          <a:ln>
            <a:noFill/>
          </a:ln>
        </p:spPr>
      </p:pic>
      <p:pic>
        <p:nvPicPr>
          <p:cNvPr id="355" name="Google Shape;355;p31"/>
          <p:cNvPicPr preferRelativeResize="0"/>
          <p:nvPr/>
        </p:nvPicPr>
        <p:blipFill>
          <a:blip r:embed="rId6">
            <a:alphaModFix/>
          </a:blip>
          <a:stretch>
            <a:fillRect/>
          </a:stretch>
        </p:blipFill>
        <p:spPr>
          <a:xfrm>
            <a:off x="10228423" y="12589181"/>
            <a:ext cx="155447" cy="207263"/>
          </a:xfrm>
          <a:prstGeom prst="rect">
            <a:avLst/>
          </a:prstGeom>
          <a:noFill/>
          <a:ln>
            <a:noFill/>
          </a:ln>
        </p:spPr>
      </p:pic>
    </p:spTree>
    <p:extLst>
      <p:ext uri="{BB962C8B-B14F-4D97-AF65-F5344CB8AC3E}">
        <p14:creationId xmlns:p14="http://schemas.microsoft.com/office/powerpoint/2010/main" val="83629250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56"/>
        <p:cNvGrpSpPr/>
        <p:nvPr/>
      </p:nvGrpSpPr>
      <p:grpSpPr>
        <a:xfrm>
          <a:off x="0" y="0"/>
          <a:ext cx="0" cy="0"/>
          <a:chOff x="0" y="0"/>
          <a:chExt cx="0" cy="0"/>
        </a:xfrm>
      </p:grpSpPr>
      <p:grpSp>
        <p:nvGrpSpPr>
          <p:cNvPr id="357" name="Google Shape;357;p32"/>
          <p:cNvGrpSpPr/>
          <p:nvPr/>
        </p:nvGrpSpPr>
        <p:grpSpPr>
          <a:xfrm>
            <a:off x="-2339115" y="-215033"/>
            <a:ext cx="13801447" cy="7073033"/>
            <a:chOff x="-2339115" y="-161275"/>
            <a:chExt cx="13801447" cy="5304775"/>
          </a:xfrm>
        </p:grpSpPr>
        <p:pic>
          <p:nvPicPr>
            <p:cNvPr id="358" name="Google Shape;358;p32"/>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359" name="Google Shape;359;p32"/>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 name="Google Shape;360;p32"/>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61" name="Google Shape;361;p32"/>
            <p:cNvPicPr preferRelativeResize="0"/>
            <p:nvPr/>
          </p:nvPicPr>
          <p:blipFill>
            <a:blip r:embed="rId2">
              <a:alphaModFix amt="63000"/>
            </a:blip>
            <a:stretch>
              <a:fillRect/>
            </a:stretch>
          </p:blipFill>
          <p:spPr>
            <a:xfrm rot="-5400000" flipH="1">
              <a:off x="-1012656" y="971977"/>
              <a:ext cx="2835901" cy="861301"/>
            </a:xfrm>
            <a:prstGeom prst="rect">
              <a:avLst/>
            </a:prstGeom>
            <a:noFill/>
            <a:ln>
              <a:noFill/>
            </a:ln>
          </p:spPr>
        </p:pic>
        <p:pic>
          <p:nvPicPr>
            <p:cNvPr id="362" name="Google Shape;362;p32"/>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363" name="Google Shape;363;p32"/>
            <p:cNvPicPr preferRelativeResize="0"/>
            <p:nvPr/>
          </p:nvPicPr>
          <p:blipFill>
            <a:blip r:embed="rId4">
              <a:alphaModFix/>
            </a:blip>
            <a:stretch>
              <a:fillRect/>
            </a:stretch>
          </p:blipFill>
          <p:spPr>
            <a:xfrm>
              <a:off x="265023" y="4261649"/>
              <a:ext cx="360400" cy="412824"/>
            </a:xfrm>
            <a:prstGeom prst="rect">
              <a:avLst/>
            </a:prstGeom>
            <a:noFill/>
            <a:ln>
              <a:noFill/>
            </a:ln>
          </p:spPr>
        </p:pic>
      </p:grpSp>
    </p:spTree>
    <p:extLst>
      <p:ext uri="{BB962C8B-B14F-4D97-AF65-F5344CB8AC3E}">
        <p14:creationId xmlns:p14="http://schemas.microsoft.com/office/powerpoint/2010/main" val="278876077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2" y="-2613600"/>
            <a:ext cx="9143998" cy="9471599"/>
            <a:chOff x="2" y="-1960200"/>
            <a:chExt cx="9143998" cy="7103699"/>
          </a:xfrm>
        </p:grpSpPr>
        <p:pic>
          <p:nvPicPr>
            <p:cNvPr id="10" name="Google Shape;10;p2"/>
            <p:cNvPicPr preferRelativeResize="0"/>
            <p:nvPr/>
          </p:nvPicPr>
          <p:blipFill>
            <a:blip r:embed="rId2">
              <a:alphaModFix amt="90000"/>
            </a:blip>
            <a:stretch>
              <a:fillRect/>
            </a:stretch>
          </p:blipFill>
          <p:spPr>
            <a:xfrm rot="10800000">
              <a:off x="2" y="0"/>
              <a:ext cx="5130648" cy="1583775"/>
            </a:xfrm>
            <a:prstGeom prst="rect">
              <a:avLst/>
            </a:prstGeom>
            <a:noFill/>
            <a:ln>
              <a:noFill/>
            </a:ln>
          </p:spPr>
        </p:pic>
        <p:sp>
          <p:nvSpPr>
            <p:cNvPr id="11" name="Google Shape;11;p2"/>
            <p:cNvSpPr/>
            <p:nvPr/>
          </p:nvSpPr>
          <p:spPr>
            <a:xfrm flipH="1">
              <a:off x="4082866" y="-19602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2" name="Google Shape;12;p2"/>
            <p:cNvPicPr preferRelativeResize="0"/>
            <p:nvPr/>
          </p:nvPicPr>
          <p:blipFill rotWithShape="1">
            <a:blip r:embed="rId3">
              <a:alphaModFix/>
            </a:blip>
            <a:srcRect b="3688"/>
            <a:stretch/>
          </p:blipFill>
          <p:spPr>
            <a:xfrm>
              <a:off x="5690350" y="1840125"/>
              <a:ext cx="3453650" cy="3303374"/>
            </a:xfrm>
            <a:prstGeom prst="rect">
              <a:avLst/>
            </a:prstGeom>
            <a:noFill/>
            <a:ln>
              <a:noFill/>
            </a:ln>
          </p:spPr>
        </p:pic>
        <p:pic>
          <p:nvPicPr>
            <p:cNvPr id="13" name="Google Shape;13;p2"/>
            <p:cNvPicPr preferRelativeResize="0"/>
            <p:nvPr/>
          </p:nvPicPr>
          <p:blipFill>
            <a:blip r:embed="rId4">
              <a:alphaModFix amt="75000"/>
            </a:blip>
            <a:stretch>
              <a:fillRect/>
            </a:stretch>
          </p:blipFill>
          <p:spPr>
            <a:xfrm>
              <a:off x="7049680" y="98150"/>
              <a:ext cx="1828800" cy="1828800"/>
            </a:xfrm>
            <a:prstGeom prst="rect">
              <a:avLst/>
            </a:prstGeom>
            <a:noFill/>
            <a:ln>
              <a:noFill/>
            </a:ln>
          </p:spPr>
        </p:pic>
        <p:pic>
          <p:nvPicPr>
            <p:cNvPr id="14" name="Google Shape;14;p2"/>
            <p:cNvPicPr preferRelativeResize="0"/>
            <p:nvPr/>
          </p:nvPicPr>
          <p:blipFill>
            <a:blip r:embed="rId5">
              <a:alphaModFix/>
            </a:blip>
            <a:stretch>
              <a:fillRect/>
            </a:stretch>
          </p:blipFill>
          <p:spPr>
            <a:xfrm>
              <a:off x="7600079" y="4064124"/>
              <a:ext cx="1278396" cy="815425"/>
            </a:xfrm>
            <a:prstGeom prst="rect">
              <a:avLst/>
            </a:prstGeom>
            <a:noFill/>
            <a:ln>
              <a:noFill/>
            </a:ln>
          </p:spPr>
        </p:pic>
        <p:pic>
          <p:nvPicPr>
            <p:cNvPr id="15" name="Google Shape;15;p2"/>
            <p:cNvPicPr preferRelativeResize="0"/>
            <p:nvPr/>
          </p:nvPicPr>
          <p:blipFill>
            <a:blip r:embed="rId6">
              <a:alphaModFix/>
            </a:blip>
            <a:stretch>
              <a:fillRect/>
            </a:stretch>
          </p:blipFill>
          <p:spPr>
            <a:xfrm>
              <a:off x="2954919" y="423200"/>
              <a:ext cx="400237" cy="400200"/>
            </a:xfrm>
            <a:prstGeom prst="rect">
              <a:avLst/>
            </a:prstGeom>
            <a:noFill/>
            <a:ln>
              <a:noFill/>
            </a:ln>
          </p:spPr>
        </p:pic>
        <p:pic>
          <p:nvPicPr>
            <p:cNvPr id="16" name="Google Shape;16;p2"/>
            <p:cNvPicPr preferRelativeResize="0"/>
            <p:nvPr/>
          </p:nvPicPr>
          <p:blipFill>
            <a:blip r:embed="rId7">
              <a:alphaModFix/>
            </a:blip>
            <a:stretch>
              <a:fillRect/>
            </a:stretch>
          </p:blipFill>
          <p:spPr>
            <a:xfrm>
              <a:off x="1575875" y="585525"/>
              <a:ext cx="547601" cy="582775"/>
            </a:xfrm>
            <a:prstGeom prst="rect">
              <a:avLst/>
            </a:prstGeom>
            <a:noFill/>
            <a:ln>
              <a:noFill/>
            </a:ln>
          </p:spPr>
        </p:pic>
      </p:grpSp>
      <p:sp>
        <p:nvSpPr>
          <p:cNvPr id="17" name="Google Shape;17;p2"/>
          <p:cNvSpPr txBox="1">
            <a:spLocks noGrp="1"/>
          </p:cNvSpPr>
          <p:nvPr>
            <p:ph type="ctrTitle"/>
          </p:nvPr>
        </p:nvSpPr>
        <p:spPr>
          <a:xfrm>
            <a:off x="1841675" y="2126033"/>
            <a:ext cx="5460900" cy="24384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chemeClr val="lt1"/>
              </a:buClr>
              <a:buSzPts val="5200"/>
              <a:buNone/>
              <a:defRPr sz="9600">
                <a:solidFill>
                  <a:schemeClr val="lt1"/>
                </a:solidFill>
                <a:latin typeface="Fira Sans Condensed Medium" panose="020B0603050000020004" pitchFamily="34" charset="0"/>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dirty="0"/>
          </a:p>
        </p:txBody>
      </p:sp>
      <p:sp>
        <p:nvSpPr>
          <p:cNvPr id="18" name="Google Shape;18;p2"/>
          <p:cNvSpPr txBox="1">
            <a:spLocks noGrp="1"/>
          </p:cNvSpPr>
          <p:nvPr>
            <p:ph type="subTitle" idx="1"/>
          </p:nvPr>
        </p:nvSpPr>
        <p:spPr>
          <a:xfrm>
            <a:off x="2307675" y="4618700"/>
            <a:ext cx="4528800" cy="63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dirty="0"/>
          </a:p>
        </p:txBody>
      </p:sp>
    </p:spTree>
    <p:extLst>
      <p:ext uri="{BB962C8B-B14F-4D97-AF65-F5344CB8AC3E}">
        <p14:creationId xmlns:p14="http://schemas.microsoft.com/office/powerpoint/2010/main" val="305950191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9"/>
        <p:cNvGrpSpPr/>
        <p:nvPr/>
      </p:nvGrpSpPr>
      <p:grpSpPr>
        <a:xfrm>
          <a:off x="0" y="0"/>
          <a:ext cx="0" cy="0"/>
          <a:chOff x="0" y="0"/>
          <a:chExt cx="0" cy="0"/>
        </a:xfrm>
      </p:grpSpPr>
      <p:grpSp>
        <p:nvGrpSpPr>
          <p:cNvPr id="20" name="Google Shape;20;p3"/>
          <p:cNvGrpSpPr/>
          <p:nvPr/>
        </p:nvGrpSpPr>
        <p:grpSpPr>
          <a:xfrm>
            <a:off x="-1809884" y="-2219193"/>
            <a:ext cx="10953882" cy="11127684"/>
            <a:chOff x="-1809884" y="-1664395"/>
            <a:chExt cx="10953882" cy="8345763"/>
          </a:xfrm>
        </p:grpSpPr>
        <p:pic>
          <p:nvPicPr>
            <p:cNvPr id="21" name="Google Shape;21;p3"/>
            <p:cNvPicPr preferRelativeResize="0"/>
            <p:nvPr/>
          </p:nvPicPr>
          <p:blipFill rotWithShape="1">
            <a:blip r:embed="rId2">
              <a:alphaModFix/>
            </a:blip>
            <a:srcRect b="3306"/>
            <a:stretch/>
          </p:blipFill>
          <p:spPr>
            <a:xfrm>
              <a:off x="3787971" y="0"/>
              <a:ext cx="5356027" cy="5143498"/>
            </a:xfrm>
            <a:prstGeom prst="rect">
              <a:avLst/>
            </a:prstGeom>
            <a:noFill/>
            <a:ln>
              <a:noFill/>
            </a:ln>
          </p:spPr>
        </p:pic>
        <p:sp>
          <p:nvSpPr>
            <p:cNvPr id="22" name="Google Shape;22;p3"/>
            <p:cNvSpPr/>
            <p:nvPr/>
          </p:nvSpPr>
          <p:spPr>
            <a:xfrm flipH="1">
              <a:off x="-1809884" y="3100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 name="Google Shape;23;p3"/>
            <p:cNvSpPr/>
            <p:nvPr/>
          </p:nvSpPr>
          <p:spPr>
            <a:xfrm rot="5400000" flipH="1">
              <a:off x="3724016" y="-18182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 name="Google Shape;24;p3"/>
            <p:cNvSpPr/>
            <p:nvPr/>
          </p:nvSpPr>
          <p:spPr>
            <a:xfrm flipH="1">
              <a:off x="5374266" y="3317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25" name="Google Shape;25;p3"/>
            <p:cNvPicPr preferRelativeResize="0"/>
            <p:nvPr/>
          </p:nvPicPr>
          <p:blipFill>
            <a:blip r:embed="rId3">
              <a:alphaModFix/>
            </a:blip>
            <a:stretch>
              <a:fillRect/>
            </a:stretch>
          </p:blipFill>
          <p:spPr>
            <a:xfrm>
              <a:off x="8216055" y="3766950"/>
              <a:ext cx="447400" cy="476100"/>
            </a:xfrm>
            <a:prstGeom prst="rect">
              <a:avLst/>
            </a:prstGeom>
            <a:noFill/>
            <a:ln>
              <a:noFill/>
            </a:ln>
          </p:spPr>
        </p:pic>
      </p:grpSp>
      <p:sp>
        <p:nvSpPr>
          <p:cNvPr id="26" name="Google Shape;26;p3"/>
          <p:cNvSpPr txBox="1">
            <a:spLocks noGrp="1"/>
          </p:cNvSpPr>
          <p:nvPr>
            <p:ph type="title"/>
          </p:nvPr>
        </p:nvSpPr>
        <p:spPr>
          <a:xfrm>
            <a:off x="1018025" y="2708033"/>
            <a:ext cx="3449100" cy="18436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3600"/>
              <a:buNone/>
              <a:defRPr sz="5000">
                <a:latin typeface="Fira Sans Condensed Medium" panose="020B0603050000020004" pitchFamily="34" charset="0"/>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sp>
        <p:nvSpPr>
          <p:cNvPr id="27" name="Google Shape;27;p3"/>
          <p:cNvSpPr txBox="1">
            <a:spLocks noGrp="1"/>
          </p:cNvSpPr>
          <p:nvPr>
            <p:ph type="title" idx="2" hasCustomPrompt="1"/>
          </p:nvPr>
        </p:nvSpPr>
        <p:spPr>
          <a:xfrm>
            <a:off x="1246625" y="1624000"/>
            <a:ext cx="1303500" cy="11224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8" name="Google Shape;28;p3"/>
          <p:cNvSpPr txBox="1">
            <a:spLocks noGrp="1"/>
          </p:cNvSpPr>
          <p:nvPr>
            <p:ph type="subTitle" idx="1"/>
          </p:nvPr>
        </p:nvSpPr>
        <p:spPr>
          <a:xfrm>
            <a:off x="1018025" y="4422867"/>
            <a:ext cx="3449100" cy="92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214175971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9"/>
        <p:cNvGrpSpPr/>
        <p:nvPr/>
      </p:nvGrpSpPr>
      <p:grpSpPr>
        <a:xfrm>
          <a:off x="0" y="0"/>
          <a:ext cx="0" cy="0"/>
          <a:chOff x="0" y="0"/>
          <a:chExt cx="0" cy="0"/>
        </a:xfrm>
      </p:grpSpPr>
      <p:grpSp>
        <p:nvGrpSpPr>
          <p:cNvPr id="30" name="Google Shape;30;p4"/>
          <p:cNvGrpSpPr/>
          <p:nvPr/>
        </p:nvGrpSpPr>
        <p:grpSpPr>
          <a:xfrm>
            <a:off x="0" y="-4"/>
            <a:ext cx="9599128" cy="7833328"/>
            <a:chOff x="0" y="-3"/>
            <a:chExt cx="9599128" cy="5874996"/>
          </a:xfrm>
        </p:grpSpPr>
        <p:pic>
          <p:nvPicPr>
            <p:cNvPr id="31" name="Google Shape;31;p4"/>
            <p:cNvPicPr preferRelativeResize="0"/>
            <p:nvPr/>
          </p:nvPicPr>
          <p:blipFill>
            <a:blip r:embed="rId2">
              <a:alphaModFix amt="75000"/>
            </a:blip>
            <a:stretch>
              <a:fillRect/>
            </a:stretch>
          </p:blipFill>
          <p:spPr>
            <a:xfrm>
              <a:off x="7829802" y="355825"/>
              <a:ext cx="1048675" cy="1048675"/>
            </a:xfrm>
            <a:prstGeom prst="rect">
              <a:avLst/>
            </a:prstGeom>
            <a:noFill/>
            <a:ln>
              <a:noFill/>
            </a:ln>
          </p:spPr>
        </p:pic>
        <p:pic>
          <p:nvPicPr>
            <p:cNvPr id="32" name="Google Shape;32;p4"/>
            <p:cNvPicPr preferRelativeResize="0"/>
            <p:nvPr/>
          </p:nvPicPr>
          <p:blipFill rotWithShape="1">
            <a:blip r:embed="rId3">
              <a:alphaModFix/>
            </a:blip>
            <a:srcRect b="3688"/>
            <a:stretch/>
          </p:blipFill>
          <p:spPr>
            <a:xfrm rot="10800000">
              <a:off x="0" y="-3"/>
              <a:ext cx="1468375" cy="1404502"/>
            </a:xfrm>
            <a:prstGeom prst="rect">
              <a:avLst/>
            </a:prstGeom>
            <a:noFill/>
            <a:ln>
              <a:noFill/>
            </a:ln>
          </p:spPr>
        </p:pic>
        <p:pic>
          <p:nvPicPr>
            <p:cNvPr id="33" name="Google Shape;33;p4"/>
            <p:cNvPicPr preferRelativeResize="0"/>
            <p:nvPr/>
          </p:nvPicPr>
          <p:blipFill rotWithShape="1">
            <a:blip r:embed="rId4">
              <a:alphaModFix/>
            </a:blip>
            <a:srcRect l="15569"/>
            <a:stretch/>
          </p:blipFill>
          <p:spPr>
            <a:xfrm>
              <a:off x="0" y="2791395"/>
              <a:ext cx="1135625" cy="1454825"/>
            </a:xfrm>
            <a:prstGeom prst="rect">
              <a:avLst/>
            </a:prstGeom>
            <a:noFill/>
            <a:ln>
              <a:noFill/>
            </a:ln>
          </p:spPr>
        </p:pic>
        <p:sp>
          <p:nvSpPr>
            <p:cNvPr id="34" name="Google Shape;34;p4"/>
            <p:cNvSpPr/>
            <p:nvPr/>
          </p:nvSpPr>
          <p:spPr>
            <a:xfrm flipH="1">
              <a:off x="6542620" y="25107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5" name="Google Shape;35;p4"/>
            <p:cNvPicPr preferRelativeResize="0"/>
            <p:nvPr/>
          </p:nvPicPr>
          <p:blipFill>
            <a:blip r:embed="rId5">
              <a:alphaModFix/>
            </a:blip>
            <a:stretch>
              <a:fillRect/>
            </a:stretch>
          </p:blipFill>
          <p:spPr>
            <a:xfrm>
              <a:off x="7515250" y="4563237"/>
              <a:ext cx="253876" cy="253876"/>
            </a:xfrm>
            <a:prstGeom prst="rect">
              <a:avLst/>
            </a:prstGeom>
            <a:noFill/>
            <a:ln>
              <a:noFill/>
            </a:ln>
          </p:spPr>
        </p:pic>
        <p:pic>
          <p:nvPicPr>
            <p:cNvPr id="36" name="Google Shape;36;p4"/>
            <p:cNvPicPr preferRelativeResize="0"/>
            <p:nvPr/>
          </p:nvPicPr>
          <p:blipFill>
            <a:blip r:embed="rId6">
              <a:alphaModFix/>
            </a:blip>
            <a:stretch>
              <a:fillRect/>
            </a:stretch>
          </p:blipFill>
          <p:spPr>
            <a:xfrm>
              <a:off x="713225" y="355824"/>
              <a:ext cx="253875" cy="253859"/>
            </a:xfrm>
            <a:prstGeom prst="rect">
              <a:avLst/>
            </a:prstGeom>
            <a:noFill/>
            <a:ln>
              <a:noFill/>
            </a:ln>
          </p:spPr>
        </p:pic>
        <p:pic>
          <p:nvPicPr>
            <p:cNvPr id="37" name="Google Shape;37;p4"/>
            <p:cNvPicPr preferRelativeResize="0"/>
            <p:nvPr/>
          </p:nvPicPr>
          <p:blipFill>
            <a:blip r:embed="rId7">
              <a:alphaModFix/>
            </a:blip>
            <a:stretch>
              <a:fillRect/>
            </a:stretch>
          </p:blipFill>
          <p:spPr>
            <a:xfrm>
              <a:off x="8161696" y="2285400"/>
              <a:ext cx="538148" cy="572701"/>
            </a:xfrm>
            <a:prstGeom prst="rect">
              <a:avLst/>
            </a:prstGeom>
            <a:noFill/>
            <a:ln>
              <a:noFill/>
            </a:ln>
          </p:spPr>
        </p:pic>
      </p:grpSp>
      <p:sp>
        <p:nvSpPr>
          <p:cNvPr id="38" name="Google Shape;38;p4"/>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9" name="Google Shape;39;p4"/>
          <p:cNvSpPr txBox="1">
            <a:spLocks noGrp="1"/>
          </p:cNvSpPr>
          <p:nvPr>
            <p:ph type="body" idx="1"/>
          </p:nvPr>
        </p:nvSpPr>
        <p:spPr>
          <a:xfrm>
            <a:off x="720000" y="1356967"/>
            <a:ext cx="7704000" cy="4727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AutoNum type="arabicPeriod"/>
              <a:defRPr sz="1200">
                <a:latin typeface="Calibri" panose="020F0502020204030204" pitchFamily="34" charset="0"/>
                <a:cs typeface="Calibri" panose="020F0502020204030204" pitchFamily="34" charset="0"/>
              </a:defRPr>
            </a:lvl1pPr>
            <a:lvl2pPr marL="914400" lvl="1" indent="-304800" rtl="0">
              <a:lnSpc>
                <a:spcPct val="115000"/>
              </a:lnSpc>
              <a:spcBef>
                <a:spcPts val="1600"/>
              </a:spcBef>
              <a:spcAft>
                <a:spcPts val="0"/>
              </a:spcAft>
              <a:buSzPts val="1200"/>
              <a:buFont typeface="Roboto Condensed Light"/>
              <a:buAutoNum type="alphaLcPeriod"/>
              <a:defRPr/>
            </a:lvl2pPr>
            <a:lvl3pPr marL="1371600" lvl="2" indent="-304800" rtl="0">
              <a:lnSpc>
                <a:spcPct val="115000"/>
              </a:lnSpc>
              <a:spcBef>
                <a:spcPts val="1600"/>
              </a:spcBef>
              <a:spcAft>
                <a:spcPts val="0"/>
              </a:spcAft>
              <a:buSzPts val="1200"/>
              <a:buFont typeface="Roboto Condensed Light"/>
              <a:buAutoNum type="romanLcPeriod"/>
              <a:defRPr/>
            </a:lvl3pPr>
            <a:lvl4pPr marL="1828800" lvl="3" indent="-304800" rtl="0">
              <a:lnSpc>
                <a:spcPct val="115000"/>
              </a:lnSpc>
              <a:spcBef>
                <a:spcPts val="1600"/>
              </a:spcBef>
              <a:spcAft>
                <a:spcPts val="0"/>
              </a:spcAft>
              <a:buSzPts val="1200"/>
              <a:buFont typeface="Roboto Condensed Light"/>
              <a:buAutoNum type="arabicPeriod"/>
              <a:defRPr/>
            </a:lvl4pPr>
            <a:lvl5pPr marL="2286000" lvl="4" indent="-304800" rtl="0">
              <a:lnSpc>
                <a:spcPct val="115000"/>
              </a:lnSpc>
              <a:spcBef>
                <a:spcPts val="1600"/>
              </a:spcBef>
              <a:spcAft>
                <a:spcPts val="0"/>
              </a:spcAft>
              <a:buSzPts val="1200"/>
              <a:buFont typeface="Roboto Condensed Light"/>
              <a:buAutoNum type="alphaLcPeriod"/>
              <a:defRPr/>
            </a:lvl5pPr>
            <a:lvl6pPr marL="2743200" lvl="5" indent="-304800" rtl="0">
              <a:lnSpc>
                <a:spcPct val="115000"/>
              </a:lnSpc>
              <a:spcBef>
                <a:spcPts val="1600"/>
              </a:spcBef>
              <a:spcAft>
                <a:spcPts val="0"/>
              </a:spcAft>
              <a:buSzPts val="1200"/>
              <a:buFont typeface="Roboto Condensed Light"/>
              <a:buAutoNum type="romanLcPeriod"/>
              <a:defRPr/>
            </a:lvl6pPr>
            <a:lvl7pPr marL="3200400" lvl="6" indent="-304800" rtl="0">
              <a:lnSpc>
                <a:spcPct val="115000"/>
              </a:lnSpc>
              <a:spcBef>
                <a:spcPts val="1600"/>
              </a:spcBef>
              <a:spcAft>
                <a:spcPts val="0"/>
              </a:spcAft>
              <a:buSzPts val="1200"/>
              <a:buFont typeface="Roboto Condensed Light"/>
              <a:buAutoNum type="arabicPeriod"/>
              <a:defRPr/>
            </a:lvl7pPr>
            <a:lvl8pPr marL="3657600" lvl="7" indent="-304800" rtl="0">
              <a:lnSpc>
                <a:spcPct val="115000"/>
              </a:lnSpc>
              <a:spcBef>
                <a:spcPts val="1600"/>
              </a:spcBef>
              <a:spcAft>
                <a:spcPts val="0"/>
              </a:spcAft>
              <a:buSzPts val="1200"/>
              <a:buFont typeface="Roboto Condensed Light"/>
              <a:buAutoNum type="alphaLcPeriod"/>
              <a:defRPr/>
            </a:lvl8pPr>
            <a:lvl9pPr marL="4114800" lvl="8" indent="-304800" rtl="0">
              <a:lnSpc>
                <a:spcPct val="115000"/>
              </a:lnSpc>
              <a:spcBef>
                <a:spcPts val="1600"/>
              </a:spcBef>
              <a:spcAft>
                <a:spcPts val="1600"/>
              </a:spcAft>
              <a:buSzPts val="1200"/>
              <a:buFont typeface="Roboto Condensed Light"/>
              <a:buAutoNum type="romanLcPeriod"/>
              <a:defRPr/>
            </a:lvl9pPr>
          </a:lstStyle>
          <a:p>
            <a:endParaRPr dirty="0"/>
          </a:p>
        </p:txBody>
      </p:sp>
    </p:spTree>
    <p:extLst>
      <p:ext uri="{BB962C8B-B14F-4D97-AF65-F5344CB8AC3E}">
        <p14:creationId xmlns:p14="http://schemas.microsoft.com/office/powerpoint/2010/main" val="221592048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4"/>
        <p:cNvGrpSpPr/>
        <p:nvPr/>
      </p:nvGrpSpPr>
      <p:grpSpPr>
        <a:xfrm>
          <a:off x="0" y="0"/>
          <a:ext cx="0" cy="0"/>
          <a:chOff x="0" y="0"/>
          <a:chExt cx="0" cy="0"/>
        </a:xfrm>
      </p:grpSpPr>
      <p:grpSp>
        <p:nvGrpSpPr>
          <p:cNvPr id="55" name="Google Shape;55;p6"/>
          <p:cNvGrpSpPr/>
          <p:nvPr/>
        </p:nvGrpSpPr>
        <p:grpSpPr>
          <a:xfrm>
            <a:off x="-2339115" y="-215033"/>
            <a:ext cx="13801447" cy="7073033"/>
            <a:chOff x="-2339115" y="-161275"/>
            <a:chExt cx="13801447" cy="5304775"/>
          </a:xfrm>
        </p:grpSpPr>
        <p:pic>
          <p:nvPicPr>
            <p:cNvPr id="56" name="Google Shape;56;p6"/>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57" name="Google Shape;57;p6"/>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 name="Google Shape;58;p6"/>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59" name="Google Shape;59;p6"/>
            <p:cNvPicPr preferRelativeResize="0"/>
            <p:nvPr/>
          </p:nvPicPr>
          <p:blipFill rotWithShape="1">
            <a:blip r:embed="rId2">
              <a:alphaModFix amt="63000"/>
            </a:blip>
            <a:srcRect t="5159"/>
            <a:stretch/>
          </p:blipFill>
          <p:spPr>
            <a:xfrm rot="-5400000" flipH="1">
              <a:off x="-1003250" y="981375"/>
              <a:ext cx="2835901" cy="842501"/>
            </a:xfrm>
            <a:prstGeom prst="rect">
              <a:avLst/>
            </a:prstGeom>
            <a:noFill/>
            <a:ln>
              <a:noFill/>
            </a:ln>
          </p:spPr>
        </p:pic>
        <p:pic>
          <p:nvPicPr>
            <p:cNvPr id="60" name="Google Shape;60;p6"/>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61" name="Google Shape;61;p6"/>
            <p:cNvPicPr preferRelativeResize="0"/>
            <p:nvPr/>
          </p:nvPicPr>
          <p:blipFill>
            <a:blip r:embed="rId4">
              <a:alphaModFix/>
            </a:blip>
            <a:stretch>
              <a:fillRect/>
            </a:stretch>
          </p:blipFill>
          <p:spPr>
            <a:xfrm>
              <a:off x="265023" y="4261649"/>
              <a:ext cx="360400" cy="412824"/>
            </a:xfrm>
            <a:prstGeom prst="rect">
              <a:avLst/>
            </a:prstGeom>
            <a:noFill/>
            <a:ln>
              <a:noFill/>
            </a:ln>
          </p:spPr>
        </p:pic>
      </p:grpSp>
      <p:sp>
        <p:nvSpPr>
          <p:cNvPr id="62" name="Google Shape;62;p6"/>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extLst>
      <p:ext uri="{BB962C8B-B14F-4D97-AF65-F5344CB8AC3E}">
        <p14:creationId xmlns:p14="http://schemas.microsoft.com/office/powerpoint/2010/main" val="312496991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63"/>
        <p:cNvGrpSpPr/>
        <p:nvPr/>
      </p:nvGrpSpPr>
      <p:grpSpPr>
        <a:xfrm>
          <a:off x="0" y="0"/>
          <a:ext cx="0" cy="0"/>
          <a:chOff x="0" y="0"/>
          <a:chExt cx="0" cy="0"/>
        </a:xfrm>
      </p:grpSpPr>
      <p:sp>
        <p:nvSpPr>
          <p:cNvPr id="64" name="Google Shape;64;p7"/>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pic>
        <p:nvPicPr>
          <p:cNvPr id="65" name="Google Shape;65;p7"/>
          <p:cNvPicPr preferRelativeResize="0"/>
          <p:nvPr/>
        </p:nvPicPr>
        <p:blipFill>
          <a:blip r:embed="rId2">
            <a:alphaModFix/>
          </a:blip>
          <a:stretch>
            <a:fillRect/>
          </a:stretch>
        </p:blipFill>
        <p:spPr>
          <a:xfrm flipH="1">
            <a:off x="7" y="5901709"/>
            <a:ext cx="2983223" cy="991827"/>
          </a:xfrm>
          <a:prstGeom prst="rect">
            <a:avLst/>
          </a:prstGeom>
          <a:noFill/>
          <a:ln>
            <a:noFill/>
          </a:ln>
        </p:spPr>
      </p:pic>
      <p:pic>
        <p:nvPicPr>
          <p:cNvPr id="66" name="Google Shape;66;p7"/>
          <p:cNvPicPr preferRelativeResize="0"/>
          <p:nvPr/>
        </p:nvPicPr>
        <p:blipFill rotWithShape="1">
          <a:blip r:embed="rId3">
            <a:alphaModFix/>
          </a:blip>
          <a:srcRect b="3688"/>
          <a:stretch/>
        </p:blipFill>
        <p:spPr>
          <a:xfrm flipH="1">
            <a:off x="13" y="4346267"/>
            <a:ext cx="1971441" cy="2514220"/>
          </a:xfrm>
          <a:prstGeom prst="rect">
            <a:avLst/>
          </a:prstGeom>
          <a:noFill/>
          <a:ln>
            <a:noFill/>
          </a:ln>
        </p:spPr>
      </p:pic>
      <p:sp>
        <p:nvSpPr>
          <p:cNvPr id="67" name="Google Shape;67;p7"/>
          <p:cNvSpPr/>
          <p:nvPr/>
        </p:nvSpPr>
        <p:spPr>
          <a:xfrm rot="10800000" flipH="1">
            <a:off x="7704966" y="-907057"/>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 name="Google Shape;68;p7"/>
          <p:cNvSpPr/>
          <p:nvPr/>
        </p:nvSpPr>
        <p:spPr>
          <a:xfrm rot="10800000" flipH="1">
            <a:off x="-1423209" y="-1355393"/>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69" name="Google Shape;69;p7"/>
          <p:cNvPicPr preferRelativeResize="0"/>
          <p:nvPr/>
        </p:nvPicPr>
        <p:blipFill rotWithShape="1">
          <a:blip r:embed="rId3">
            <a:alphaModFix/>
          </a:blip>
          <a:srcRect b="3688"/>
          <a:stretch/>
        </p:blipFill>
        <p:spPr>
          <a:xfrm rot="10800000" flipH="1">
            <a:off x="7761233" y="1"/>
            <a:ext cx="1382799" cy="1763499"/>
          </a:xfrm>
          <a:prstGeom prst="rect">
            <a:avLst/>
          </a:prstGeom>
          <a:noFill/>
          <a:ln>
            <a:noFill/>
          </a:ln>
        </p:spPr>
      </p:pic>
    </p:spTree>
    <p:extLst>
      <p:ext uri="{BB962C8B-B14F-4D97-AF65-F5344CB8AC3E}">
        <p14:creationId xmlns:p14="http://schemas.microsoft.com/office/powerpoint/2010/main" val="33839587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0"/>
        <p:cNvGrpSpPr/>
        <p:nvPr/>
      </p:nvGrpSpPr>
      <p:grpSpPr>
        <a:xfrm>
          <a:off x="0" y="0"/>
          <a:ext cx="0" cy="0"/>
          <a:chOff x="0" y="0"/>
          <a:chExt cx="0" cy="0"/>
        </a:xfrm>
      </p:grpSpPr>
      <p:grpSp>
        <p:nvGrpSpPr>
          <p:cNvPr id="71" name="Google Shape;71;p8"/>
          <p:cNvGrpSpPr/>
          <p:nvPr/>
        </p:nvGrpSpPr>
        <p:grpSpPr>
          <a:xfrm>
            <a:off x="-1066490" y="-2354616"/>
            <a:ext cx="10210490" cy="10070296"/>
            <a:chOff x="-1066490" y="-1765962"/>
            <a:chExt cx="10210490" cy="7552722"/>
          </a:xfrm>
        </p:grpSpPr>
        <p:sp>
          <p:nvSpPr>
            <p:cNvPr id="72" name="Google Shape;72;p8"/>
            <p:cNvSpPr/>
            <p:nvPr/>
          </p:nvSpPr>
          <p:spPr>
            <a:xfrm>
              <a:off x="5304385" y="19860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73" name="Google Shape;73;p8"/>
            <p:cNvPicPr preferRelativeResize="0"/>
            <p:nvPr/>
          </p:nvPicPr>
          <p:blipFill rotWithShape="1">
            <a:blip r:embed="rId2">
              <a:alphaModFix amt="63000"/>
            </a:blip>
            <a:srcRect t="5482"/>
            <a:stretch/>
          </p:blipFill>
          <p:spPr>
            <a:xfrm flipH="1">
              <a:off x="4339725" y="0"/>
              <a:ext cx="4804275" cy="1459125"/>
            </a:xfrm>
            <a:prstGeom prst="rect">
              <a:avLst/>
            </a:prstGeom>
            <a:noFill/>
            <a:ln>
              <a:noFill/>
            </a:ln>
          </p:spPr>
        </p:pic>
        <p:pic>
          <p:nvPicPr>
            <p:cNvPr id="74" name="Google Shape;74;p8"/>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75" name="Google Shape;75;p8"/>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76" name="Google Shape;76;p8"/>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77" name="Google Shape;77;p8"/>
            <p:cNvPicPr preferRelativeResize="0"/>
            <p:nvPr/>
          </p:nvPicPr>
          <p:blipFill>
            <a:blip r:embed="rId4">
              <a:alphaModFix/>
            </a:blip>
            <a:stretch>
              <a:fillRect/>
            </a:stretch>
          </p:blipFill>
          <p:spPr>
            <a:xfrm>
              <a:off x="8042741" y="539501"/>
              <a:ext cx="152401" cy="152401"/>
            </a:xfrm>
            <a:prstGeom prst="rect">
              <a:avLst/>
            </a:prstGeom>
            <a:noFill/>
            <a:ln>
              <a:noFill/>
            </a:ln>
          </p:spPr>
        </p:pic>
      </p:grpSp>
      <p:sp>
        <p:nvSpPr>
          <p:cNvPr id="78" name="Google Shape;78;p8"/>
          <p:cNvSpPr txBox="1">
            <a:spLocks noGrp="1"/>
          </p:cNvSpPr>
          <p:nvPr>
            <p:ph type="title"/>
          </p:nvPr>
        </p:nvSpPr>
        <p:spPr>
          <a:xfrm>
            <a:off x="1143000" y="999767"/>
            <a:ext cx="3791400" cy="1399600"/>
          </a:xfrm>
          <a:prstGeom prst="rect">
            <a:avLst/>
          </a:prstGeom>
        </p:spPr>
        <p:txBody>
          <a:bodyPr spcFirstLastPara="1" wrap="square" lIns="91425" tIns="91425" rIns="91425" bIns="91425" anchor="t" anchorCtr="0">
            <a:noAutofit/>
          </a:bodyPr>
          <a:lstStyle>
            <a:lvl1pPr lvl="0" algn="l" rtl="0">
              <a:lnSpc>
                <a:spcPct val="80000"/>
              </a:lnSpc>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79" name="Google Shape;79;p8"/>
          <p:cNvSpPr txBox="1">
            <a:spLocks noGrp="1"/>
          </p:cNvSpPr>
          <p:nvPr>
            <p:ph type="subTitle" idx="1"/>
          </p:nvPr>
        </p:nvSpPr>
        <p:spPr>
          <a:xfrm>
            <a:off x="1143000" y="2462333"/>
            <a:ext cx="4000200" cy="31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dirty="0"/>
          </a:p>
        </p:txBody>
      </p:sp>
    </p:spTree>
    <p:extLst>
      <p:ext uri="{BB962C8B-B14F-4D97-AF65-F5344CB8AC3E}">
        <p14:creationId xmlns:p14="http://schemas.microsoft.com/office/powerpoint/2010/main" val="260987982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80"/>
        <p:cNvGrpSpPr/>
        <p:nvPr/>
      </p:nvGrpSpPr>
      <p:grpSpPr>
        <a:xfrm>
          <a:off x="0" y="0"/>
          <a:ext cx="0" cy="0"/>
          <a:chOff x="0" y="0"/>
          <a:chExt cx="0" cy="0"/>
        </a:xfrm>
      </p:grpSpPr>
      <p:grpSp>
        <p:nvGrpSpPr>
          <p:cNvPr id="81" name="Google Shape;81;p9"/>
          <p:cNvGrpSpPr/>
          <p:nvPr/>
        </p:nvGrpSpPr>
        <p:grpSpPr>
          <a:xfrm>
            <a:off x="-217090" y="-1923149"/>
            <a:ext cx="9361864" cy="8790605"/>
            <a:chOff x="-217090" y="-1442362"/>
            <a:chExt cx="9361864" cy="6592954"/>
          </a:xfrm>
        </p:grpSpPr>
        <p:pic>
          <p:nvPicPr>
            <p:cNvPr id="82" name="Google Shape;82;p9"/>
            <p:cNvPicPr preferRelativeResize="0"/>
            <p:nvPr/>
          </p:nvPicPr>
          <p:blipFill rotWithShape="1">
            <a:blip r:embed="rId2">
              <a:alphaModFix/>
            </a:blip>
            <a:srcRect b="17749"/>
            <a:stretch/>
          </p:blipFill>
          <p:spPr>
            <a:xfrm>
              <a:off x="2159322" y="2934234"/>
              <a:ext cx="6985452" cy="2216357"/>
            </a:xfrm>
            <a:prstGeom prst="rect">
              <a:avLst/>
            </a:prstGeom>
            <a:noFill/>
            <a:ln>
              <a:noFill/>
            </a:ln>
          </p:spPr>
        </p:pic>
        <p:pic>
          <p:nvPicPr>
            <p:cNvPr id="83" name="Google Shape;83;p9"/>
            <p:cNvPicPr preferRelativeResize="0"/>
            <p:nvPr/>
          </p:nvPicPr>
          <p:blipFill rotWithShape="1">
            <a:blip r:embed="rId3">
              <a:alphaModFix/>
            </a:blip>
            <a:srcRect t="46533" r="33328" b="3511"/>
            <a:stretch/>
          </p:blipFill>
          <p:spPr>
            <a:xfrm flipH="1">
              <a:off x="-774" y="2581090"/>
              <a:ext cx="3452723" cy="2569501"/>
            </a:xfrm>
            <a:prstGeom prst="rect">
              <a:avLst/>
            </a:prstGeom>
            <a:noFill/>
            <a:ln>
              <a:noFill/>
            </a:ln>
          </p:spPr>
        </p:pic>
        <p:pic>
          <p:nvPicPr>
            <p:cNvPr id="84" name="Google Shape;84;p9"/>
            <p:cNvPicPr preferRelativeResize="0"/>
            <p:nvPr/>
          </p:nvPicPr>
          <p:blipFill>
            <a:blip r:embed="rId4">
              <a:alphaModFix/>
            </a:blip>
            <a:stretch>
              <a:fillRect/>
            </a:stretch>
          </p:blipFill>
          <p:spPr>
            <a:xfrm flipH="1">
              <a:off x="229974" y="1690775"/>
              <a:ext cx="400550" cy="458832"/>
            </a:xfrm>
            <a:prstGeom prst="rect">
              <a:avLst/>
            </a:prstGeom>
            <a:noFill/>
            <a:ln>
              <a:noFill/>
            </a:ln>
          </p:spPr>
        </p:pic>
        <p:pic>
          <p:nvPicPr>
            <p:cNvPr id="85" name="Google Shape;85;p9"/>
            <p:cNvPicPr preferRelativeResize="0"/>
            <p:nvPr/>
          </p:nvPicPr>
          <p:blipFill>
            <a:blip r:embed="rId5">
              <a:alphaModFix/>
            </a:blip>
            <a:stretch>
              <a:fillRect/>
            </a:stretch>
          </p:blipFill>
          <p:spPr>
            <a:xfrm flipH="1">
              <a:off x="8430785" y="194950"/>
              <a:ext cx="253876" cy="253876"/>
            </a:xfrm>
            <a:prstGeom prst="rect">
              <a:avLst/>
            </a:prstGeom>
            <a:noFill/>
            <a:ln>
              <a:noFill/>
            </a:ln>
          </p:spPr>
        </p:pic>
        <p:sp>
          <p:nvSpPr>
            <p:cNvPr id="86" name="Google Shape;86;p9"/>
            <p:cNvSpPr/>
            <p:nvPr/>
          </p:nvSpPr>
          <p:spPr>
            <a:xfrm>
              <a:off x="-217090" y="-14423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87" name="Google Shape;87;p9"/>
          <p:cNvSpPr txBox="1">
            <a:spLocks noGrp="1"/>
          </p:cNvSpPr>
          <p:nvPr>
            <p:ph type="title"/>
          </p:nvPr>
        </p:nvSpPr>
        <p:spPr>
          <a:xfrm>
            <a:off x="1452250" y="1742800"/>
            <a:ext cx="62394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atin typeface="Fira Sans Condensed Medium" panose="020B0603050000020004" pitchFamily="34"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spTree>
    <p:extLst>
      <p:ext uri="{BB962C8B-B14F-4D97-AF65-F5344CB8AC3E}">
        <p14:creationId xmlns:p14="http://schemas.microsoft.com/office/powerpoint/2010/main" val="210532914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8"/>
        <p:cNvGrpSpPr/>
        <p:nvPr/>
      </p:nvGrpSpPr>
      <p:grpSpPr>
        <a:xfrm>
          <a:off x="0" y="0"/>
          <a:ext cx="0" cy="0"/>
          <a:chOff x="0" y="0"/>
          <a:chExt cx="0" cy="0"/>
        </a:xfrm>
      </p:grpSpPr>
      <p:grpSp>
        <p:nvGrpSpPr>
          <p:cNvPr id="89" name="Google Shape;89;p10"/>
          <p:cNvGrpSpPr/>
          <p:nvPr/>
        </p:nvGrpSpPr>
        <p:grpSpPr>
          <a:xfrm>
            <a:off x="0" y="-1"/>
            <a:ext cx="9144000" cy="7596228"/>
            <a:chOff x="0" y="-3"/>
            <a:chExt cx="9144000" cy="5697171"/>
          </a:xfrm>
        </p:grpSpPr>
        <p:pic>
          <p:nvPicPr>
            <p:cNvPr id="90" name="Google Shape;90;p10"/>
            <p:cNvPicPr preferRelativeResize="0"/>
            <p:nvPr/>
          </p:nvPicPr>
          <p:blipFill rotWithShape="1">
            <a:blip r:embed="rId2">
              <a:alphaModFix/>
            </a:blip>
            <a:srcRect b="3306"/>
            <a:stretch/>
          </p:blipFill>
          <p:spPr>
            <a:xfrm>
              <a:off x="5229350" y="1384174"/>
              <a:ext cx="3914650" cy="3759325"/>
            </a:xfrm>
            <a:prstGeom prst="rect">
              <a:avLst/>
            </a:prstGeom>
            <a:noFill/>
            <a:ln>
              <a:noFill/>
            </a:ln>
          </p:spPr>
        </p:pic>
        <p:sp>
          <p:nvSpPr>
            <p:cNvPr id="91" name="Google Shape;91;p10"/>
            <p:cNvSpPr/>
            <p:nvPr/>
          </p:nvSpPr>
          <p:spPr>
            <a:xfrm flipH="1">
              <a:off x="5549541" y="23329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92" name="Google Shape;92;p10"/>
            <p:cNvPicPr preferRelativeResize="0"/>
            <p:nvPr/>
          </p:nvPicPr>
          <p:blipFill rotWithShape="1">
            <a:blip r:embed="rId2">
              <a:alphaModFix/>
            </a:blip>
            <a:srcRect b="3688"/>
            <a:stretch/>
          </p:blipFill>
          <p:spPr>
            <a:xfrm rot="10800000">
              <a:off x="0" y="-3"/>
              <a:ext cx="1468375" cy="1404502"/>
            </a:xfrm>
            <a:prstGeom prst="rect">
              <a:avLst/>
            </a:prstGeom>
            <a:noFill/>
            <a:ln>
              <a:noFill/>
            </a:ln>
          </p:spPr>
        </p:pic>
        <p:pic>
          <p:nvPicPr>
            <p:cNvPr id="93" name="Google Shape;93;p10"/>
            <p:cNvPicPr preferRelativeResize="0"/>
            <p:nvPr/>
          </p:nvPicPr>
          <p:blipFill>
            <a:blip r:embed="rId3">
              <a:alphaModFix/>
            </a:blip>
            <a:stretch>
              <a:fillRect/>
            </a:stretch>
          </p:blipFill>
          <p:spPr>
            <a:xfrm>
              <a:off x="8176400" y="3273249"/>
              <a:ext cx="508750" cy="508750"/>
            </a:xfrm>
            <a:prstGeom prst="rect">
              <a:avLst/>
            </a:prstGeom>
            <a:noFill/>
            <a:ln>
              <a:noFill/>
            </a:ln>
          </p:spPr>
        </p:pic>
        <p:pic>
          <p:nvPicPr>
            <p:cNvPr id="94" name="Google Shape;94;p10"/>
            <p:cNvPicPr preferRelativeResize="0"/>
            <p:nvPr/>
          </p:nvPicPr>
          <p:blipFill>
            <a:blip r:embed="rId4">
              <a:alphaModFix/>
            </a:blip>
            <a:stretch>
              <a:fillRect/>
            </a:stretch>
          </p:blipFill>
          <p:spPr>
            <a:xfrm>
              <a:off x="8514250" y="1708400"/>
              <a:ext cx="400550" cy="458832"/>
            </a:xfrm>
            <a:prstGeom prst="rect">
              <a:avLst/>
            </a:prstGeom>
            <a:noFill/>
            <a:ln>
              <a:noFill/>
            </a:ln>
          </p:spPr>
        </p:pic>
        <p:pic>
          <p:nvPicPr>
            <p:cNvPr id="95" name="Google Shape;95;p10"/>
            <p:cNvPicPr preferRelativeResize="0"/>
            <p:nvPr/>
          </p:nvPicPr>
          <p:blipFill>
            <a:blip r:embed="rId5">
              <a:alphaModFix/>
            </a:blip>
            <a:stretch>
              <a:fillRect/>
            </a:stretch>
          </p:blipFill>
          <p:spPr>
            <a:xfrm>
              <a:off x="1468375" y="268788"/>
              <a:ext cx="508749" cy="541426"/>
            </a:xfrm>
            <a:prstGeom prst="rect">
              <a:avLst/>
            </a:prstGeom>
            <a:noFill/>
            <a:ln>
              <a:noFill/>
            </a:ln>
          </p:spPr>
        </p:pic>
        <p:pic>
          <p:nvPicPr>
            <p:cNvPr id="96" name="Google Shape;96;p10"/>
            <p:cNvPicPr preferRelativeResize="0"/>
            <p:nvPr/>
          </p:nvPicPr>
          <p:blipFill>
            <a:blip r:embed="rId3">
              <a:alphaModFix/>
            </a:blip>
            <a:stretch>
              <a:fillRect/>
            </a:stretch>
          </p:blipFill>
          <p:spPr>
            <a:xfrm>
              <a:off x="234513" y="749575"/>
              <a:ext cx="253876" cy="253876"/>
            </a:xfrm>
            <a:prstGeom prst="rect">
              <a:avLst/>
            </a:prstGeom>
            <a:noFill/>
            <a:ln>
              <a:noFill/>
            </a:ln>
          </p:spPr>
        </p:pic>
      </p:grpSp>
      <p:sp>
        <p:nvSpPr>
          <p:cNvPr id="97" name="Google Shape;97;p10"/>
          <p:cNvSpPr txBox="1">
            <a:spLocks noGrp="1"/>
          </p:cNvSpPr>
          <p:nvPr>
            <p:ph type="title"/>
          </p:nvPr>
        </p:nvSpPr>
        <p:spPr>
          <a:xfrm>
            <a:off x="1024800" y="1601617"/>
            <a:ext cx="6370800" cy="1827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45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98" name="Google Shape;98;p10"/>
          <p:cNvSpPr txBox="1">
            <a:spLocks noGrp="1"/>
          </p:cNvSpPr>
          <p:nvPr>
            <p:ph type="subTitle" idx="1"/>
          </p:nvPr>
        </p:nvSpPr>
        <p:spPr>
          <a:xfrm>
            <a:off x="1024800" y="3626033"/>
            <a:ext cx="4294800" cy="20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pic>
        <p:nvPicPr>
          <p:cNvPr id="99" name="Google Shape;99;p10"/>
          <p:cNvPicPr preferRelativeResize="0"/>
          <p:nvPr/>
        </p:nvPicPr>
        <p:blipFill>
          <a:blip r:embed="rId6">
            <a:alphaModFix/>
          </a:blip>
          <a:stretch>
            <a:fillRect/>
          </a:stretch>
        </p:blipFill>
        <p:spPr>
          <a:xfrm>
            <a:off x="5672777" y="5716806"/>
            <a:ext cx="642025" cy="855967"/>
          </a:xfrm>
          <a:prstGeom prst="rect">
            <a:avLst/>
          </a:prstGeom>
          <a:noFill/>
          <a:ln>
            <a:noFill/>
          </a:ln>
        </p:spPr>
      </p:pic>
    </p:spTree>
    <p:extLst>
      <p:ext uri="{BB962C8B-B14F-4D97-AF65-F5344CB8AC3E}">
        <p14:creationId xmlns:p14="http://schemas.microsoft.com/office/powerpoint/2010/main" val="5236945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8227566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4"/>
        <p:cNvGrpSpPr/>
        <p:nvPr/>
      </p:nvGrpSpPr>
      <p:grpSpPr>
        <a:xfrm>
          <a:off x="0" y="0"/>
          <a:ext cx="0" cy="0"/>
          <a:chOff x="0" y="0"/>
          <a:chExt cx="0" cy="0"/>
        </a:xfrm>
      </p:grpSpPr>
    </p:spTree>
    <p:extLst>
      <p:ext uri="{BB962C8B-B14F-4D97-AF65-F5344CB8AC3E}">
        <p14:creationId xmlns:p14="http://schemas.microsoft.com/office/powerpoint/2010/main" val="407487269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5"/>
        <p:cNvGrpSpPr/>
        <p:nvPr/>
      </p:nvGrpSpPr>
      <p:grpSpPr>
        <a:xfrm>
          <a:off x="0" y="0"/>
          <a:ext cx="0" cy="0"/>
          <a:chOff x="0" y="0"/>
          <a:chExt cx="0" cy="0"/>
        </a:xfrm>
      </p:grpSpPr>
      <p:grpSp>
        <p:nvGrpSpPr>
          <p:cNvPr id="116" name="Google Shape;116;p14"/>
          <p:cNvGrpSpPr/>
          <p:nvPr/>
        </p:nvGrpSpPr>
        <p:grpSpPr>
          <a:xfrm>
            <a:off x="-1387853" y="-2286050"/>
            <a:ext cx="12967197" cy="9376531"/>
            <a:chOff x="-1387853" y="-1714537"/>
            <a:chExt cx="12967197" cy="7032398"/>
          </a:xfrm>
        </p:grpSpPr>
        <p:sp>
          <p:nvSpPr>
            <p:cNvPr id="117" name="Google Shape;117;p14"/>
            <p:cNvSpPr/>
            <p:nvPr/>
          </p:nvSpPr>
          <p:spPr>
            <a:xfrm flipH="1">
              <a:off x="-1387853" y="-171453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18" name="Google Shape;118;p14"/>
            <p:cNvPicPr preferRelativeResize="0"/>
            <p:nvPr/>
          </p:nvPicPr>
          <p:blipFill>
            <a:blip r:embed="rId2">
              <a:alphaModFix/>
            </a:blip>
            <a:stretch>
              <a:fillRect/>
            </a:stretch>
          </p:blipFill>
          <p:spPr>
            <a:xfrm rot="10800000" flipH="1">
              <a:off x="5936774" y="0"/>
              <a:ext cx="3207223" cy="799725"/>
            </a:xfrm>
            <a:prstGeom prst="rect">
              <a:avLst/>
            </a:prstGeom>
            <a:noFill/>
            <a:ln>
              <a:noFill/>
            </a:ln>
          </p:spPr>
        </p:pic>
        <p:pic>
          <p:nvPicPr>
            <p:cNvPr id="119" name="Google Shape;119;p14"/>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pic>
          <p:nvPicPr>
            <p:cNvPr id="120" name="Google Shape;120;p14"/>
            <p:cNvPicPr preferRelativeResize="0"/>
            <p:nvPr/>
          </p:nvPicPr>
          <p:blipFill>
            <a:blip r:embed="rId4">
              <a:alphaModFix/>
            </a:blip>
            <a:stretch>
              <a:fillRect/>
            </a:stretch>
          </p:blipFill>
          <p:spPr>
            <a:xfrm flipH="1">
              <a:off x="459814" y="3899300"/>
              <a:ext cx="399800" cy="1418561"/>
            </a:xfrm>
            <a:prstGeom prst="rect">
              <a:avLst/>
            </a:prstGeom>
            <a:noFill/>
            <a:ln>
              <a:noFill/>
            </a:ln>
          </p:spPr>
        </p:pic>
        <p:pic>
          <p:nvPicPr>
            <p:cNvPr id="121" name="Google Shape;121;p14"/>
            <p:cNvPicPr preferRelativeResize="0"/>
            <p:nvPr/>
          </p:nvPicPr>
          <p:blipFill>
            <a:blip r:embed="rId5">
              <a:alphaModFix/>
            </a:blip>
            <a:stretch>
              <a:fillRect/>
            </a:stretch>
          </p:blipFill>
          <p:spPr>
            <a:xfrm flipH="1">
              <a:off x="169146" y="3457205"/>
              <a:ext cx="290689" cy="332976"/>
            </a:xfrm>
            <a:prstGeom prst="rect">
              <a:avLst/>
            </a:prstGeom>
            <a:noFill/>
            <a:ln>
              <a:noFill/>
            </a:ln>
          </p:spPr>
        </p:pic>
        <p:pic>
          <p:nvPicPr>
            <p:cNvPr id="122" name="Google Shape;122;p14"/>
            <p:cNvPicPr preferRelativeResize="0"/>
            <p:nvPr/>
          </p:nvPicPr>
          <p:blipFill>
            <a:blip r:embed="rId6">
              <a:alphaModFix/>
            </a:blip>
            <a:stretch>
              <a:fillRect/>
            </a:stretch>
          </p:blipFill>
          <p:spPr>
            <a:xfrm flipH="1">
              <a:off x="951118" y="3295125"/>
              <a:ext cx="420590" cy="447600"/>
            </a:xfrm>
            <a:prstGeom prst="rect">
              <a:avLst/>
            </a:prstGeom>
            <a:noFill/>
            <a:ln>
              <a:noFill/>
            </a:ln>
          </p:spPr>
        </p:pic>
        <p:pic>
          <p:nvPicPr>
            <p:cNvPr id="123" name="Google Shape;123;p14"/>
            <p:cNvPicPr preferRelativeResize="0"/>
            <p:nvPr/>
          </p:nvPicPr>
          <p:blipFill>
            <a:blip r:embed="rId7">
              <a:alphaModFix/>
            </a:blip>
            <a:stretch>
              <a:fillRect/>
            </a:stretch>
          </p:blipFill>
          <p:spPr>
            <a:xfrm flipH="1">
              <a:off x="8362044" y="1344775"/>
              <a:ext cx="318451" cy="332975"/>
            </a:xfrm>
            <a:prstGeom prst="rect">
              <a:avLst/>
            </a:prstGeom>
            <a:noFill/>
            <a:ln>
              <a:noFill/>
            </a:ln>
          </p:spPr>
        </p:pic>
        <p:pic>
          <p:nvPicPr>
            <p:cNvPr id="124" name="Google Shape;124;p14"/>
            <p:cNvPicPr preferRelativeResize="0"/>
            <p:nvPr/>
          </p:nvPicPr>
          <p:blipFill>
            <a:blip r:embed="rId8">
              <a:alphaModFix/>
            </a:blip>
            <a:stretch>
              <a:fillRect/>
            </a:stretch>
          </p:blipFill>
          <p:spPr>
            <a:xfrm flipH="1">
              <a:off x="502934" y="2488375"/>
              <a:ext cx="420576" cy="420576"/>
            </a:xfrm>
            <a:prstGeom prst="rect">
              <a:avLst/>
            </a:prstGeom>
            <a:noFill/>
            <a:ln>
              <a:noFill/>
            </a:ln>
          </p:spPr>
        </p:pic>
        <p:pic>
          <p:nvPicPr>
            <p:cNvPr id="125" name="Google Shape;125;p14"/>
            <p:cNvPicPr preferRelativeResize="0"/>
            <p:nvPr/>
          </p:nvPicPr>
          <p:blipFill>
            <a:blip r:embed="rId9">
              <a:alphaModFix/>
            </a:blip>
            <a:stretch>
              <a:fillRect/>
            </a:stretch>
          </p:blipFill>
          <p:spPr>
            <a:xfrm flipH="1">
              <a:off x="7846074" y="584287"/>
              <a:ext cx="290675" cy="290675"/>
            </a:xfrm>
            <a:prstGeom prst="rect">
              <a:avLst/>
            </a:prstGeom>
            <a:noFill/>
            <a:ln>
              <a:noFill/>
            </a:ln>
          </p:spPr>
        </p:pic>
        <p:sp>
          <p:nvSpPr>
            <p:cNvPr id="126" name="Google Shape;126;p14"/>
            <p:cNvSpPr/>
            <p:nvPr/>
          </p:nvSpPr>
          <p:spPr>
            <a:xfrm flipH="1">
              <a:off x="8019922" y="1281250"/>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27" name="Google Shape;127;p14"/>
          <p:cNvSpPr txBox="1">
            <a:spLocks noGrp="1"/>
          </p:cNvSpPr>
          <p:nvPr>
            <p:ph type="title"/>
          </p:nvPr>
        </p:nvSpPr>
        <p:spPr>
          <a:xfrm>
            <a:off x="720000" y="591033"/>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28" name="Google Shape;128;p14"/>
          <p:cNvSpPr txBox="1">
            <a:spLocks noGrp="1"/>
          </p:cNvSpPr>
          <p:nvPr>
            <p:ph type="title" idx="2"/>
          </p:nvPr>
        </p:nvSpPr>
        <p:spPr>
          <a:xfrm>
            <a:off x="1253475" y="27085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29" name="Google Shape;129;p14"/>
          <p:cNvSpPr txBox="1">
            <a:spLocks noGrp="1"/>
          </p:cNvSpPr>
          <p:nvPr>
            <p:ph type="subTitle" idx="1"/>
          </p:nvPr>
        </p:nvSpPr>
        <p:spPr>
          <a:xfrm>
            <a:off x="1253400" y="31274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0" name="Google Shape;130;p14"/>
          <p:cNvSpPr txBox="1">
            <a:spLocks noGrp="1"/>
          </p:cNvSpPr>
          <p:nvPr>
            <p:ph type="title" idx="3"/>
          </p:nvPr>
        </p:nvSpPr>
        <p:spPr>
          <a:xfrm>
            <a:off x="4562273" y="2708484"/>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1" name="Google Shape;131;p14"/>
          <p:cNvSpPr txBox="1">
            <a:spLocks noGrp="1"/>
          </p:cNvSpPr>
          <p:nvPr>
            <p:ph type="subTitle" idx="4"/>
          </p:nvPr>
        </p:nvSpPr>
        <p:spPr>
          <a:xfrm>
            <a:off x="4562269" y="31274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2" name="Google Shape;132;p14"/>
          <p:cNvSpPr txBox="1">
            <a:spLocks noGrp="1"/>
          </p:cNvSpPr>
          <p:nvPr>
            <p:ph type="title" idx="5"/>
          </p:nvPr>
        </p:nvSpPr>
        <p:spPr>
          <a:xfrm>
            <a:off x="2701200" y="50260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3" name="Google Shape;133;p14"/>
          <p:cNvSpPr txBox="1">
            <a:spLocks noGrp="1"/>
          </p:cNvSpPr>
          <p:nvPr>
            <p:ph type="subTitle" idx="6"/>
          </p:nvPr>
        </p:nvSpPr>
        <p:spPr>
          <a:xfrm>
            <a:off x="2701200" y="54450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4" name="Google Shape;134;p14"/>
          <p:cNvSpPr txBox="1">
            <a:spLocks noGrp="1"/>
          </p:cNvSpPr>
          <p:nvPr>
            <p:ph type="title" idx="7"/>
          </p:nvPr>
        </p:nvSpPr>
        <p:spPr>
          <a:xfrm>
            <a:off x="6010073" y="50260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5" name="Google Shape;135;p14"/>
          <p:cNvSpPr txBox="1">
            <a:spLocks noGrp="1"/>
          </p:cNvSpPr>
          <p:nvPr>
            <p:ph type="subTitle" idx="8"/>
          </p:nvPr>
        </p:nvSpPr>
        <p:spPr>
          <a:xfrm>
            <a:off x="6010069" y="54450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6" name="Google Shape;136;p14"/>
          <p:cNvSpPr txBox="1">
            <a:spLocks noGrp="1"/>
          </p:cNvSpPr>
          <p:nvPr>
            <p:ph type="title" idx="9" hasCustomPrompt="1"/>
          </p:nvPr>
        </p:nvSpPr>
        <p:spPr>
          <a:xfrm>
            <a:off x="2038800" y="1894644"/>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7" name="Google Shape;137;p14"/>
          <p:cNvSpPr txBox="1">
            <a:spLocks noGrp="1"/>
          </p:cNvSpPr>
          <p:nvPr>
            <p:ph type="title" idx="13" hasCustomPrompt="1"/>
          </p:nvPr>
        </p:nvSpPr>
        <p:spPr>
          <a:xfrm>
            <a:off x="3486600" y="4212255"/>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8" name="Google Shape;138;p14"/>
          <p:cNvSpPr txBox="1">
            <a:spLocks noGrp="1"/>
          </p:cNvSpPr>
          <p:nvPr>
            <p:ph type="title" idx="14" hasCustomPrompt="1"/>
          </p:nvPr>
        </p:nvSpPr>
        <p:spPr>
          <a:xfrm>
            <a:off x="5347669" y="1894644"/>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9" name="Google Shape;139;p14"/>
          <p:cNvSpPr txBox="1">
            <a:spLocks noGrp="1"/>
          </p:cNvSpPr>
          <p:nvPr>
            <p:ph type="title" idx="15" hasCustomPrompt="1"/>
          </p:nvPr>
        </p:nvSpPr>
        <p:spPr>
          <a:xfrm>
            <a:off x="6795469" y="4212255"/>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Tree>
    <p:extLst>
      <p:ext uri="{BB962C8B-B14F-4D97-AF65-F5344CB8AC3E}">
        <p14:creationId xmlns:p14="http://schemas.microsoft.com/office/powerpoint/2010/main" val="68530674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40"/>
        <p:cNvGrpSpPr/>
        <p:nvPr/>
      </p:nvGrpSpPr>
      <p:grpSpPr>
        <a:xfrm>
          <a:off x="0" y="0"/>
          <a:ext cx="0" cy="0"/>
          <a:chOff x="0" y="0"/>
          <a:chExt cx="0" cy="0"/>
        </a:xfrm>
      </p:grpSpPr>
      <p:grpSp>
        <p:nvGrpSpPr>
          <p:cNvPr id="141" name="Google Shape;141;p15"/>
          <p:cNvGrpSpPr/>
          <p:nvPr/>
        </p:nvGrpSpPr>
        <p:grpSpPr>
          <a:xfrm>
            <a:off x="1" y="621957"/>
            <a:ext cx="9518478" cy="8019257"/>
            <a:chOff x="1" y="466450"/>
            <a:chExt cx="9518478" cy="6014443"/>
          </a:xfrm>
        </p:grpSpPr>
        <p:pic>
          <p:nvPicPr>
            <p:cNvPr id="142" name="Google Shape;142;p15"/>
            <p:cNvPicPr preferRelativeResize="0"/>
            <p:nvPr/>
          </p:nvPicPr>
          <p:blipFill rotWithShape="1">
            <a:blip r:embed="rId2">
              <a:alphaModFix/>
            </a:blip>
            <a:srcRect b="17749"/>
            <a:stretch/>
          </p:blipFill>
          <p:spPr>
            <a:xfrm flipH="1">
              <a:off x="1" y="2924894"/>
              <a:ext cx="6985452" cy="2216357"/>
            </a:xfrm>
            <a:prstGeom prst="rect">
              <a:avLst/>
            </a:prstGeom>
            <a:noFill/>
            <a:ln>
              <a:noFill/>
            </a:ln>
          </p:spPr>
        </p:pic>
        <p:pic>
          <p:nvPicPr>
            <p:cNvPr id="143" name="Google Shape;143;p15"/>
            <p:cNvPicPr preferRelativeResize="0"/>
            <p:nvPr/>
          </p:nvPicPr>
          <p:blipFill rotWithShape="1">
            <a:blip r:embed="rId3">
              <a:alphaModFix/>
            </a:blip>
            <a:srcRect t="46533" r="33328" b="3511"/>
            <a:stretch/>
          </p:blipFill>
          <p:spPr>
            <a:xfrm>
              <a:off x="5991839" y="2794275"/>
              <a:ext cx="3153710" cy="2346977"/>
            </a:xfrm>
            <a:prstGeom prst="rect">
              <a:avLst/>
            </a:prstGeom>
            <a:noFill/>
            <a:ln>
              <a:noFill/>
            </a:ln>
          </p:spPr>
        </p:pic>
        <p:sp>
          <p:nvSpPr>
            <p:cNvPr id="144" name="Google Shape;144;p15"/>
            <p:cNvSpPr/>
            <p:nvPr/>
          </p:nvSpPr>
          <p:spPr>
            <a:xfrm flipH="1">
              <a:off x="6461970" y="31166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45" name="Google Shape;145;p15"/>
            <p:cNvPicPr preferRelativeResize="0"/>
            <p:nvPr/>
          </p:nvPicPr>
          <p:blipFill>
            <a:blip r:embed="rId4">
              <a:alphaModFix/>
            </a:blip>
            <a:stretch>
              <a:fillRect/>
            </a:stretch>
          </p:blipFill>
          <p:spPr>
            <a:xfrm>
              <a:off x="7735850" y="3071024"/>
              <a:ext cx="508750" cy="508750"/>
            </a:xfrm>
            <a:prstGeom prst="rect">
              <a:avLst/>
            </a:prstGeom>
            <a:noFill/>
            <a:ln>
              <a:noFill/>
            </a:ln>
          </p:spPr>
        </p:pic>
        <p:pic>
          <p:nvPicPr>
            <p:cNvPr id="146" name="Google Shape;146;p15"/>
            <p:cNvPicPr preferRelativeResize="0"/>
            <p:nvPr/>
          </p:nvPicPr>
          <p:blipFill>
            <a:blip r:embed="rId5">
              <a:alphaModFix/>
            </a:blip>
            <a:stretch>
              <a:fillRect/>
            </a:stretch>
          </p:blipFill>
          <p:spPr>
            <a:xfrm>
              <a:off x="8514250" y="1708400"/>
              <a:ext cx="400550" cy="458832"/>
            </a:xfrm>
            <a:prstGeom prst="rect">
              <a:avLst/>
            </a:prstGeom>
            <a:noFill/>
            <a:ln>
              <a:noFill/>
            </a:ln>
          </p:spPr>
        </p:pic>
        <p:pic>
          <p:nvPicPr>
            <p:cNvPr id="147" name="Google Shape;147;p15"/>
            <p:cNvPicPr preferRelativeResize="0"/>
            <p:nvPr/>
          </p:nvPicPr>
          <p:blipFill>
            <a:blip r:embed="rId6">
              <a:alphaModFix/>
            </a:blip>
            <a:stretch>
              <a:fillRect/>
            </a:stretch>
          </p:blipFill>
          <p:spPr>
            <a:xfrm>
              <a:off x="824675" y="1309550"/>
              <a:ext cx="547601" cy="582775"/>
            </a:xfrm>
            <a:prstGeom prst="rect">
              <a:avLst/>
            </a:prstGeom>
            <a:noFill/>
            <a:ln>
              <a:noFill/>
            </a:ln>
          </p:spPr>
        </p:pic>
        <p:pic>
          <p:nvPicPr>
            <p:cNvPr id="148" name="Google Shape;148;p15"/>
            <p:cNvPicPr preferRelativeResize="0"/>
            <p:nvPr/>
          </p:nvPicPr>
          <p:blipFill>
            <a:blip r:embed="rId4">
              <a:alphaModFix/>
            </a:blip>
            <a:stretch>
              <a:fillRect/>
            </a:stretch>
          </p:blipFill>
          <p:spPr>
            <a:xfrm>
              <a:off x="679438" y="466450"/>
              <a:ext cx="253876" cy="253876"/>
            </a:xfrm>
            <a:prstGeom prst="rect">
              <a:avLst/>
            </a:prstGeom>
            <a:noFill/>
            <a:ln>
              <a:noFill/>
            </a:ln>
          </p:spPr>
        </p:pic>
      </p:grpSp>
      <p:sp>
        <p:nvSpPr>
          <p:cNvPr id="149" name="Google Shape;149;p15"/>
          <p:cNvSpPr txBox="1">
            <a:spLocks noGrp="1"/>
          </p:cNvSpPr>
          <p:nvPr>
            <p:ph type="title"/>
          </p:nvPr>
        </p:nvSpPr>
        <p:spPr>
          <a:xfrm>
            <a:off x="1564350" y="2064500"/>
            <a:ext cx="6015600" cy="16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1000">
                <a:latin typeface="Fira Sans Condensed Medium" panose="020B06030500000200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dirty="0"/>
          </a:p>
        </p:txBody>
      </p:sp>
      <p:sp>
        <p:nvSpPr>
          <p:cNvPr id="150" name="Google Shape;150;p15"/>
          <p:cNvSpPr txBox="1">
            <a:spLocks noGrp="1"/>
          </p:cNvSpPr>
          <p:nvPr>
            <p:ph type="subTitle" idx="1"/>
          </p:nvPr>
        </p:nvSpPr>
        <p:spPr>
          <a:xfrm>
            <a:off x="2158550" y="3899867"/>
            <a:ext cx="48729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189974502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63"/>
        <p:cNvGrpSpPr/>
        <p:nvPr/>
      </p:nvGrpSpPr>
      <p:grpSpPr>
        <a:xfrm>
          <a:off x="0" y="0"/>
          <a:ext cx="0" cy="0"/>
          <a:chOff x="0" y="0"/>
          <a:chExt cx="0" cy="0"/>
        </a:xfrm>
      </p:grpSpPr>
      <p:grpSp>
        <p:nvGrpSpPr>
          <p:cNvPr id="164" name="Google Shape;164;p17"/>
          <p:cNvGrpSpPr/>
          <p:nvPr/>
        </p:nvGrpSpPr>
        <p:grpSpPr>
          <a:xfrm>
            <a:off x="18932" y="-1957327"/>
            <a:ext cx="9111225" cy="10425517"/>
            <a:chOff x="18924" y="-1467995"/>
            <a:chExt cx="9111225" cy="7819138"/>
          </a:xfrm>
        </p:grpSpPr>
        <p:pic>
          <p:nvPicPr>
            <p:cNvPr id="165" name="Google Shape;165;p17"/>
            <p:cNvPicPr preferRelativeResize="0"/>
            <p:nvPr/>
          </p:nvPicPr>
          <p:blipFill rotWithShape="1">
            <a:blip r:embed="rId2">
              <a:alphaModFix/>
            </a:blip>
            <a:srcRect b="3306"/>
            <a:stretch/>
          </p:blipFill>
          <p:spPr>
            <a:xfrm rot="10800000">
              <a:off x="18924" y="6500"/>
              <a:ext cx="5174226" cy="4968925"/>
            </a:xfrm>
            <a:prstGeom prst="rect">
              <a:avLst/>
            </a:prstGeom>
            <a:noFill/>
            <a:ln>
              <a:noFill/>
            </a:ln>
          </p:spPr>
        </p:pic>
        <p:sp>
          <p:nvSpPr>
            <p:cNvPr id="166" name="Google Shape;166;p17"/>
            <p:cNvSpPr/>
            <p:nvPr/>
          </p:nvSpPr>
          <p:spPr>
            <a:xfrm rot="10800000" flipH="1">
              <a:off x="5840016" y="-104294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 name="Google Shape;167;p17"/>
            <p:cNvSpPr/>
            <p:nvPr/>
          </p:nvSpPr>
          <p:spPr>
            <a:xfrm rot="-5400000" flipH="1">
              <a:off x="1447216" y="314078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 name="Google Shape;168;p17"/>
            <p:cNvSpPr/>
            <p:nvPr/>
          </p:nvSpPr>
          <p:spPr>
            <a:xfrm rot="10800000" flipH="1">
              <a:off x="465478" y="-146799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69" name="Google Shape;169;p17"/>
            <p:cNvPicPr preferRelativeResize="0"/>
            <p:nvPr/>
          </p:nvPicPr>
          <p:blipFill rotWithShape="1">
            <a:blip r:embed="rId3">
              <a:alphaModFix amt="63000"/>
            </a:blip>
            <a:srcRect t="5222"/>
            <a:stretch/>
          </p:blipFill>
          <p:spPr>
            <a:xfrm rot="5400000" flipH="1">
              <a:off x="6036574" y="2049925"/>
              <a:ext cx="4804275" cy="1382875"/>
            </a:xfrm>
            <a:prstGeom prst="rect">
              <a:avLst/>
            </a:prstGeom>
            <a:noFill/>
            <a:ln>
              <a:noFill/>
            </a:ln>
          </p:spPr>
        </p:pic>
      </p:grpSp>
      <p:sp>
        <p:nvSpPr>
          <p:cNvPr id="170" name="Google Shape;170;p17"/>
          <p:cNvSpPr txBox="1">
            <a:spLocks noGrp="1"/>
          </p:cNvSpPr>
          <p:nvPr>
            <p:ph type="title"/>
          </p:nvPr>
        </p:nvSpPr>
        <p:spPr>
          <a:xfrm>
            <a:off x="2236750" y="3317633"/>
            <a:ext cx="5399400" cy="18436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3600"/>
              <a:buNone/>
              <a:defRPr sz="5000">
                <a:latin typeface="Fira Sans Condensed Medium" panose="020B0603050000020004" pitchFamily="34" charset="0"/>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
        <p:nvSpPr>
          <p:cNvPr id="171" name="Google Shape;171;p17"/>
          <p:cNvSpPr txBox="1">
            <a:spLocks noGrp="1"/>
          </p:cNvSpPr>
          <p:nvPr>
            <p:ph type="title" idx="2" hasCustomPrompt="1"/>
          </p:nvPr>
        </p:nvSpPr>
        <p:spPr>
          <a:xfrm>
            <a:off x="5866293" y="1459033"/>
            <a:ext cx="1423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172" name="Google Shape;172;p17"/>
          <p:cNvSpPr txBox="1">
            <a:spLocks noGrp="1"/>
          </p:cNvSpPr>
          <p:nvPr>
            <p:ph type="subTitle" idx="1"/>
          </p:nvPr>
        </p:nvSpPr>
        <p:spPr>
          <a:xfrm>
            <a:off x="4186767" y="5032467"/>
            <a:ext cx="3449100" cy="92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300792124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73"/>
        <p:cNvGrpSpPr/>
        <p:nvPr/>
      </p:nvGrpSpPr>
      <p:grpSpPr>
        <a:xfrm>
          <a:off x="0" y="0"/>
          <a:ext cx="0" cy="0"/>
          <a:chOff x="0" y="0"/>
          <a:chExt cx="0" cy="0"/>
        </a:xfrm>
      </p:grpSpPr>
      <p:sp>
        <p:nvSpPr>
          <p:cNvPr id="174" name="Google Shape;174;p18"/>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grpSp>
        <p:nvGrpSpPr>
          <p:cNvPr id="175" name="Google Shape;175;p18"/>
          <p:cNvGrpSpPr/>
          <p:nvPr/>
        </p:nvGrpSpPr>
        <p:grpSpPr>
          <a:xfrm rot="10800000" flipH="1">
            <a:off x="-1447374" y="1409207"/>
            <a:ext cx="10897872" cy="8114183"/>
            <a:chOff x="-1447374" y="-1997762"/>
            <a:chExt cx="10897872" cy="6085637"/>
          </a:xfrm>
        </p:grpSpPr>
        <p:pic>
          <p:nvPicPr>
            <p:cNvPr id="176" name="Google Shape;176;p18"/>
            <p:cNvPicPr preferRelativeResize="0"/>
            <p:nvPr/>
          </p:nvPicPr>
          <p:blipFill rotWithShape="1">
            <a:blip r:embed="rId2">
              <a:alphaModFix/>
            </a:blip>
            <a:srcRect r="12342" b="27750"/>
            <a:stretch/>
          </p:blipFill>
          <p:spPr>
            <a:xfrm rot="10800000" flipH="1">
              <a:off x="2654500" y="12"/>
              <a:ext cx="6494449" cy="1338550"/>
            </a:xfrm>
            <a:prstGeom prst="rect">
              <a:avLst/>
            </a:prstGeom>
            <a:noFill/>
            <a:ln>
              <a:noFill/>
            </a:ln>
          </p:spPr>
        </p:pic>
        <p:pic>
          <p:nvPicPr>
            <p:cNvPr id="177" name="Google Shape;177;p18"/>
            <p:cNvPicPr preferRelativeResize="0"/>
            <p:nvPr/>
          </p:nvPicPr>
          <p:blipFill>
            <a:blip r:embed="rId3">
              <a:alphaModFix/>
            </a:blip>
            <a:stretch>
              <a:fillRect/>
            </a:stretch>
          </p:blipFill>
          <p:spPr>
            <a:xfrm>
              <a:off x="205400" y="3834019"/>
              <a:ext cx="253875" cy="253856"/>
            </a:xfrm>
            <a:prstGeom prst="rect">
              <a:avLst/>
            </a:prstGeom>
            <a:noFill/>
            <a:ln>
              <a:noFill/>
            </a:ln>
          </p:spPr>
        </p:pic>
        <p:sp>
          <p:nvSpPr>
            <p:cNvPr id="178" name="Google Shape;178;p18"/>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9" name="Google Shape;179;p18"/>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80" name="Google Shape;180;p18"/>
            <p:cNvPicPr preferRelativeResize="0"/>
            <p:nvPr/>
          </p:nvPicPr>
          <p:blipFill>
            <a:blip r:embed="rId4">
              <a:alphaModFix/>
            </a:blip>
            <a:stretch>
              <a:fillRect/>
            </a:stretch>
          </p:blipFill>
          <p:spPr>
            <a:xfrm flipH="1">
              <a:off x="8538974" y="1540850"/>
              <a:ext cx="400550" cy="426275"/>
            </a:xfrm>
            <a:prstGeom prst="rect">
              <a:avLst/>
            </a:prstGeom>
            <a:noFill/>
            <a:ln>
              <a:noFill/>
            </a:ln>
          </p:spPr>
        </p:pic>
      </p:grpSp>
      <p:sp>
        <p:nvSpPr>
          <p:cNvPr id="181" name="Google Shape;181;p18"/>
          <p:cNvSpPr/>
          <p:nvPr/>
        </p:nvSpPr>
        <p:spPr>
          <a:xfrm rot="10800000">
            <a:off x="-1581799" y="-2567294"/>
            <a:ext cx="3559422" cy="5067596"/>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358241898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82"/>
        <p:cNvGrpSpPr/>
        <p:nvPr/>
      </p:nvGrpSpPr>
      <p:grpSpPr>
        <a:xfrm>
          <a:off x="0" y="0"/>
          <a:ext cx="0" cy="0"/>
          <a:chOff x="0" y="0"/>
          <a:chExt cx="0" cy="0"/>
        </a:xfrm>
      </p:grpSpPr>
      <p:grpSp>
        <p:nvGrpSpPr>
          <p:cNvPr id="183" name="Google Shape;183;p19"/>
          <p:cNvGrpSpPr/>
          <p:nvPr/>
        </p:nvGrpSpPr>
        <p:grpSpPr>
          <a:xfrm flipH="1">
            <a:off x="-2339115" y="-215033"/>
            <a:ext cx="13801447" cy="7073033"/>
            <a:chOff x="-2339115" y="-161275"/>
            <a:chExt cx="13801447" cy="5304775"/>
          </a:xfrm>
        </p:grpSpPr>
        <p:pic>
          <p:nvPicPr>
            <p:cNvPr id="184" name="Google Shape;184;p19"/>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185" name="Google Shape;185;p19"/>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6" name="Google Shape;186;p19"/>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87" name="Google Shape;187;p19"/>
            <p:cNvPicPr preferRelativeResize="0"/>
            <p:nvPr/>
          </p:nvPicPr>
          <p:blipFill rotWithShape="1">
            <a:blip r:embed="rId2">
              <a:alphaModFix amt="63000"/>
            </a:blip>
            <a:srcRect t="6672"/>
            <a:stretch/>
          </p:blipFill>
          <p:spPr>
            <a:xfrm rot="-5400000" flipH="1">
              <a:off x="-1018224" y="987590"/>
              <a:ext cx="2835901" cy="851251"/>
            </a:xfrm>
            <a:prstGeom prst="rect">
              <a:avLst/>
            </a:prstGeom>
            <a:noFill/>
            <a:ln>
              <a:noFill/>
            </a:ln>
          </p:spPr>
        </p:pic>
        <p:pic>
          <p:nvPicPr>
            <p:cNvPr id="188" name="Google Shape;188;p19"/>
            <p:cNvPicPr preferRelativeResize="0"/>
            <p:nvPr/>
          </p:nvPicPr>
          <p:blipFill>
            <a:blip r:embed="rId3">
              <a:alphaModFix/>
            </a:blip>
            <a:stretch>
              <a:fillRect/>
            </a:stretch>
          </p:blipFill>
          <p:spPr>
            <a:xfrm>
              <a:off x="8418250" y="347737"/>
              <a:ext cx="360400" cy="383521"/>
            </a:xfrm>
            <a:prstGeom prst="rect">
              <a:avLst/>
            </a:prstGeom>
            <a:noFill/>
            <a:ln>
              <a:noFill/>
            </a:ln>
          </p:spPr>
        </p:pic>
      </p:grpSp>
      <p:sp>
        <p:nvSpPr>
          <p:cNvPr id="189" name="Google Shape;189;p19"/>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extLst>
      <p:ext uri="{BB962C8B-B14F-4D97-AF65-F5344CB8AC3E}">
        <p14:creationId xmlns:p14="http://schemas.microsoft.com/office/powerpoint/2010/main" val="3155491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48"/>
        <p:cNvGrpSpPr/>
        <p:nvPr/>
      </p:nvGrpSpPr>
      <p:grpSpPr>
        <a:xfrm>
          <a:off x="0" y="0"/>
          <a:ext cx="0" cy="0"/>
          <a:chOff x="0" y="0"/>
          <a:chExt cx="0" cy="0"/>
        </a:xfrm>
      </p:grpSpPr>
      <p:grpSp>
        <p:nvGrpSpPr>
          <p:cNvPr id="249" name="Google Shape;249;p26"/>
          <p:cNvGrpSpPr/>
          <p:nvPr/>
        </p:nvGrpSpPr>
        <p:grpSpPr>
          <a:xfrm>
            <a:off x="-2094189" y="-1401294"/>
            <a:ext cx="12674019" cy="8294827"/>
            <a:chOff x="-2094189" y="-1050970"/>
            <a:chExt cx="12674019" cy="6221120"/>
          </a:xfrm>
        </p:grpSpPr>
        <p:sp>
          <p:nvSpPr>
            <p:cNvPr id="250" name="Google Shape;250;p26"/>
            <p:cNvSpPr/>
            <p:nvPr/>
          </p:nvSpPr>
          <p:spPr>
            <a:xfrm rot="5400000" flipH="1">
              <a:off x="-1940334" y="-12048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 name="Google Shape;251;p26"/>
            <p:cNvSpPr/>
            <p:nvPr/>
          </p:nvSpPr>
          <p:spPr>
            <a:xfrm rot="5400000" flipH="1">
              <a:off x="7369466" y="385637"/>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252" name="Google Shape;252;p26"/>
            <p:cNvPicPr preferRelativeResize="0"/>
            <p:nvPr/>
          </p:nvPicPr>
          <p:blipFill>
            <a:blip r:embed="rId2">
              <a:alphaModFix/>
            </a:blip>
            <a:stretch>
              <a:fillRect/>
            </a:stretch>
          </p:blipFill>
          <p:spPr>
            <a:xfrm flipH="1">
              <a:off x="-1" y="4370425"/>
              <a:ext cx="3207223" cy="799725"/>
            </a:xfrm>
            <a:prstGeom prst="rect">
              <a:avLst/>
            </a:prstGeom>
            <a:noFill/>
            <a:ln>
              <a:noFill/>
            </a:ln>
          </p:spPr>
        </p:pic>
        <p:pic>
          <p:nvPicPr>
            <p:cNvPr id="253" name="Google Shape;253;p26"/>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grpSp>
          <p:nvGrpSpPr>
            <p:cNvPr id="254" name="Google Shape;254;p26"/>
            <p:cNvGrpSpPr/>
            <p:nvPr/>
          </p:nvGrpSpPr>
          <p:grpSpPr>
            <a:xfrm rot="-1216140" flipH="1">
              <a:off x="8428613" y="1118737"/>
              <a:ext cx="644953" cy="2685095"/>
              <a:chOff x="7785777" y="1694450"/>
              <a:chExt cx="645006" cy="2685314"/>
            </a:xfrm>
          </p:grpSpPr>
          <p:pic>
            <p:nvPicPr>
              <p:cNvPr id="255" name="Google Shape;255;p26"/>
              <p:cNvPicPr preferRelativeResize="0"/>
              <p:nvPr/>
            </p:nvPicPr>
            <p:blipFill>
              <a:blip r:embed="rId4">
                <a:alphaModFix/>
              </a:blip>
              <a:stretch>
                <a:fillRect/>
              </a:stretch>
            </p:blipFill>
            <p:spPr>
              <a:xfrm>
                <a:off x="7829401" y="2245939"/>
                <a:ext cx="601381" cy="2133825"/>
              </a:xfrm>
              <a:prstGeom prst="rect">
                <a:avLst/>
              </a:prstGeom>
              <a:noFill/>
              <a:ln>
                <a:noFill/>
              </a:ln>
            </p:spPr>
          </p:pic>
          <p:pic>
            <p:nvPicPr>
              <p:cNvPr id="256" name="Google Shape;256;p26"/>
              <p:cNvPicPr preferRelativeResize="0"/>
              <p:nvPr/>
            </p:nvPicPr>
            <p:blipFill>
              <a:blip r:embed="rId5">
                <a:alphaModFix/>
              </a:blip>
              <a:stretch>
                <a:fillRect/>
              </a:stretch>
            </p:blipFill>
            <p:spPr>
              <a:xfrm flipH="1">
                <a:off x="7785777" y="1824350"/>
                <a:ext cx="223524" cy="223524"/>
              </a:xfrm>
              <a:prstGeom prst="rect">
                <a:avLst/>
              </a:prstGeom>
              <a:noFill/>
              <a:ln>
                <a:noFill/>
              </a:ln>
            </p:spPr>
          </p:pic>
          <p:pic>
            <p:nvPicPr>
              <p:cNvPr id="257" name="Google Shape;257;p26"/>
              <p:cNvPicPr preferRelativeResize="0"/>
              <p:nvPr/>
            </p:nvPicPr>
            <p:blipFill>
              <a:blip r:embed="rId5">
                <a:alphaModFix/>
              </a:blip>
              <a:stretch>
                <a:fillRect/>
              </a:stretch>
            </p:blipFill>
            <p:spPr>
              <a:xfrm flipH="1">
                <a:off x="8090575" y="1976750"/>
                <a:ext cx="71125" cy="71125"/>
              </a:xfrm>
              <a:prstGeom prst="rect">
                <a:avLst/>
              </a:prstGeom>
              <a:noFill/>
              <a:ln>
                <a:noFill/>
              </a:ln>
            </p:spPr>
          </p:pic>
          <p:pic>
            <p:nvPicPr>
              <p:cNvPr id="258" name="Google Shape;258;p26"/>
              <p:cNvPicPr preferRelativeResize="0"/>
              <p:nvPr/>
            </p:nvPicPr>
            <p:blipFill>
              <a:blip r:embed="rId5">
                <a:alphaModFix/>
              </a:blip>
              <a:stretch>
                <a:fillRect/>
              </a:stretch>
            </p:blipFill>
            <p:spPr>
              <a:xfrm flipH="1">
                <a:off x="8035624" y="1694450"/>
                <a:ext cx="129901" cy="129901"/>
              </a:xfrm>
              <a:prstGeom prst="rect">
                <a:avLst/>
              </a:prstGeom>
              <a:noFill/>
              <a:ln>
                <a:noFill/>
              </a:ln>
            </p:spPr>
          </p:pic>
        </p:grpSp>
      </p:grpSp>
      <p:sp>
        <p:nvSpPr>
          <p:cNvPr id="259" name="Google Shape;259;p26"/>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260" name="Google Shape;260;p26"/>
          <p:cNvSpPr txBox="1">
            <a:spLocks noGrp="1"/>
          </p:cNvSpPr>
          <p:nvPr>
            <p:ph type="title" idx="2"/>
          </p:nvPr>
        </p:nvSpPr>
        <p:spPr>
          <a:xfrm>
            <a:off x="1207375" y="2533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1" name="Google Shape;261;p26"/>
          <p:cNvSpPr txBox="1">
            <a:spLocks noGrp="1"/>
          </p:cNvSpPr>
          <p:nvPr>
            <p:ph type="subTitle" idx="1"/>
          </p:nvPr>
        </p:nvSpPr>
        <p:spPr>
          <a:xfrm>
            <a:off x="1207375" y="2939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2" name="Google Shape;262;p26"/>
          <p:cNvSpPr txBox="1">
            <a:spLocks noGrp="1"/>
          </p:cNvSpPr>
          <p:nvPr>
            <p:ph type="title" idx="3"/>
          </p:nvPr>
        </p:nvSpPr>
        <p:spPr>
          <a:xfrm>
            <a:off x="4283751" y="2533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3" name="Google Shape;263;p26"/>
          <p:cNvSpPr txBox="1">
            <a:spLocks noGrp="1"/>
          </p:cNvSpPr>
          <p:nvPr>
            <p:ph type="subTitle" idx="4"/>
          </p:nvPr>
        </p:nvSpPr>
        <p:spPr>
          <a:xfrm>
            <a:off x="4283751" y="2939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4" name="Google Shape;264;p26"/>
          <p:cNvSpPr txBox="1">
            <a:spLocks noGrp="1"/>
          </p:cNvSpPr>
          <p:nvPr>
            <p:ph type="title" idx="5"/>
          </p:nvPr>
        </p:nvSpPr>
        <p:spPr>
          <a:xfrm>
            <a:off x="2731375" y="4749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5" name="Google Shape;265;p26"/>
          <p:cNvSpPr txBox="1">
            <a:spLocks noGrp="1"/>
          </p:cNvSpPr>
          <p:nvPr>
            <p:ph type="subTitle" idx="6"/>
          </p:nvPr>
        </p:nvSpPr>
        <p:spPr>
          <a:xfrm>
            <a:off x="2731375" y="5155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6" name="Google Shape;266;p26"/>
          <p:cNvSpPr txBox="1">
            <a:spLocks noGrp="1"/>
          </p:cNvSpPr>
          <p:nvPr>
            <p:ph type="title" idx="7"/>
          </p:nvPr>
        </p:nvSpPr>
        <p:spPr>
          <a:xfrm>
            <a:off x="5655351" y="4749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7" name="Google Shape;267;p26"/>
          <p:cNvSpPr txBox="1">
            <a:spLocks noGrp="1"/>
          </p:cNvSpPr>
          <p:nvPr>
            <p:ph type="subTitle" idx="8"/>
          </p:nvPr>
        </p:nvSpPr>
        <p:spPr>
          <a:xfrm>
            <a:off x="5655351" y="5155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63637271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97"/>
        <p:cNvGrpSpPr/>
        <p:nvPr/>
      </p:nvGrpSpPr>
      <p:grpSpPr>
        <a:xfrm>
          <a:off x="0" y="0"/>
          <a:ext cx="0" cy="0"/>
          <a:chOff x="0" y="0"/>
          <a:chExt cx="0" cy="0"/>
        </a:xfrm>
      </p:grpSpPr>
      <p:sp>
        <p:nvSpPr>
          <p:cNvPr id="298" name="Google Shape;298;p28"/>
          <p:cNvSpPr txBox="1">
            <a:spLocks noGrp="1"/>
          </p:cNvSpPr>
          <p:nvPr>
            <p:ph type="title" hasCustomPrompt="1"/>
          </p:nvPr>
        </p:nvSpPr>
        <p:spPr>
          <a:xfrm>
            <a:off x="2223600" y="893633"/>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99" name="Google Shape;299;p28"/>
          <p:cNvSpPr txBox="1">
            <a:spLocks noGrp="1"/>
          </p:cNvSpPr>
          <p:nvPr>
            <p:ph type="subTitle" idx="1"/>
          </p:nvPr>
        </p:nvSpPr>
        <p:spPr>
          <a:xfrm>
            <a:off x="1887125" y="1671500"/>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0" name="Google Shape;300;p28"/>
          <p:cNvSpPr txBox="1">
            <a:spLocks noGrp="1"/>
          </p:cNvSpPr>
          <p:nvPr>
            <p:ph type="title" idx="2" hasCustomPrompt="1"/>
          </p:nvPr>
        </p:nvSpPr>
        <p:spPr>
          <a:xfrm>
            <a:off x="2223600" y="2623908"/>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1" name="Google Shape;301;p28"/>
          <p:cNvSpPr txBox="1">
            <a:spLocks noGrp="1"/>
          </p:cNvSpPr>
          <p:nvPr>
            <p:ph type="subTitle" idx="3"/>
          </p:nvPr>
        </p:nvSpPr>
        <p:spPr>
          <a:xfrm>
            <a:off x="1887125" y="3418732"/>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2" name="Google Shape;302;p28"/>
          <p:cNvSpPr txBox="1">
            <a:spLocks noGrp="1"/>
          </p:cNvSpPr>
          <p:nvPr>
            <p:ph type="title" idx="4" hasCustomPrompt="1"/>
          </p:nvPr>
        </p:nvSpPr>
        <p:spPr>
          <a:xfrm>
            <a:off x="2223600" y="4354184"/>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3" name="Google Shape;303;p28"/>
          <p:cNvSpPr txBox="1">
            <a:spLocks noGrp="1"/>
          </p:cNvSpPr>
          <p:nvPr>
            <p:ph type="subTitle" idx="5"/>
          </p:nvPr>
        </p:nvSpPr>
        <p:spPr>
          <a:xfrm>
            <a:off x="1887125" y="5165964"/>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grpSp>
        <p:nvGrpSpPr>
          <p:cNvPr id="304" name="Google Shape;304;p28"/>
          <p:cNvGrpSpPr/>
          <p:nvPr/>
        </p:nvGrpSpPr>
        <p:grpSpPr>
          <a:xfrm>
            <a:off x="-856040" y="-713408"/>
            <a:ext cx="11753347" cy="8386747"/>
            <a:chOff x="-856040" y="-535056"/>
            <a:chExt cx="11753347" cy="6290060"/>
          </a:xfrm>
        </p:grpSpPr>
        <p:pic>
          <p:nvPicPr>
            <p:cNvPr id="305" name="Google Shape;305;p28"/>
            <p:cNvPicPr preferRelativeResize="0"/>
            <p:nvPr/>
          </p:nvPicPr>
          <p:blipFill rotWithShape="1">
            <a:blip r:embed="rId2">
              <a:alphaModFix amt="63000"/>
            </a:blip>
            <a:srcRect t="5222"/>
            <a:stretch/>
          </p:blipFill>
          <p:spPr>
            <a:xfrm rot="5400000">
              <a:off x="5823891" y="1461513"/>
              <a:ext cx="4804275" cy="1850599"/>
            </a:xfrm>
            <a:prstGeom prst="rect">
              <a:avLst/>
            </a:prstGeom>
            <a:noFill/>
            <a:ln>
              <a:noFill/>
            </a:ln>
          </p:spPr>
        </p:pic>
        <p:sp>
          <p:nvSpPr>
            <p:cNvPr id="306" name="Google Shape;306;p28"/>
            <p:cNvSpPr/>
            <p:nvPr/>
          </p:nvSpPr>
          <p:spPr>
            <a:xfrm rot="10800000">
              <a:off x="-856040" y="-535056"/>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 name="Google Shape;307;p28"/>
            <p:cNvSpPr/>
            <p:nvPr/>
          </p:nvSpPr>
          <p:spPr>
            <a:xfrm rot="10800000" flipH="1">
              <a:off x="7337885" y="195430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08" name="Google Shape;308;p28"/>
            <p:cNvPicPr preferRelativeResize="0"/>
            <p:nvPr/>
          </p:nvPicPr>
          <p:blipFill rotWithShape="1">
            <a:blip r:embed="rId2">
              <a:alphaModFix amt="63000"/>
            </a:blip>
            <a:srcRect t="5249"/>
            <a:stretch/>
          </p:blipFill>
          <p:spPr>
            <a:xfrm rot="-5400000">
              <a:off x="-1513150" y="1838100"/>
              <a:ext cx="4804275" cy="1806524"/>
            </a:xfrm>
            <a:prstGeom prst="rect">
              <a:avLst/>
            </a:prstGeom>
            <a:noFill/>
            <a:ln>
              <a:noFill/>
            </a:ln>
          </p:spPr>
        </p:pic>
        <p:pic>
          <p:nvPicPr>
            <p:cNvPr id="309" name="Google Shape;309;p28"/>
            <p:cNvPicPr preferRelativeResize="0"/>
            <p:nvPr/>
          </p:nvPicPr>
          <p:blipFill>
            <a:blip r:embed="rId3">
              <a:alphaModFix/>
            </a:blip>
            <a:stretch>
              <a:fillRect/>
            </a:stretch>
          </p:blipFill>
          <p:spPr>
            <a:xfrm rot="10800000" flipH="1">
              <a:off x="499676" y="1419600"/>
              <a:ext cx="409063" cy="409093"/>
            </a:xfrm>
            <a:prstGeom prst="rect">
              <a:avLst/>
            </a:prstGeom>
            <a:noFill/>
            <a:ln>
              <a:noFill/>
            </a:ln>
          </p:spPr>
        </p:pic>
        <p:pic>
          <p:nvPicPr>
            <p:cNvPr id="310" name="Google Shape;310;p28"/>
            <p:cNvPicPr preferRelativeResize="0"/>
            <p:nvPr/>
          </p:nvPicPr>
          <p:blipFill>
            <a:blip r:embed="rId4">
              <a:alphaModFix/>
            </a:blip>
            <a:stretch>
              <a:fillRect/>
            </a:stretch>
          </p:blipFill>
          <p:spPr>
            <a:xfrm rot="10800000" flipH="1">
              <a:off x="8295949" y="2086616"/>
              <a:ext cx="473875" cy="504267"/>
            </a:xfrm>
            <a:prstGeom prst="rect">
              <a:avLst/>
            </a:prstGeom>
            <a:noFill/>
            <a:ln>
              <a:noFill/>
            </a:ln>
          </p:spPr>
        </p:pic>
        <p:pic>
          <p:nvPicPr>
            <p:cNvPr id="311" name="Google Shape;311;p28"/>
            <p:cNvPicPr preferRelativeResize="0"/>
            <p:nvPr/>
          </p:nvPicPr>
          <p:blipFill>
            <a:blip r:embed="rId5">
              <a:alphaModFix/>
            </a:blip>
            <a:stretch>
              <a:fillRect/>
            </a:stretch>
          </p:blipFill>
          <p:spPr>
            <a:xfrm rot="10800000" flipH="1">
              <a:off x="7656375" y="670233"/>
              <a:ext cx="327099" cy="327124"/>
            </a:xfrm>
            <a:prstGeom prst="rect">
              <a:avLst/>
            </a:prstGeom>
            <a:noFill/>
            <a:ln>
              <a:noFill/>
            </a:ln>
          </p:spPr>
        </p:pic>
        <p:pic>
          <p:nvPicPr>
            <p:cNvPr id="312" name="Google Shape;312;p28"/>
            <p:cNvPicPr preferRelativeResize="0"/>
            <p:nvPr/>
          </p:nvPicPr>
          <p:blipFill>
            <a:blip r:embed="rId6">
              <a:alphaModFix/>
            </a:blip>
            <a:stretch>
              <a:fillRect/>
            </a:stretch>
          </p:blipFill>
          <p:spPr>
            <a:xfrm rot="10800000" flipH="1">
              <a:off x="502924" y="3686651"/>
              <a:ext cx="640074" cy="733215"/>
            </a:xfrm>
            <a:prstGeom prst="rect">
              <a:avLst/>
            </a:prstGeom>
            <a:noFill/>
            <a:ln>
              <a:noFill/>
            </a:ln>
          </p:spPr>
        </p:pic>
      </p:grpSp>
    </p:spTree>
    <p:extLst>
      <p:ext uri="{BB962C8B-B14F-4D97-AF65-F5344CB8AC3E}">
        <p14:creationId xmlns:p14="http://schemas.microsoft.com/office/powerpoint/2010/main" val="171402118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13"/>
        <p:cNvGrpSpPr/>
        <p:nvPr/>
      </p:nvGrpSpPr>
      <p:grpSpPr>
        <a:xfrm>
          <a:off x="0" y="0"/>
          <a:ext cx="0" cy="0"/>
          <a:chOff x="0" y="0"/>
          <a:chExt cx="0" cy="0"/>
        </a:xfrm>
      </p:grpSpPr>
      <p:grpSp>
        <p:nvGrpSpPr>
          <p:cNvPr id="314" name="Google Shape;314;p29"/>
          <p:cNvGrpSpPr/>
          <p:nvPr/>
        </p:nvGrpSpPr>
        <p:grpSpPr>
          <a:xfrm>
            <a:off x="-1400500" y="-4"/>
            <a:ext cx="10785958" cy="8104461"/>
            <a:chOff x="-1400500" y="-3"/>
            <a:chExt cx="10785958" cy="6078346"/>
          </a:xfrm>
        </p:grpSpPr>
        <p:pic>
          <p:nvPicPr>
            <p:cNvPr id="315" name="Google Shape;315;p29"/>
            <p:cNvPicPr preferRelativeResize="0"/>
            <p:nvPr/>
          </p:nvPicPr>
          <p:blipFill>
            <a:blip r:embed="rId2">
              <a:alphaModFix amt="75000"/>
            </a:blip>
            <a:stretch>
              <a:fillRect/>
            </a:stretch>
          </p:blipFill>
          <p:spPr>
            <a:xfrm>
              <a:off x="5799005" y="491111"/>
              <a:ext cx="1743575" cy="1743574"/>
            </a:xfrm>
            <a:prstGeom prst="rect">
              <a:avLst/>
            </a:prstGeom>
            <a:noFill/>
            <a:ln>
              <a:noFill/>
            </a:ln>
          </p:spPr>
        </p:pic>
        <p:pic>
          <p:nvPicPr>
            <p:cNvPr id="316" name="Google Shape;316;p29"/>
            <p:cNvPicPr preferRelativeResize="0"/>
            <p:nvPr/>
          </p:nvPicPr>
          <p:blipFill rotWithShape="1">
            <a:blip r:embed="rId3">
              <a:alphaModFix/>
            </a:blip>
            <a:srcRect b="3306"/>
            <a:stretch/>
          </p:blipFill>
          <p:spPr>
            <a:xfrm>
              <a:off x="5213308" y="1384174"/>
              <a:ext cx="3914650" cy="3759325"/>
            </a:xfrm>
            <a:prstGeom prst="rect">
              <a:avLst/>
            </a:prstGeom>
            <a:noFill/>
            <a:ln>
              <a:noFill/>
            </a:ln>
          </p:spPr>
        </p:pic>
        <p:sp>
          <p:nvSpPr>
            <p:cNvPr id="317" name="Google Shape;317;p29"/>
            <p:cNvSpPr/>
            <p:nvPr/>
          </p:nvSpPr>
          <p:spPr>
            <a:xfrm flipH="1">
              <a:off x="6328950" y="25717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18" name="Google Shape;318;p29"/>
            <p:cNvPicPr preferRelativeResize="0"/>
            <p:nvPr/>
          </p:nvPicPr>
          <p:blipFill rotWithShape="1">
            <a:blip r:embed="rId3">
              <a:alphaModFix/>
            </a:blip>
            <a:srcRect b="3688"/>
            <a:stretch/>
          </p:blipFill>
          <p:spPr>
            <a:xfrm rot="10800000">
              <a:off x="-16042" y="-3"/>
              <a:ext cx="1468375" cy="1404502"/>
            </a:xfrm>
            <a:prstGeom prst="rect">
              <a:avLst/>
            </a:prstGeom>
            <a:noFill/>
            <a:ln>
              <a:noFill/>
            </a:ln>
          </p:spPr>
        </p:pic>
        <p:pic>
          <p:nvPicPr>
            <p:cNvPr id="319" name="Google Shape;319;p29"/>
            <p:cNvPicPr preferRelativeResize="0"/>
            <p:nvPr/>
          </p:nvPicPr>
          <p:blipFill>
            <a:blip r:embed="rId4">
              <a:alphaModFix/>
            </a:blip>
            <a:stretch>
              <a:fillRect/>
            </a:stretch>
          </p:blipFill>
          <p:spPr>
            <a:xfrm>
              <a:off x="8160358" y="3273249"/>
              <a:ext cx="508750" cy="508750"/>
            </a:xfrm>
            <a:prstGeom prst="rect">
              <a:avLst/>
            </a:prstGeom>
            <a:noFill/>
            <a:ln>
              <a:noFill/>
            </a:ln>
          </p:spPr>
        </p:pic>
        <p:pic>
          <p:nvPicPr>
            <p:cNvPr id="320" name="Google Shape;320;p29"/>
            <p:cNvPicPr preferRelativeResize="0"/>
            <p:nvPr/>
          </p:nvPicPr>
          <p:blipFill>
            <a:blip r:embed="rId5">
              <a:alphaModFix/>
            </a:blip>
            <a:stretch>
              <a:fillRect/>
            </a:stretch>
          </p:blipFill>
          <p:spPr>
            <a:xfrm>
              <a:off x="524305" y="285141"/>
              <a:ext cx="508750" cy="508710"/>
            </a:xfrm>
            <a:prstGeom prst="rect">
              <a:avLst/>
            </a:prstGeom>
            <a:noFill/>
            <a:ln>
              <a:noFill/>
            </a:ln>
          </p:spPr>
        </p:pic>
        <p:pic>
          <p:nvPicPr>
            <p:cNvPr id="321" name="Google Shape;321;p29"/>
            <p:cNvPicPr preferRelativeResize="0"/>
            <p:nvPr/>
          </p:nvPicPr>
          <p:blipFill>
            <a:blip r:embed="rId6">
              <a:alphaModFix/>
            </a:blip>
            <a:stretch>
              <a:fillRect/>
            </a:stretch>
          </p:blipFill>
          <p:spPr>
            <a:xfrm>
              <a:off x="8498208" y="1708400"/>
              <a:ext cx="400550" cy="458832"/>
            </a:xfrm>
            <a:prstGeom prst="rect">
              <a:avLst/>
            </a:prstGeom>
            <a:noFill/>
            <a:ln>
              <a:noFill/>
            </a:ln>
          </p:spPr>
        </p:pic>
        <p:pic>
          <p:nvPicPr>
            <p:cNvPr id="322" name="Google Shape;322;p29"/>
            <p:cNvPicPr preferRelativeResize="0"/>
            <p:nvPr/>
          </p:nvPicPr>
          <p:blipFill>
            <a:blip r:embed="rId7">
              <a:alphaModFix/>
            </a:blip>
            <a:stretch>
              <a:fillRect/>
            </a:stretch>
          </p:blipFill>
          <p:spPr>
            <a:xfrm>
              <a:off x="188432" y="1540850"/>
              <a:ext cx="400550" cy="426275"/>
            </a:xfrm>
            <a:prstGeom prst="rect">
              <a:avLst/>
            </a:prstGeom>
            <a:noFill/>
            <a:ln>
              <a:noFill/>
            </a:ln>
          </p:spPr>
        </p:pic>
        <p:pic>
          <p:nvPicPr>
            <p:cNvPr id="323" name="Google Shape;323;p29"/>
            <p:cNvPicPr preferRelativeResize="0"/>
            <p:nvPr/>
          </p:nvPicPr>
          <p:blipFill>
            <a:blip r:embed="rId8">
              <a:alphaModFix/>
            </a:blip>
            <a:stretch>
              <a:fillRect/>
            </a:stretch>
          </p:blipFill>
          <p:spPr>
            <a:xfrm>
              <a:off x="6609096" y="3860800"/>
              <a:ext cx="253876" cy="253876"/>
            </a:xfrm>
            <a:prstGeom prst="rect">
              <a:avLst/>
            </a:prstGeom>
            <a:noFill/>
            <a:ln>
              <a:noFill/>
            </a:ln>
          </p:spPr>
        </p:pic>
        <p:sp>
          <p:nvSpPr>
            <p:cNvPr id="324" name="Google Shape;324;p29"/>
            <p:cNvSpPr/>
            <p:nvPr/>
          </p:nvSpPr>
          <p:spPr>
            <a:xfrm flipH="1">
              <a:off x="-1400500" y="27141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25" name="Google Shape;325;p29"/>
          <p:cNvSpPr txBox="1">
            <a:spLocks noGrp="1"/>
          </p:cNvSpPr>
          <p:nvPr>
            <p:ph type="title"/>
          </p:nvPr>
        </p:nvSpPr>
        <p:spPr>
          <a:xfrm>
            <a:off x="1143000" y="841367"/>
            <a:ext cx="3871800" cy="1164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72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26" name="Google Shape;326;p29"/>
          <p:cNvSpPr txBox="1">
            <a:spLocks noGrp="1"/>
          </p:cNvSpPr>
          <p:nvPr>
            <p:ph type="subTitle" idx="1"/>
          </p:nvPr>
        </p:nvSpPr>
        <p:spPr>
          <a:xfrm>
            <a:off x="1177200" y="2215667"/>
            <a:ext cx="3434700" cy="1902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327" name="Google Shape;327;p29"/>
          <p:cNvSpPr txBox="1"/>
          <p:nvPr/>
        </p:nvSpPr>
        <p:spPr>
          <a:xfrm>
            <a:off x="1108025" y="5203367"/>
            <a:ext cx="4635600" cy="644800"/>
          </a:xfrm>
          <a:prstGeom prst="rect">
            <a:avLst/>
          </a:prstGeom>
          <a:noFill/>
          <a:ln>
            <a:noFill/>
          </a:ln>
        </p:spPr>
        <p:txBody>
          <a:bodyPr spcFirstLastPara="1" wrap="square" lIns="91425" tIns="91425" rIns="91425" bIns="91425" anchor="b" anchorCtr="0">
            <a:noAutofit/>
          </a:bodyPr>
          <a:lstStyle/>
          <a:p>
            <a:pPr>
              <a:spcBef>
                <a:spcPts val="300"/>
              </a:spcBef>
              <a:buClr>
                <a:srgbClr val="000000"/>
              </a:buClr>
              <a:buFont typeface="Arial"/>
              <a:buNone/>
            </a:pPr>
            <a:r>
              <a:rPr lang="en" sz="1000" kern="0">
                <a:solidFill>
                  <a:srgbClr val="FFFFFF"/>
                </a:solidFill>
                <a:latin typeface="Open Sans"/>
                <a:ea typeface="Open Sans"/>
                <a:cs typeface="Open Sans"/>
                <a:sym typeface="Open Sans"/>
              </a:rPr>
              <a:t>CREDITS: This presentation template was created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9">
                  <a:extLst>
                    <a:ext uri="{A12FA001-AC4F-418D-AE19-62706E023703}">
                      <ahyp:hlinkClr xmlns="" xmlns:ahyp="http://schemas.microsoft.com/office/drawing/2018/hyperlinkcolor" val="tx"/>
                    </a:ext>
                  </a:extLst>
                </a:hlinkClick>
              </a:rPr>
              <a:t>Slidesgo</a:t>
            </a:r>
            <a:r>
              <a:rPr lang="en" sz="1000" kern="0">
                <a:solidFill>
                  <a:srgbClr val="FFFFFF"/>
                </a:solidFill>
                <a:latin typeface="Open Sans"/>
                <a:ea typeface="Open Sans"/>
                <a:cs typeface="Open Sans"/>
                <a:sym typeface="Open Sans"/>
              </a:rPr>
              <a:t>, including icons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10">
                  <a:extLst>
                    <a:ext uri="{A12FA001-AC4F-418D-AE19-62706E023703}">
                      <ahyp:hlinkClr xmlns="" xmlns:ahyp="http://schemas.microsoft.com/office/drawing/2018/hyperlinkcolor" val="tx"/>
                    </a:ext>
                  </a:extLst>
                </a:hlinkClick>
              </a:rPr>
              <a:t>Flaticon</a:t>
            </a:r>
            <a:r>
              <a:rPr lang="en" sz="1000" kern="0">
                <a:solidFill>
                  <a:srgbClr val="FFFFFF"/>
                </a:solidFill>
                <a:latin typeface="Open Sans"/>
                <a:ea typeface="Open Sans"/>
                <a:cs typeface="Open Sans"/>
                <a:sym typeface="Open Sans"/>
              </a:rPr>
              <a:t>, infographics &amp; images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11">
                  <a:extLst>
                    <a:ext uri="{A12FA001-AC4F-418D-AE19-62706E023703}">
                      <ahyp:hlinkClr xmlns="" xmlns:ahyp="http://schemas.microsoft.com/office/drawing/2018/hyperlinkcolor" val="tx"/>
                    </a:ext>
                  </a:extLst>
                </a:hlinkClick>
              </a:rPr>
              <a:t>Freepik</a:t>
            </a:r>
            <a:endParaRPr sz="1000" b="1" kern="0">
              <a:solidFill>
                <a:srgbClr val="FFFFFF"/>
              </a:solidFill>
              <a:latin typeface="Open Sans"/>
              <a:ea typeface="Open Sans"/>
              <a:cs typeface="Open Sans"/>
              <a:sym typeface="Open Sans"/>
            </a:endParaRPr>
          </a:p>
        </p:txBody>
      </p:sp>
    </p:spTree>
    <p:extLst>
      <p:ext uri="{BB962C8B-B14F-4D97-AF65-F5344CB8AC3E}">
        <p14:creationId xmlns:p14="http://schemas.microsoft.com/office/powerpoint/2010/main" val="118839413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28"/>
        <p:cNvGrpSpPr/>
        <p:nvPr/>
      </p:nvGrpSpPr>
      <p:grpSpPr>
        <a:xfrm>
          <a:off x="0" y="0"/>
          <a:ext cx="0" cy="0"/>
          <a:chOff x="0" y="0"/>
          <a:chExt cx="0" cy="0"/>
        </a:xfrm>
      </p:grpSpPr>
      <p:grpSp>
        <p:nvGrpSpPr>
          <p:cNvPr id="329" name="Google Shape;329;p30"/>
          <p:cNvGrpSpPr/>
          <p:nvPr/>
        </p:nvGrpSpPr>
        <p:grpSpPr>
          <a:xfrm>
            <a:off x="-1447374" y="-2663683"/>
            <a:ext cx="10897872" cy="12231496"/>
            <a:chOff x="-1447374" y="-1997762"/>
            <a:chExt cx="10897872" cy="9173622"/>
          </a:xfrm>
        </p:grpSpPr>
        <p:pic>
          <p:nvPicPr>
            <p:cNvPr id="330" name="Google Shape;330;p30"/>
            <p:cNvPicPr preferRelativeResize="0"/>
            <p:nvPr/>
          </p:nvPicPr>
          <p:blipFill rotWithShape="1">
            <a:blip r:embed="rId2">
              <a:alphaModFix/>
            </a:blip>
            <a:srcRect b="17749"/>
            <a:stretch/>
          </p:blipFill>
          <p:spPr>
            <a:xfrm flipH="1">
              <a:off x="0" y="3285200"/>
              <a:ext cx="8027500" cy="1873475"/>
            </a:xfrm>
            <a:prstGeom prst="rect">
              <a:avLst/>
            </a:prstGeom>
            <a:noFill/>
            <a:ln>
              <a:noFill/>
            </a:ln>
          </p:spPr>
        </p:pic>
        <p:pic>
          <p:nvPicPr>
            <p:cNvPr id="331" name="Google Shape;331;p30"/>
            <p:cNvPicPr preferRelativeResize="0"/>
            <p:nvPr/>
          </p:nvPicPr>
          <p:blipFill rotWithShape="1">
            <a:blip r:embed="rId3">
              <a:alphaModFix/>
            </a:blip>
            <a:srcRect t="46533" r="33328" b="3511"/>
            <a:stretch/>
          </p:blipFill>
          <p:spPr>
            <a:xfrm>
              <a:off x="6307681" y="3030474"/>
              <a:ext cx="2836321" cy="2110773"/>
            </a:xfrm>
            <a:prstGeom prst="rect">
              <a:avLst/>
            </a:prstGeom>
            <a:noFill/>
            <a:ln>
              <a:noFill/>
            </a:ln>
          </p:spPr>
        </p:pic>
        <p:pic>
          <p:nvPicPr>
            <p:cNvPr id="332" name="Google Shape;332;p30"/>
            <p:cNvPicPr preferRelativeResize="0"/>
            <p:nvPr/>
          </p:nvPicPr>
          <p:blipFill>
            <a:blip r:embed="rId4">
              <a:alphaModFix/>
            </a:blip>
            <a:stretch>
              <a:fillRect/>
            </a:stretch>
          </p:blipFill>
          <p:spPr>
            <a:xfrm>
              <a:off x="438225" y="4397906"/>
              <a:ext cx="400549" cy="400518"/>
            </a:xfrm>
            <a:prstGeom prst="rect">
              <a:avLst/>
            </a:prstGeom>
            <a:noFill/>
            <a:ln>
              <a:noFill/>
            </a:ln>
          </p:spPr>
        </p:pic>
        <p:sp>
          <p:nvSpPr>
            <p:cNvPr id="333" name="Google Shape;333;p30"/>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 name="Google Shape;334;p30"/>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 name="Google Shape;335;p30"/>
            <p:cNvSpPr/>
            <p:nvPr/>
          </p:nvSpPr>
          <p:spPr>
            <a:xfrm>
              <a:off x="4192326" y="33751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156932775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8475642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6"/>
        <p:cNvGrpSpPr/>
        <p:nvPr/>
      </p:nvGrpSpPr>
      <p:grpSpPr>
        <a:xfrm>
          <a:off x="0" y="0"/>
          <a:ext cx="0" cy="0"/>
          <a:chOff x="0" y="0"/>
          <a:chExt cx="0" cy="0"/>
        </a:xfrm>
      </p:grpSpPr>
      <p:grpSp>
        <p:nvGrpSpPr>
          <p:cNvPr id="337" name="Google Shape;337;p31"/>
          <p:cNvGrpSpPr/>
          <p:nvPr/>
        </p:nvGrpSpPr>
        <p:grpSpPr>
          <a:xfrm>
            <a:off x="-1066490" y="-2354616"/>
            <a:ext cx="10210492" cy="9212619"/>
            <a:chOff x="-1066490" y="-1765962"/>
            <a:chExt cx="10210492" cy="6909464"/>
          </a:xfrm>
        </p:grpSpPr>
        <p:pic>
          <p:nvPicPr>
            <p:cNvPr id="338" name="Google Shape;338;p31"/>
            <p:cNvPicPr preferRelativeResize="0"/>
            <p:nvPr/>
          </p:nvPicPr>
          <p:blipFill>
            <a:blip r:embed="rId2">
              <a:alphaModFix amt="63000"/>
            </a:blip>
            <a:stretch>
              <a:fillRect/>
            </a:stretch>
          </p:blipFill>
          <p:spPr>
            <a:xfrm flipH="1">
              <a:off x="4339726" y="4"/>
              <a:ext cx="4804275" cy="1459125"/>
            </a:xfrm>
            <a:prstGeom prst="rect">
              <a:avLst/>
            </a:prstGeom>
            <a:noFill/>
            <a:ln>
              <a:noFill/>
            </a:ln>
          </p:spPr>
        </p:pic>
        <p:pic>
          <p:nvPicPr>
            <p:cNvPr id="339" name="Google Shape;339;p31"/>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340" name="Google Shape;340;p31"/>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41" name="Google Shape;341;p31"/>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342" name="Google Shape;342;p31"/>
            <p:cNvPicPr preferRelativeResize="0"/>
            <p:nvPr/>
          </p:nvPicPr>
          <p:blipFill>
            <a:blip r:embed="rId5">
              <a:alphaModFix/>
            </a:blip>
            <a:stretch>
              <a:fillRect/>
            </a:stretch>
          </p:blipFill>
          <p:spPr>
            <a:xfrm>
              <a:off x="6396648" y="445225"/>
              <a:ext cx="471226" cy="471189"/>
            </a:xfrm>
            <a:prstGeom prst="rect">
              <a:avLst/>
            </a:prstGeom>
            <a:noFill/>
            <a:ln>
              <a:noFill/>
            </a:ln>
          </p:spPr>
        </p:pic>
        <p:pic>
          <p:nvPicPr>
            <p:cNvPr id="343" name="Google Shape;343;p31"/>
            <p:cNvPicPr preferRelativeResize="0"/>
            <p:nvPr/>
          </p:nvPicPr>
          <p:blipFill>
            <a:blip r:embed="rId6">
              <a:alphaModFix/>
            </a:blip>
            <a:stretch>
              <a:fillRect/>
            </a:stretch>
          </p:blipFill>
          <p:spPr>
            <a:xfrm>
              <a:off x="1712923" y="4436712"/>
              <a:ext cx="471226" cy="471189"/>
            </a:xfrm>
            <a:prstGeom prst="rect">
              <a:avLst/>
            </a:prstGeom>
            <a:noFill/>
            <a:ln>
              <a:noFill/>
            </a:ln>
          </p:spPr>
        </p:pic>
        <p:pic>
          <p:nvPicPr>
            <p:cNvPr id="344" name="Google Shape;344;p31"/>
            <p:cNvPicPr preferRelativeResize="0"/>
            <p:nvPr/>
          </p:nvPicPr>
          <p:blipFill>
            <a:blip r:embed="rId4">
              <a:alphaModFix/>
            </a:blip>
            <a:stretch>
              <a:fillRect/>
            </a:stretch>
          </p:blipFill>
          <p:spPr>
            <a:xfrm>
              <a:off x="8042741" y="539501"/>
              <a:ext cx="152401" cy="152401"/>
            </a:xfrm>
            <a:prstGeom prst="rect">
              <a:avLst/>
            </a:prstGeom>
            <a:noFill/>
            <a:ln>
              <a:noFill/>
            </a:ln>
          </p:spPr>
        </p:pic>
        <p:pic>
          <p:nvPicPr>
            <p:cNvPr id="345" name="Google Shape;345;p31"/>
            <p:cNvPicPr preferRelativeResize="0"/>
            <p:nvPr/>
          </p:nvPicPr>
          <p:blipFill>
            <a:blip r:embed="rId5">
              <a:alphaModFix/>
            </a:blip>
            <a:stretch>
              <a:fillRect/>
            </a:stretch>
          </p:blipFill>
          <p:spPr>
            <a:xfrm>
              <a:off x="6100448" y="749825"/>
              <a:ext cx="155447" cy="155447"/>
            </a:xfrm>
            <a:prstGeom prst="rect">
              <a:avLst/>
            </a:prstGeom>
            <a:noFill/>
            <a:ln>
              <a:noFill/>
            </a:ln>
          </p:spPr>
        </p:pic>
        <p:pic>
          <p:nvPicPr>
            <p:cNvPr id="346" name="Google Shape;346;p31"/>
            <p:cNvPicPr preferRelativeResize="0"/>
            <p:nvPr/>
          </p:nvPicPr>
          <p:blipFill>
            <a:blip r:embed="rId6">
              <a:alphaModFix/>
            </a:blip>
            <a:stretch>
              <a:fillRect/>
            </a:stretch>
          </p:blipFill>
          <p:spPr>
            <a:xfrm>
              <a:off x="2491323" y="4594587"/>
              <a:ext cx="155447" cy="155447"/>
            </a:xfrm>
            <a:prstGeom prst="rect">
              <a:avLst/>
            </a:prstGeom>
            <a:noFill/>
            <a:ln>
              <a:noFill/>
            </a:ln>
          </p:spPr>
        </p:pic>
      </p:grpSp>
      <p:pic>
        <p:nvPicPr>
          <p:cNvPr id="347" name="Google Shape;347;p31"/>
          <p:cNvPicPr preferRelativeResize="0"/>
          <p:nvPr/>
        </p:nvPicPr>
        <p:blipFill>
          <a:blip r:embed="rId2">
            <a:alphaModFix amt="63000"/>
          </a:blip>
          <a:stretch>
            <a:fillRect/>
          </a:stretch>
        </p:blipFill>
        <p:spPr>
          <a:xfrm flipH="1">
            <a:off x="12076861" y="6463039"/>
            <a:ext cx="4804275" cy="1945500"/>
          </a:xfrm>
          <a:prstGeom prst="rect">
            <a:avLst/>
          </a:prstGeom>
          <a:noFill/>
          <a:ln>
            <a:noFill/>
          </a:ln>
        </p:spPr>
      </p:pic>
      <p:pic>
        <p:nvPicPr>
          <p:cNvPr id="348" name="Google Shape;348;p31"/>
          <p:cNvPicPr preferRelativeResize="0"/>
          <p:nvPr/>
        </p:nvPicPr>
        <p:blipFill rotWithShape="1">
          <a:blip r:embed="rId3">
            <a:alphaModFix/>
          </a:blip>
          <a:srcRect b="3306"/>
          <a:stretch/>
        </p:blipFill>
        <p:spPr>
          <a:xfrm flipH="1">
            <a:off x="7737135" y="10131090"/>
            <a:ext cx="2491325" cy="3189969"/>
          </a:xfrm>
          <a:prstGeom prst="rect">
            <a:avLst/>
          </a:prstGeom>
          <a:noFill/>
          <a:ln>
            <a:noFill/>
          </a:ln>
        </p:spPr>
      </p:pic>
      <p:sp>
        <p:nvSpPr>
          <p:cNvPr id="349" name="Google Shape;349;p31"/>
          <p:cNvSpPr/>
          <p:nvPr/>
        </p:nvSpPr>
        <p:spPr>
          <a:xfrm>
            <a:off x="6670610" y="4108419"/>
            <a:ext cx="3559422" cy="5067596"/>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50" name="Google Shape;350;p31"/>
          <p:cNvPicPr preferRelativeResize="0"/>
          <p:nvPr/>
        </p:nvPicPr>
        <p:blipFill>
          <a:blip r:embed="rId4">
            <a:alphaModFix/>
          </a:blip>
          <a:stretch>
            <a:fillRect/>
          </a:stretch>
        </p:blipFill>
        <p:spPr>
          <a:xfrm>
            <a:off x="15932285" y="7598103"/>
            <a:ext cx="471213" cy="628284"/>
          </a:xfrm>
          <a:prstGeom prst="rect">
            <a:avLst/>
          </a:prstGeom>
          <a:noFill/>
          <a:ln>
            <a:noFill/>
          </a:ln>
        </p:spPr>
      </p:pic>
      <p:pic>
        <p:nvPicPr>
          <p:cNvPr id="351" name="Google Shape;351;p31"/>
          <p:cNvPicPr preferRelativeResize="0"/>
          <p:nvPr/>
        </p:nvPicPr>
        <p:blipFill>
          <a:blip r:embed="rId5">
            <a:alphaModFix/>
          </a:blip>
          <a:stretch>
            <a:fillRect/>
          </a:stretch>
        </p:blipFill>
        <p:spPr>
          <a:xfrm>
            <a:off x="14133748" y="7056667"/>
            <a:ext cx="471226" cy="628252"/>
          </a:xfrm>
          <a:prstGeom prst="rect">
            <a:avLst/>
          </a:prstGeom>
          <a:noFill/>
          <a:ln>
            <a:noFill/>
          </a:ln>
        </p:spPr>
      </p:pic>
      <p:pic>
        <p:nvPicPr>
          <p:cNvPr id="352" name="Google Shape;352;p31"/>
          <p:cNvPicPr preferRelativeResize="0"/>
          <p:nvPr/>
        </p:nvPicPr>
        <p:blipFill>
          <a:blip r:embed="rId6">
            <a:alphaModFix/>
          </a:blip>
          <a:stretch>
            <a:fillRect/>
          </a:stretch>
        </p:blipFill>
        <p:spPr>
          <a:xfrm>
            <a:off x="9450023" y="12378651"/>
            <a:ext cx="471226" cy="628252"/>
          </a:xfrm>
          <a:prstGeom prst="rect">
            <a:avLst/>
          </a:prstGeom>
          <a:noFill/>
          <a:ln>
            <a:noFill/>
          </a:ln>
        </p:spPr>
      </p:pic>
      <p:pic>
        <p:nvPicPr>
          <p:cNvPr id="353" name="Google Shape;353;p31"/>
          <p:cNvPicPr preferRelativeResize="0"/>
          <p:nvPr/>
        </p:nvPicPr>
        <p:blipFill>
          <a:blip r:embed="rId4">
            <a:alphaModFix/>
          </a:blip>
          <a:stretch>
            <a:fillRect/>
          </a:stretch>
        </p:blipFill>
        <p:spPr>
          <a:xfrm>
            <a:off x="15779847" y="7182392"/>
            <a:ext cx="152401" cy="203201"/>
          </a:xfrm>
          <a:prstGeom prst="rect">
            <a:avLst/>
          </a:prstGeom>
          <a:noFill/>
          <a:ln>
            <a:noFill/>
          </a:ln>
        </p:spPr>
      </p:pic>
      <p:pic>
        <p:nvPicPr>
          <p:cNvPr id="354" name="Google Shape;354;p31"/>
          <p:cNvPicPr preferRelativeResize="0"/>
          <p:nvPr/>
        </p:nvPicPr>
        <p:blipFill>
          <a:blip r:embed="rId5">
            <a:alphaModFix/>
          </a:blip>
          <a:stretch>
            <a:fillRect/>
          </a:stretch>
        </p:blipFill>
        <p:spPr>
          <a:xfrm>
            <a:off x="13837583" y="7462816"/>
            <a:ext cx="155447" cy="207263"/>
          </a:xfrm>
          <a:prstGeom prst="rect">
            <a:avLst/>
          </a:prstGeom>
          <a:noFill/>
          <a:ln>
            <a:noFill/>
          </a:ln>
        </p:spPr>
      </p:pic>
      <p:pic>
        <p:nvPicPr>
          <p:cNvPr id="355" name="Google Shape;355;p31"/>
          <p:cNvPicPr preferRelativeResize="0"/>
          <p:nvPr/>
        </p:nvPicPr>
        <p:blipFill>
          <a:blip r:embed="rId6">
            <a:alphaModFix/>
          </a:blip>
          <a:stretch>
            <a:fillRect/>
          </a:stretch>
        </p:blipFill>
        <p:spPr>
          <a:xfrm>
            <a:off x="10228423" y="12589173"/>
            <a:ext cx="155447" cy="207263"/>
          </a:xfrm>
          <a:prstGeom prst="rect">
            <a:avLst/>
          </a:prstGeom>
          <a:noFill/>
          <a:ln>
            <a:noFill/>
          </a:ln>
        </p:spPr>
      </p:pic>
    </p:spTree>
    <p:extLst>
      <p:ext uri="{BB962C8B-B14F-4D97-AF65-F5344CB8AC3E}">
        <p14:creationId xmlns:p14="http://schemas.microsoft.com/office/powerpoint/2010/main" val="36218946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56"/>
        <p:cNvGrpSpPr/>
        <p:nvPr/>
      </p:nvGrpSpPr>
      <p:grpSpPr>
        <a:xfrm>
          <a:off x="0" y="0"/>
          <a:ext cx="0" cy="0"/>
          <a:chOff x="0" y="0"/>
          <a:chExt cx="0" cy="0"/>
        </a:xfrm>
      </p:grpSpPr>
      <p:grpSp>
        <p:nvGrpSpPr>
          <p:cNvPr id="357" name="Google Shape;357;p32"/>
          <p:cNvGrpSpPr/>
          <p:nvPr/>
        </p:nvGrpSpPr>
        <p:grpSpPr>
          <a:xfrm>
            <a:off x="-2339115" y="-215033"/>
            <a:ext cx="13801447" cy="7073033"/>
            <a:chOff x="-2339115" y="-161275"/>
            <a:chExt cx="13801447" cy="5304775"/>
          </a:xfrm>
        </p:grpSpPr>
        <p:pic>
          <p:nvPicPr>
            <p:cNvPr id="358" name="Google Shape;358;p32"/>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359" name="Google Shape;359;p32"/>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 name="Google Shape;360;p32"/>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61" name="Google Shape;361;p32"/>
            <p:cNvPicPr preferRelativeResize="0"/>
            <p:nvPr/>
          </p:nvPicPr>
          <p:blipFill>
            <a:blip r:embed="rId2">
              <a:alphaModFix amt="63000"/>
            </a:blip>
            <a:stretch>
              <a:fillRect/>
            </a:stretch>
          </p:blipFill>
          <p:spPr>
            <a:xfrm rot="-5400000" flipH="1">
              <a:off x="-1012656" y="971977"/>
              <a:ext cx="2835901" cy="861301"/>
            </a:xfrm>
            <a:prstGeom prst="rect">
              <a:avLst/>
            </a:prstGeom>
            <a:noFill/>
            <a:ln>
              <a:noFill/>
            </a:ln>
          </p:spPr>
        </p:pic>
        <p:pic>
          <p:nvPicPr>
            <p:cNvPr id="362" name="Google Shape;362;p32"/>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363" name="Google Shape;363;p32"/>
            <p:cNvPicPr preferRelativeResize="0"/>
            <p:nvPr/>
          </p:nvPicPr>
          <p:blipFill>
            <a:blip r:embed="rId4">
              <a:alphaModFix/>
            </a:blip>
            <a:stretch>
              <a:fillRect/>
            </a:stretch>
          </p:blipFill>
          <p:spPr>
            <a:xfrm>
              <a:off x="265023" y="4261649"/>
              <a:ext cx="360400" cy="412824"/>
            </a:xfrm>
            <a:prstGeom prst="rect">
              <a:avLst/>
            </a:prstGeom>
            <a:noFill/>
            <a:ln>
              <a:noFill/>
            </a:ln>
          </p:spPr>
        </p:pic>
      </p:grpSp>
    </p:spTree>
    <p:extLst>
      <p:ext uri="{BB962C8B-B14F-4D97-AF65-F5344CB8AC3E}">
        <p14:creationId xmlns:p14="http://schemas.microsoft.com/office/powerpoint/2010/main" val="245896868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2" y="-2613600"/>
            <a:ext cx="9143998" cy="9471599"/>
            <a:chOff x="2" y="-1960200"/>
            <a:chExt cx="9143998" cy="7103699"/>
          </a:xfrm>
        </p:grpSpPr>
        <p:pic>
          <p:nvPicPr>
            <p:cNvPr id="10" name="Google Shape;10;p2"/>
            <p:cNvPicPr preferRelativeResize="0"/>
            <p:nvPr/>
          </p:nvPicPr>
          <p:blipFill>
            <a:blip r:embed="rId2">
              <a:alphaModFix amt="90000"/>
            </a:blip>
            <a:stretch>
              <a:fillRect/>
            </a:stretch>
          </p:blipFill>
          <p:spPr>
            <a:xfrm rot="10800000">
              <a:off x="2" y="0"/>
              <a:ext cx="5130648" cy="1583775"/>
            </a:xfrm>
            <a:prstGeom prst="rect">
              <a:avLst/>
            </a:prstGeom>
            <a:noFill/>
            <a:ln>
              <a:noFill/>
            </a:ln>
          </p:spPr>
        </p:pic>
        <p:sp>
          <p:nvSpPr>
            <p:cNvPr id="11" name="Google Shape;11;p2"/>
            <p:cNvSpPr/>
            <p:nvPr/>
          </p:nvSpPr>
          <p:spPr>
            <a:xfrm flipH="1">
              <a:off x="4082866" y="-19602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2" name="Google Shape;12;p2"/>
            <p:cNvPicPr preferRelativeResize="0"/>
            <p:nvPr/>
          </p:nvPicPr>
          <p:blipFill rotWithShape="1">
            <a:blip r:embed="rId3">
              <a:alphaModFix/>
            </a:blip>
            <a:srcRect b="3688"/>
            <a:stretch/>
          </p:blipFill>
          <p:spPr>
            <a:xfrm>
              <a:off x="5690350" y="1840125"/>
              <a:ext cx="3453650" cy="3303374"/>
            </a:xfrm>
            <a:prstGeom prst="rect">
              <a:avLst/>
            </a:prstGeom>
            <a:noFill/>
            <a:ln>
              <a:noFill/>
            </a:ln>
          </p:spPr>
        </p:pic>
        <p:pic>
          <p:nvPicPr>
            <p:cNvPr id="13" name="Google Shape;13;p2"/>
            <p:cNvPicPr preferRelativeResize="0"/>
            <p:nvPr/>
          </p:nvPicPr>
          <p:blipFill>
            <a:blip r:embed="rId4">
              <a:alphaModFix amt="75000"/>
            </a:blip>
            <a:stretch>
              <a:fillRect/>
            </a:stretch>
          </p:blipFill>
          <p:spPr>
            <a:xfrm>
              <a:off x="7049680" y="98150"/>
              <a:ext cx="1828800" cy="1828800"/>
            </a:xfrm>
            <a:prstGeom prst="rect">
              <a:avLst/>
            </a:prstGeom>
            <a:noFill/>
            <a:ln>
              <a:noFill/>
            </a:ln>
          </p:spPr>
        </p:pic>
        <p:pic>
          <p:nvPicPr>
            <p:cNvPr id="14" name="Google Shape;14;p2"/>
            <p:cNvPicPr preferRelativeResize="0"/>
            <p:nvPr/>
          </p:nvPicPr>
          <p:blipFill>
            <a:blip r:embed="rId5">
              <a:alphaModFix/>
            </a:blip>
            <a:stretch>
              <a:fillRect/>
            </a:stretch>
          </p:blipFill>
          <p:spPr>
            <a:xfrm>
              <a:off x="7600079" y="4064124"/>
              <a:ext cx="1278396" cy="815425"/>
            </a:xfrm>
            <a:prstGeom prst="rect">
              <a:avLst/>
            </a:prstGeom>
            <a:noFill/>
            <a:ln>
              <a:noFill/>
            </a:ln>
          </p:spPr>
        </p:pic>
        <p:pic>
          <p:nvPicPr>
            <p:cNvPr id="15" name="Google Shape;15;p2"/>
            <p:cNvPicPr preferRelativeResize="0"/>
            <p:nvPr/>
          </p:nvPicPr>
          <p:blipFill>
            <a:blip r:embed="rId6">
              <a:alphaModFix/>
            </a:blip>
            <a:stretch>
              <a:fillRect/>
            </a:stretch>
          </p:blipFill>
          <p:spPr>
            <a:xfrm>
              <a:off x="2954919" y="423200"/>
              <a:ext cx="400237" cy="400200"/>
            </a:xfrm>
            <a:prstGeom prst="rect">
              <a:avLst/>
            </a:prstGeom>
            <a:noFill/>
            <a:ln>
              <a:noFill/>
            </a:ln>
          </p:spPr>
        </p:pic>
        <p:pic>
          <p:nvPicPr>
            <p:cNvPr id="16" name="Google Shape;16;p2"/>
            <p:cNvPicPr preferRelativeResize="0"/>
            <p:nvPr/>
          </p:nvPicPr>
          <p:blipFill>
            <a:blip r:embed="rId7">
              <a:alphaModFix/>
            </a:blip>
            <a:stretch>
              <a:fillRect/>
            </a:stretch>
          </p:blipFill>
          <p:spPr>
            <a:xfrm>
              <a:off x="1575875" y="585525"/>
              <a:ext cx="547601" cy="582775"/>
            </a:xfrm>
            <a:prstGeom prst="rect">
              <a:avLst/>
            </a:prstGeom>
            <a:noFill/>
            <a:ln>
              <a:noFill/>
            </a:ln>
          </p:spPr>
        </p:pic>
      </p:grpSp>
      <p:sp>
        <p:nvSpPr>
          <p:cNvPr id="17" name="Google Shape;17;p2"/>
          <p:cNvSpPr txBox="1">
            <a:spLocks noGrp="1"/>
          </p:cNvSpPr>
          <p:nvPr>
            <p:ph type="ctrTitle"/>
          </p:nvPr>
        </p:nvSpPr>
        <p:spPr>
          <a:xfrm>
            <a:off x="1841675" y="2126033"/>
            <a:ext cx="5460900" cy="24384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chemeClr val="lt1"/>
              </a:buClr>
              <a:buSzPts val="5200"/>
              <a:buNone/>
              <a:defRPr sz="9600">
                <a:solidFill>
                  <a:schemeClr val="lt1"/>
                </a:solidFill>
                <a:latin typeface="Fira Sans Condensed Medium" panose="020B0603050000020004" pitchFamily="34" charset="0"/>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dirty="0"/>
          </a:p>
        </p:txBody>
      </p:sp>
      <p:sp>
        <p:nvSpPr>
          <p:cNvPr id="18" name="Google Shape;18;p2"/>
          <p:cNvSpPr txBox="1">
            <a:spLocks noGrp="1"/>
          </p:cNvSpPr>
          <p:nvPr>
            <p:ph type="subTitle" idx="1"/>
          </p:nvPr>
        </p:nvSpPr>
        <p:spPr>
          <a:xfrm>
            <a:off x="2307675" y="4618700"/>
            <a:ext cx="4528800" cy="63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dirty="0"/>
          </a:p>
        </p:txBody>
      </p:sp>
    </p:spTree>
    <p:extLst>
      <p:ext uri="{BB962C8B-B14F-4D97-AF65-F5344CB8AC3E}">
        <p14:creationId xmlns:p14="http://schemas.microsoft.com/office/powerpoint/2010/main" val="306207998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9"/>
        <p:cNvGrpSpPr/>
        <p:nvPr/>
      </p:nvGrpSpPr>
      <p:grpSpPr>
        <a:xfrm>
          <a:off x="0" y="0"/>
          <a:ext cx="0" cy="0"/>
          <a:chOff x="0" y="0"/>
          <a:chExt cx="0" cy="0"/>
        </a:xfrm>
      </p:grpSpPr>
      <p:grpSp>
        <p:nvGrpSpPr>
          <p:cNvPr id="20" name="Google Shape;20;p3"/>
          <p:cNvGrpSpPr/>
          <p:nvPr/>
        </p:nvGrpSpPr>
        <p:grpSpPr>
          <a:xfrm>
            <a:off x="-1809884" y="-2219193"/>
            <a:ext cx="10953882" cy="11127684"/>
            <a:chOff x="-1809884" y="-1664395"/>
            <a:chExt cx="10953882" cy="8345763"/>
          </a:xfrm>
        </p:grpSpPr>
        <p:pic>
          <p:nvPicPr>
            <p:cNvPr id="21" name="Google Shape;21;p3"/>
            <p:cNvPicPr preferRelativeResize="0"/>
            <p:nvPr/>
          </p:nvPicPr>
          <p:blipFill rotWithShape="1">
            <a:blip r:embed="rId2">
              <a:alphaModFix/>
            </a:blip>
            <a:srcRect b="3306"/>
            <a:stretch/>
          </p:blipFill>
          <p:spPr>
            <a:xfrm>
              <a:off x="3787971" y="0"/>
              <a:ext cx="5356027" cy="5143498"/>
            </a:xfrm>
            <a:prstGeom prst="rect">
              <a:avLst/>
            </a:prstGeom>
            <a:noFill/>
            <a:ln>
              <a:noFill/>
            </a:ln>
          </p:spPr>
        </p:pic>
        <p:sp>
          <p:nvSpPr>
            <p:cNvPr id="22" name="Google Shape;22;p3"/>
            <p:cNvSpPr/>
            <p:nvPr/>
          </p:nvSpPr>
          <p:spPr>
            <a:xfrm flipH="1">
              <a:off x="-1809884" y="3100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 name="Google Shape;23;p3"/>
            <p:cNvSpPr/>
            <p:nvPr/>
          </p:nvSpPr>
          <p:spPr>
            <a:xfrm rot="5400000" flipH="1">
              <a:off x="3724016" y="-18182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 name="Google Shape;24;p3"/>
            <p:cNvSpPr/>
            <p:nvPr/>
          </p:nvSpPr>
          <p:spPr>
            <a:xfrm flipH="1">
              <a:off x="5374266" y="3317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25" name="Google Shape;25;p3"/>
            <p:cNvPicPr preferRelativeResize="0"/>
            <p:nvPr/>
          </p:nvPicPr>
          <p:blipFill>
            <a:blip r:embed="rId3">
              <a:alphaModFix/>
            </a:blip>
            <a:stretch>
              <a:fillRect/>
            </a:stretch>
          </p:blipFill>
          <p:spPr>
            <a:xfrm>
              <a:off x="8216055" y="3766950"/>
              <a:ext cx="447400" cy="476100"/>
            </a:xfrm>
            <a:prstGeom prst="rect">
              <a:avLst/>
            </a:prstGeom>
            <a:noFill/>
            <a:ln>
              <a:noFill/>
            </a:ln>
          </p:spPr>
        </p:pic>
      </p:grpSp>
      <p:sp>
        <p:nvSpPr>
          <p:cNvPr id="26" name="Google Shape;26;p3"/>
          <p:cNvSpPr txBox="1">
            <a:spLocks noGrp="1"/>
          </p:cNvSpPr>
          <p:nvPr>
            <p:ph type="title"/>
          </p:nvPr>
        </p:nvSpPr>
        <p:spPr>
          <a:xfrm>
            <a:off x="1018025" y="2708033"/>
            <a:ext cx="3449100" cy="18436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3600"/>
              <a:buNone/>
              <a:defRPr sz="5000">
                <a:latin typeface="Fira Sans Condensed Medium" panose="020B0603050000020004" pitchFamily="34" charset="0"/>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sp>
        <p:nvSpPr>
          <p:cNvPr id="27" name="Google Shape;27;p3"/>
          <p:cNvSpPr txBox="1">
            <a:spLocks noGrp="1"/>
          </p:cNvSpPr>
          <p:nvPr>
            <p:ph type="title" idx="2" hasCustomPrompt="1"/>
          </p:nvPr>
        </p:nvSpPr>
        <p:spPr>
          <a:xfrm>
            <a:off x="1246625" y="1624000"/>
            <a:ext cx="1303500" cy="11224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8" name="Google Shape;28;p3"/>
          <p:cNvSpPr txBox="1">
            <a:spLocks noGrp="1"/>
          </p:cNvSpPr>
          <p:nvPr>
            <p:ph type="subTitle" idx="1"/>
          </p:nvPr>
        </p:nvSpPr>
        <p:spPr>
          <a:xfrm>
            <a:off x="1018025" y="4422867"/>
            <a:ext cx="3449100" cy="92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325768494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9"/>
        <p:cNvGrpSpPr/>
        <p:nvPr/>
      </p:nvGrpSpPr>
      <p:grpSpPr>
        <a:xfrm>
          <a:off x="0" y="0"/>
          <a:ext cx="0" cy="0"/>
          <a:chOff x="0" y="0"/>
          <a:chExt cx="0" cy="0"/>
        </a:xfrm>
      </p:grpSpPr>
      <p:grpSp>
        <p:nvGrpSpPr>
          <p:cNvPr id="30" name="Google Shape;30;p4"/>
          <p:cNvGrpSpPr/>
          <p:nvPr/>
        </p:nvGrpSpPr>
        <p:grpSpPr>
          <a:xfrm>
            <a:off x="0" y="-4"/>
            <a:ext cx="9599128" cy="7833328"/>
            <a:chOff x="0" y="-3"/>
            <a:chExt cx="9599128" cy="5874996"/>
          </a:xfrm>
        </p:grpSpPr>
        <p:pic>
          <p:nvPicPr>
            <p:cNvPr id="31" name="Google Shape;31;p4"/>
            <p:cNvPicPr preferRelativeResize="0"/>
            <p:nvPr/>
          </p:nvPicPr>
          <p:blipFill>
            <a:blip r:embed="rId2">
              <a:alphaModFix amt="75000"/>
            </a:blip>
            <a:stretch>
              <a:fillRect/>
            </a:stretch>
          </p:blipFill>
          <p:spPr>
            <a:xfrm>
              <a:off x="7829802" y="355825"/>
              <a:ext cx="1048675" cy="1048675"/>
            </a:xfrm>
            <a:prstGeom prst="rect">
              <a:avLst/>
            </a:prstGeom>
            <a:noFill/>
            <a:ln>
              <a:noFill/>
            </a:ln>
          </p:spPr>
        </p:pic>
        <p:pic>
          <p:nvPicPr>
            <p:cNvPr id="32" name="Google Shape;32;p4"/>
            <p:cNvPicPr preferRelativeResize="0"/>
            <p:nvPr/>
          </p:nvPicPr>
          <p:blipFill rotWithShape="1">
            <a:blip r:embed="rId3">
              <a:alphaModFix/>
            </a:blip>
            <a:srcRect b="3688"/>
            <a:stretch/>
          </p:blipFill>
          <p:spPr>
            <a:xfrm rot="10800000">
              <a:off x="0" y="-3"/>
              <a:ext cx="1468375" cy="1404502"/>
            </a:xfrm>
            <a:prstGeom prst="rect">
              <a:avLst/>
            </a:prstGeom>
            <a:noFill/>
            <a:ln>
              <a:noFill/>
            </a:ln>
          </p:spPr>
        </p:pic>
        <p:pic>
          <p:nvPicPr>
            <p:cNvPr id="33" name="Google Shape;33;p4"/>
            <p:cNvPicPr preferRelativeResize="0"/>
            <p:nvPr/>
          </p:nvPicPr>
          <p:blipFill rotWithShape="1">
            <a:blip r:embed="rId4">
              <a:alphaModFix/>
            </a:blip>
            <a:srcRect l="15569"/>
            <a:stretch/>
          </p:blipFill>
          <p:spPr>
            <a:xfrm>
              <a:off x="0" y="2791395"/>
              <a:ext cx="1135625" cy="1454825"/>
            </a:xfrm>
            <a:prstGeom prst="rect">
              <a:avLst/>
            </a:prstGeom>
            <a:noFill/>
            <a:ln>
              <a:noFill/>
            </a:ln>
          </p:spPr>
        </p:pic>
        <p:sp>
          <p:nvSpPr>
            <p:cNvPr id="34" name="Google Shape;34;p4"/>
            <p:cNvSpPr/>
            <p:nvPr/>
          </p:nvSpPr>
          <p:spPr>
            <a:xfrm flipH="1">
              <a:off x="6542620" y="25107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5" name="Google Shape;35;p4"/>
            <p:cNvPicPr preferRelativeResize="0"/>
            <p:nvPr/>
          </p:nvPicPr>
          <p:blipFill>
            <a:blip r:embed="rId5">
              <a:alphaModFix/>
            </a:blip>
            <a:stretch>
              <a:fillRect/>
            </a:stretch>
          </p:blipFill>
          <p:spPr>
            <a:xfrm>
              <a:off x="7515250" y="4563237"/>
              <a:ext cx="253876" cy="253876"/>
            </a:xfrm>
            <a:prstGeom prst="rect">
              <a:avLst/>
            </a:prstGeom>
            <a:noFill/>
            <a:ln>
              <a:noFill/>
            </a:ln>
          </p:spPr>
        </p:pic>
        <p:pic>
          <p:nvPicPr>
            <p:cNvPr id="36" name="Google Shape;36;p4"/>
            <p:cNvPicPr preferRelativeResize="0"/>
            <p:nvPr/>
          </p:nvPicPr>
          <p:blipFill>
            <a:blip r:embed="rId6">
              <a:alphaModFix/>
            </a:blip>
            <a:stretch>
              <a:fillRect/>
            </a:stretch>
          </p:blipFill>
          <p:spPr>
            <a:xfrm>
              <a:off x="713225" y="355824"/>
              <a:ext cx="253875" cy="253859"/>
            </a:xfrm>
            <a:prstGeom prst="rect">
              <a:avLst/>
            </a:prstGeom>
            <a:noFill/>
            <a:ln>
              <a:noFill/>
            </a:ln>
          </p:spPr>
        </p:pic>
        <p:pic>
          <p:nvPicPr>
            <p:cNvPr id="37" name="Google Shape;37;p4"/>
            <p:cNvPicPr preferRelativeResize="0"/>
            <p:nvPr/>
          </p:nvPicPr>
          <p:blipFill>
            <a:blip r:embed="rId7">
              <a:alphaModFix/>
            </a:blip>
            <a:stretch>
              <a:fillRect/>
            </a:stretch>
          </p:blipFill>
          <p:spPr>
            <a:xfrm>
              <a:off x="8161696" y="2285400"/>
              <a:ext cx="538148" cy="572701"/>
            </a:xfrm>
            <a:prstGeom prst="rect">
              <a:avLst/>
            </a:prstGeom>
            <a:noFill/>
            <a:ln>
              <a:noFill/>
            </a:ln>
          </p:spPr>
        </p:pic>
      </p:grpSp>
      <p:sp>
        <p:nvSpPr>
          <p:cNvPr id="38" name="Google Shape;38;p4"/>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9" name="Google Shape;39;p4"/>
          <p:cNvSpPr txBox="1">
            <a:spLocks noGrp="1"/>
          </p:cNvSpPr>
          <p:nvPr>
            <p:ph type="body" idx="1"/>
          </p:nvPr>
        </p:nvSpPr>
        <p:spPr>
          <a:xfrm>
            <a:off x="720000" y="1356967"/>
            <a:ext cx="7704000" cy="4727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AutoNum type="arabicPeriod"/>
              <a:defRPr sz="1200">
                <a:latin typeface="Calibri" panose="020F0502020204030204" pitchFamily="34" charset="0"/>
                <a:cs typeface="Calibri" panose="020F0502020204030204" pitchFamily="34" charset="0"/>
              </a:defRPr>
            </a:lvl1pPr>
            <a:lvl2pPr marL="914400" lvl="1" indent="-304800" rtl="0">
              <a:lnSpc>
                <a:spcPct val="115000"/>
              </a:lnSpc>
              <a:spcBef>
                <a:spcPts val="1600"/>
              </a:spcBef>
              <a:spcAft>
                <a:spcPts val="0"/>
              </a:spcAft>
              <a:buSzPts val="1200"/>
              <a:buFont typeface="Roboto Condensed Light"/>
              <a:buAutoNum type="alphaLcPeriod"/>
              <a:defRPr/>
            </a:lvl2pPr>
            <a:lvl3pPr marL="1371600" lvl="2" indent="-304800" rtl="0">
              <a:lnSpc>
                <a:spcPct val="115000"/>
              </a:lnSpc>
              <a:spcBef>
                <a:spcPts val="1600"/>
              </a:spcBef>
              <a:spcAft>
                <a:spcPts val="0"/>
              </a:spcAft>
              <a:buSzPts val="1200"/>
              <a:buFont typeface="Roboto Condensed Light"/>
              <a:buAutoNum type="romanLcPeriod"/>
              <a:defRPr/>
            </a:lvl3pPr>
            <a:lvl4pPr marL="1828800" lvl="3" indent="-304800" rtl="0">
              <a:lnSpc>
                <a:spcPct val="115000"/>
              </a:lnSpc>
              <a:spcBef>
                <a:spcPts val="1600"/>
              </a:spcBef>
              <a:spcAft>
                <a:spcPts val="0"/>
              </a:spcAft>
              <a:buSzPts val="1200"/>
              <a:buFont typeface="Roboto Condensed Light"/>
              <a:buAutoNum type="arabicPeriod"/>
              <a:defRPr/>
            </a:lvl4pPr>
            <a:lvl5pPr marL="2286000" lvl="4" indent="-304800" rtl="0">
              <a:lnSpc>
                <a:spcPct val="115000"/>
              </a:lnSpc>
              <a:spcBef>
                <a:spcPts val="1600"/>
              </a:spcBef>
              <a:spcAft>
                <a:spcPts val="0"/>
              </a:spcAft>
              <a:buSzPts val="1200"/>
              <a:buFont typeface="Roboto Condensed Light"/>
              <a:buAutoNum type="alphaLcPeriod"/>
              <a:defRPr/>
            </a:lvl5pPr>
            <a:lvl6pPr marL="2743200" lvl="5" indent="-304800" rtl="0">
              <a:lnSpc>
                <a:spcPct val="115000"/>
              </a:lnSpc>
              <a:spcBef>
                <a:spcPts val="1600"/>
              </a:spcBef>
              <a:spcAft>
                <a:spcPts val="0"/>
              </a:spcAft>
              <a:buSzPts val="1200"/>
              <a:buFont typeface="Roboto Condensed Light"/>
              <a:buAutoNum type="romanLcPeriod"/>
              <a:defRPr/>
            </a:lvl6pPr>
            <a:lvl7pPr marL="3200400" lvl="6" indent="-304800" rtl="0">
              <a:lnSpc>
                <a:spcPct val="115000"/>
              </a:lnSpc>
              <a:spcBef>
                <a:spcPts val="1600"/>
              </a:spcBef>
              <a:spcAft>
                <a:spcPts val="0"/>
              </a:spcAft>
              <a:buSzPts val="1200"/>
              <a:buFont typeface="Roboto Condensed Light"/>
              <a:buAutoNum type="arabicPeriod"/>
              <a:defRPr/>
            </a:lvl7pPr>
            <a:lvl8pPr marL="3657600" lvl="7" indent="-304800" rtl="0">
              <a:lnSpc>
                <a:spcPct val="115000"/>
              </a:lnSpc>
              <a:spcBef>
                <a:spcPts val="1600"/>
              </a:spcBef>
              <a:spcAft>
                <a:spcPts val="0"/>
              </a:spcAft>
              <a:buSzPts val="1200"/>
              <a:buFont typeface="Roboto Condensed Light"/>
              <a:buAutoNum type="alphaLcPeriod"/>
              <a:defRPr/>
            </a:lvl8pPr>
            <a:lvl9pPr marL="4114800" lvl="8" indent="-304800" rtl="0">
              <a:lnSpc>
                <a:spcPct val="115000"/>
              </a:lnSpc>
              <a:spcBef>
                <a:spcPts val="1600"/>
              </a:spcBef>
              <a:spcAft>
                <a:spcPts val="1600"/>
              </a:spcAft>
              <a:buSzPts val="1200"/>
              <a:buFont typeface="Roboto Condensed Light"/>
              <a:buAutoNum type="romanLcPeriod"/>
              <a:defRPr/>
            </a:lvl9pPr>
          </a:lstStyle>
          <a:p>
            <a:endParaRPr dirty="0"/>
          </a:p>
        </p:txBody>
      </p:sp>
    </p:spTree>
    <p:extLst>
      <p:ext uri="{BB962C8B-B14F-4D97-AF65-F5344CB8AC3E}">
        <p14:creationId xmlns:p14="http://schemas.microsoft.com/office/powerpoint/2010/main" val="165859200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4"/>
        <p:cNvGrpSpPr/>
        <p:nvPr/>
      </p:nvGrpSpPr>
      <p:grpSpPr>
        <a:xfrm>
          <a:off x="0" y="0"/>
          <a:ext cx="0" cy="0"/>
          <a:chOff x="0" y="0"/>
          <a:chExt cx="0" cy="0"/>
        </a:xfrm>
      </p:grpSpPr>
      <p:grpSp>
        <p:nvGrpSpPr>
          <p:cNvPr id="55" name="Google Shape;55;p6"/>
          <p:cNvGrpSpPr/>
          <p:nvPr/>
        </p:nvGrpSpPr>
        <p:grpSpPr>
          <a:xfrm>
            <a:off x="-2339115" y="-215033"/>
            <a:ext cx="13801447" cy="7073033"/>
            <a:chOff x="-2339115" y="-161275"/>
            <a:chExt cx="13801447" cy="5304775"/>
          </a:xfrm>
        </p:grpSpPr>
        <p:pic>
          <p:nvPicPr>
            <p:cNvPr id="56" name="Google Shape;56;p6"/>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57" name="Google Shape;57;p6"/>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 name="Google Shape;58;p6"/>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59" name="Google Shape;59;p6"/>
            <p:cNvPicPr preferRelativeResize="0"/>
            <p:nvPr/>
          </p:nvPicPr>
          <p:blipFill rotWithShape="1">
            <a:blip r:embed="rId2">
              <a:alphaModFix amt="63000"/>
            </a:blip>
            <a:srcRect t="5159"/>
            <a:stretch/>
          </p:blipFill>
          <p:spPr>
            <a:xfrm rot="-5400000" flipH="1">
              <a:off x="-1003250" y="981375"/>
              <a:ext cx="2835901" cy="842501"/>
            </a:xfrm>
            <a:prstGeom prst="rect">
              <a:avLst/>
            </a:prstGeom>
            <a:noFill/>
            <a:ln>
              <a:noFill/>
            </a:ln>
          </p:spPr>
        </p:pic>
        <p:pic>
          <p:nvPicPr>
            <p:cNvPr id="60" name="Google Shape;60;p6"/>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61" name="Google Shape;61;p6"/>
            <p:cNvPicPr preferRelativeResize="0"/>
            <p:nvPr/>
          </p:nvPicPr>
          <p:blipFill>
            <a:blip r:embed="rId4">
              <a:alphaModFix/>
            </a:blip>
            <a:stretch>
              <a:fillRect/>
            </a:stretch>
          </p:blipFill>
          <p:spPr>
            <a:xfrm>
              <a:off x="265023" y="4261649"/>
              <a:ext cx="360400" cy="412824"/>
            </a:xfrm>
            <a:prstGeom prst="rect">
              <a:avLst/>
            </a:prstGeom>
            <a:noFill/>
            <a:ln>
              <a:noFill/>
            </a:ln>
          </p:spPr>
        </p:pic>
      </p:grpSp>
      <p:sp>
        <p:nvSpPr>
          <p:cNvPr id="62" name="Google Shape;62;p6"/>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extLst>
      <p:ext uri="{BB962C8B-B14F-4D97-AF65-F5344CB8AC3E}">
        <p14:creationId xmlns:p14="http://schemas.microsoft.com/office/powerpoint/2010/main" val="225915334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63"/>
        <p:cNvGrpSpPr/>
        <p:nvPr/>
      </p:nvGrpSpPr>
      <p:grpSpPr>
        <a:xfrm>
          <a:off x="0" y="0"/>
          <a:ext cx="0" cy="0"/>
          <a:chOff x="0" y="0"/>
          <a:chExt cx="0" cy="0"/>
        </a:xfrm>
      </p:grpSpPr>
      <p:sp>
        <p:nvSpPr>
          <p:cNvPr id="64" name="Google Shape;64;p7"/>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pic>
        <p:nvPicPr>
          <p:cNvPr id="65" name="Google Shape;65;p7"/>
          <p:cNvPicPr preferRelativeResize="0"/>
          <p:nvPr/>
        </p:nvPicPr>
        <p:blipFill>
          <a:blip r:embed="rId2">
            <a:alphaModFix/>
          </a:blip>
          <a:stretch>
            <a:fillRect/>
          </a:stretch>
        </p:blipFill>
        <p:spPr>
          <a:xfrm flipH="1">
            <a:off x="7" y="5901709"/>
            <a:ext cx="2983223" cy="991827"/>
          </a:xfrm>
          <a:prstGeom prst="rect">
            <a:avLst/>
          </a:prstGeom>
          <a:noFill/>
          <a:ln>
            <a:noFill/>
          </a:ln>
        </p:spPr>
      </p:pic>
      <p:pic>
        <p:nvPicPr>
          <p:cNvPr id="66" name="Google Shape;66;p7"/>
          <p:cNvPicPr preferRelativeResize="0"/>
          <p:nvPr/>
        </p:nvPicPr>
        <p:blipFill rotWithShape="1">
          <a:blip r:embed="rId3">
            <a:alphaModFix/>
          </a:blip>
          <a:srcRect b="3688"/>
          <a:stretch/>
        </p:blipFill>
        <p:spPr>
          <a:xfrm flipH="1">
            <a:off x="13" y="4346267"/>
            <a:ext cx="1971441" cy="2514220"/>
          </a:xfrm>
          <a:prstGeom prst="rect">
            <a:avLst/>
          </a:prstGeom>
          <a:noFill/>
          <a:ln>
            <a:noFill/>
          </a:ln>
        </p:spPr>
      </p:pic>
      <p:sp>
        <p:nvSpPr>
          <p:cNvPr id="67" name="Google Shape;67;p7"/>
          <p:cNvSpPr/>
          <p:nvPr/>
        </p:nvSpPr>
        <p:spPr>
          <a:xfrm rot="10800000" flipH="1">
            <a:off x="7704966" y="-907057"/>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 name="Google Shape;68;p7"/>
          <p:cNvSpPr/>
          <p:nvPr/>
        </p:nvSpPr>
        <p:spPr>
          <a:xfrm rot="10800000" flipH="1">
            <a:off x="-1423209" y="-1355393"/>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69" name="Google Shape;69;p7"/>
          <p:cNvPicPr preferRelativeResize="0"/>
          <p:nvPr/>
        </p:nvPicPr>
        <p:blipFill rotWithShape="1">
          <a:blip r:embed="rId3">
            <a:alphaModFix/>
          </a:blip>
          <a:srcRect b="3688"/>
          <a:stretch/>
        </p:blipFill>
        <p:spPr>
          <a:xfrm rot="10800000" flipH="1">
            <a:off x="7761221" y="1"/>
            <a:ext cx="1382799" cy="1763499"/>
          </a:xfrm>
          <a:prstGeom prst="rect">
            <a:avLst/>
          </a:prstGeom>
          <a:noFill/>
          <a:ln>
            <a:noFill/>
          </a:ln>
        </p:spPr>
      </p:pic>
    </p:spTree>
    <p:extLst>
      <p:ext uri="{BB962C8B-B14F-4D97-AF65-F5344CB8AC3E}">
        <p14:creationId xmlns:p14="http://schemas.microsoft.com/office/powerpoint/2010/main" val="258332476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0"/>
        <p:cNvGrpSpPr/>
        <p:nvPr/>
      </p:nvGrpSpPr>
      <p:grpSpPr>
        <a:xfrm>
          <a:off x="0" y="0"/>
          <a:ext cx="0" cy="0"/>
          <a:chOff x="0" y="0"/>
          <a:chExt cx="0" cy="0"/>
        </a:xfrm>
      </p:grpSpPr>
      <p:grpSp>
        <p:nvGrpSpPr>
          <p:cNvPr id="71" name="Google Shape;71;p8"/>
          <p:cNvGrpSpPr/>
          <p:nvPr/>
        </p:nvGrpSpPr>
        <p:grpSpPr>
          <a:xfrm>
            <a:off x="-1066490" y="-2354616"/>
            <a:ext cx="10210490" cy="10070296"/>
            <a:chOff x="-1066490" y="-1765962"/>
            <a:chExt cx="10210490" cy="7552722"/>
          </a:xfrm>
        </p:grpSpPr>
        <p:sp>
          <p:nvSpPr>
            <p:cNvPr id="72" name="Google Shape;72;p8"/>
            <p:cNvSpPr/>
            <p:nvPr/>
          </p:nvSpPr>
          <p:spPr>
            <a:xfrm>
              <a:off x="5304385" y="19860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73" name="Google Shape;73;p8"/>
            <p:cNvPicPr preferRelativeResize="0"/>
            <p:nvPr/>
          </p:nvPicPr>
          <p:blipFill rotWithShape="1">
            <a:blip r:embed="rId2">
              <a:alphaModFix amt="63000"/>
            </a:blip>
            <a:srcRect t="5482"/>
            <a:stretch/>
          </p:blipFill>
          <p:spPr>
            <a:xfrm flipH="1">
              <a:off x="4339725" y="0"/>
              <a:ext cx="4804275" cy="1459125"/>
            </a:xfrm>
            <a:prstGeom prst="rect">
              <a:avLst/>
            </a:prstGeom>
            <a:noFill/>
            <a:ln>
              <a:noFill/>
            </a:ln>
          </p:spPr>
        </p:pic>
        <p:pic>
          <p:nvPicPr>
            <p:cNvPr id="74" name="Google Shape;74;p8"/>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75" name="Google Shape;75;p8"/>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76" name="Google Shape;76;p8"/>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77" name="Google Shape;77;p8"/>
            <p:cNvPicPr preferRelativeResize="0"/>
            <p:nvPr/>
          </p:nvPicPr>
          <p:blipFill>
            <a:blip r:embed="rId4">
              <a:alphaModFix/>
            </a:blip>
            <a:stretch>
              <a:fillRect/>
            </a:stretch>
          </p:blipFill>
          <p:spPr>
            <a:xfrm>
              <a:off x="8042741" y="539501"/>
              <a:ext cx="152401" cy="152401"/>
            </a:xfrm>
            <a:prstGeom prst="rect">
              <a:avLst/>
            </a:prstGeom>
            <a:noFill/>
            <a:ln>
              <a:noFill/>
            </a:ln>
          </p:spPr>
        </p:pic>
      </p:grpSp>
      <p:sp>
        <p:nvSpPr>
          <p:cNvPr id="78" name="Google Shape;78;p8"/>
          <p:cNvSpPr txBox="1">
            <a:spLocks noGrp="1"/>
          </p:cNvSpPr>
          <p:nvPr>
            <p:ph type="title"/>
          </p:nvPr>
        </p:nvSpPr>
        <p:spPr>
          <a:xfrm>
            <a:off x="1143000" y="999767"/>
            <a:ext cx="3791400" cy="1399600"/>
          </a:xfrm>
          <a:prstGeom prst="rect">
            <a:avLst/>
          </a:prstGeom>
        </p:spPr>
        <p:txBody>
          <a:bodyPr spcFirstLastPara="1" wrap="square" lIns="91425" tIns="91425" rIns="91425" bIns="91425" anchor="t" anchorCtr="0">
            <a:noAutofit/>
          </a:bodyPr>
          <a:lstStyle>
            <a:lvl1pPr lvl="0" algn="l" rtl="0">
              <a:lnSpc>
                <a:spcPct val="80000"/>
              </a:lnSpc>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79" name="Google Shape;79;p8"/>
          <p:cNvSpPr txBox="1">
            <a:spLocks noGrp="1"/>
          </p:cNvSpPr>
          <p:nvPr>
            <p:ph type="subTitle" idx="1"/>
          </p:nvPr>
        </p:nvSpPr>
        <p:spPr>
          <a:xfrm>
            <a:off x="1143000" y="2462333"/>
            <a:ext cx="4000200" cy="31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dirty="0"/>
          </a:p>
        </p:txBody>
      </p:sp>
    </p:spTree>
    <p:extLst>
      <p:ext uri="{BB962C8B-B14F-4D97-AF65-F5344CB8AC3E}">
        <p14:creationId xmlns:p14="http://schemas.microsoft.com/office/powerpoint/2010/main" val="127840651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80"/>
        <p:cNvGrpSpPr/>
        <p:nvPr/>
      </p:nvGrpSpPr>
      <p:grpSpPr>
        <a:xfrm>
          <a:off x="0" y="0"/>
          <a:ext cx="0" cy="0"/>
          <a:chOff x="0" y="0"/>
          <a:chExt cx="0" cy="0"/>
        </a:xfrm>
      </p:grpSpPr>
      <p:grpSp>
        <p:nvGrpSpPr>
          <p:cNvPr id="81" name="Google Shape;81;p9"/>
          <p:cNvGrpSpPr/>
          <p:nvPr/>
        </p:nvGrpSpPr>
        <p:grpSpPr>
          <a:xfrm>
            <a:off x="-217090" y="-1923149"/>
            <a:ext cx="9361864" cy="8790605"/>
            <a:chOff x="-217090" y="-1442362"/>
            <a:chExt cx="9361864" cy="6592954"/>
          </a:xfrm>
        </p:grpSpPr>
        <p:pic>
          <p:nvPicPr>
            <p:cNvPr id="82" name="Google Shape;82;p9"/>
            <p:cNvPicPr preferRelativeResize="0"/>
            <p:nvPr/>
          </p:nvPicPr>
          <p:blipFill rotWithShape="1">
            <a:blip r:embed="rId2">
              <a:alphaModFix/>
            </a:blip>
            <a:srcRect b="17749"/>
            <a:stretch/>
          </p:blipFill>
          <p:spPr>
            <a:xfrm>
              <a:off x="2159322" y="2934234"/>
              <a:ext cx="6985452" cy="2216357"/>
            </a:xfrm>
            <a:prstGeom prst="rect">
              <a:avLst/>
            </a:prstGeom>
            <a:noFill/>
            <a:ln>
              <a:noFill/>
            </a:ln>
          </p:spPr>
        </p:pic>
        <p:pic>
          <p:nvPicPr>
            <p:cNvPr id="83" name="Google Shape;83;p9"/>
            <p:cNvPicPr preferRelativeResize="0"/>
            <p:nvPr/>
          </p:nvPicPr>
          <p:blipFill rotWithShape="1">
            <a:blip r:embed="rId3">
              <a:alphaModFix/>
            </a:blip>
            <a:srcRect t="46533" r="33328" b="3511"/>
            <a:stretch/>
          </p:blipFill>
          <p:spPr>
            <a:xfrm flipH="1">
              <a:off x="-774" y="2581090"/>
              <a:ext cx="3452723" cy="2569501"/>
            </a:xfrm>
            <a:prstGeom prst="rect">
              <a:avLst/>
            </a:prstGeom>
            <a:noFill/>
            <a:ln>
              <a:noFill/>
            </a:ln>
          </p:spPr>
        </p:pic>
        <p:pic>
          <p:nvPicPr>
            <p:cNvPr id="84" name="Google Shape;84;p9"/>
            <p:cNvPicPr preferRelativeResize="0"/>
            <p:nvPr/>
          </p:nvPicPr>
          <p:blipFill>
            <a:blip r:embed="rId4">
              <a:alphaModFix/>
            </a:blip>
            <a:stretch>
              <a:fillRect/>
            </a:stretch>
          </p:blipFill>
          <p:spPr>
            <a:xfrm flipH="1">
              <a:off x="229974" y="1690775"/>
              <a:ext cx="400550" cy="458832"/>
            </a:xfrm>
            <a:prstGeom prst="rect">
              <a:avLst/>
            </a:prstGeom>
            <a:noFill/>
            <a:ln>
              <a:noFill/>
            </a:ln>
          </p:spPr>
        </p:pic>
        <p:pic>
          <p:nvPicPr>
            <p:cNvPr id="85" name="Google Shape;85;p9"/>
            <p:cNvPicPr preferRelativeResize="0"/>
            <p:nvPr/>
          </p:nvPicPr>
          <p:blipFill>
            <a:blip r:embed="rId5">
              <a:alphaModFix/>
            </a:blip>
            <a:stretch>
              <a:fillRect/>
            </a:stretch>
          </p:blipFill>
          <p:spPr>
            <a:xfrm flipH="1">
              <a:off x="8430785" y="194950"/>
              <a:ext cx="253876" cy="253876"/>
            </a:xfrm>
            <a:prstGeom prst="rect">
              <a:avLst/>
            </a:prstGeom>
            <a:noFill/>
            <a:ln>
              <a:noFill/>
            </a:ln>
          </p:spPr>
        </p:pic>
        <p:sp>
          <p:nvSpPr>
            <p:cNvPr id="86" name="Google Shape;86;p9"/>
            <p:cNvSpPr/>
            <p:nvPr/>
          </p:nvSpPr>
          <p:spPr>
            <a:xfrm>
              <a:off x="-217090" y="-14423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87" name="Google Shape;87;p9"/>
          <p:cNvSpPr txBox="1">
            <a:spLocks noGrp="1"/>
          </p:cNvSpPr>
          <p:nvPr>
            <p:ph type="title"/>
          </p:nvPr>
        </p:nvSpPr>
        <p:spPr>
          <a:xfrm>
            <a:off x="1452250" y="1742800"/>
            <a:ext cx="62394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atin typeface="Fira Sans Condensed Medium" panose="020B0603050000020004" pitchFamily="34"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spTree>
    <p:extLst>
      <p:ext uri="{BB962C8B-B14F-4D97-AF65-F5344CB8AC3E}">
        <p14:creationId xmlns:p14="http://schemas.microsoft.com/office/powerpoint/2010/main" val="353917771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8"/>
        <p:cNvGrpSpPr/>
        <p:nvPr/>
      </p:nvGrpSpPr>
      <p:grpSpPr>
        <a:xfrm>
          <a:off x="0" y="0"/>
          <a:ext cx="0" cy="0"/>
          <a:chOff x="0" y="0"/>
          <a:chExt cx="0" cy="0"/>
        </a:xfrm>
      </p:grpSpPr>
      <p:grpSp>
        <p:nvGrpSpPr>
          <p:cNvPr id="89" name="Google Shape;89;p10"/>
          <p:cNvGrpSpPr/>
          <p:nvPr/>
        </p:nvGrpSpPr>
        <p:grpSpPr>
          <a:xfrm>
            <a:off x="0" y="-1"/>
            <a:ext cx="9144000" cy="7596228"/>
            <a:chOff x="0" y="-3"/>
            <a:chExt cx="9144000" cy="5697171"/>
          </a:xfrm>
        </p:grpSpPr>
        <p:pic>
          <p:nvPicPr>
            <p:cNvPr id="90" name="Google Shape;90;p10"/>
            <p:cNvPicPr preferRelativeResize="0"/>
            <p:nvPr/>
          </p:nvPicPr>
          <p:blipFill rotWithShape="1">
            <a:blip r:embed="rId2">
              <a:alphaModFix/>
            </a:blip>
            <a:srcRect b="3306"/>
            <a:stretch/>
          </p:blipFill>
          <p:spPr>
            <a:xfrm>
              <a:off x="5229350" y="1384174"/>
              <a:ext cx="3914650" cy="3759325"/>
            </a:xfrm>
            <a:prstGeom prst="rect">
              <a:avLst/>
            </a:prstGeom>
            <a:noFill/>
            <a:ln>
              <a:noFill/>
            </a:ln>
          </p:spPr>
        </p:pic>
        <p:sp>
          <p:nvSpPr>
            <p:cNvPr id="91" name="Google Shape;91;p10"/>
            <p:cNvSpPr/>
            <p:nvPr/>
          </p:nvSpPr>
          <p:spPr>
            <a:xfrm flipH="1">
              <a:off x="5549541" y="23329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92" name="Google Shape;92;p10"/>
            <p:cNvPicPr preferRelativeResize="0"/>
            <p:nvPr/>
          </p:nvPicPr>
          <p:blipFill rotWithShape="1">
            <a:blip r:embed="rId2">
              <a:alphaModFix/>
            </a:blip>
            <a:srcRect b="3688"/>
            <a:stretch/>
          </p:blipFill>
          <p:spPr>
            <a:xfrm rot="10800000">
              <a:off x="0" y="-3"/>
              <a:ext cx="1468375" cy="1404502"/>
            </a:xfrm>
            <a:prstGeom prst="rect">
              <a:avLst/>
            </a:prstGeom>
            <a:noFill/>
            <a:ln>
              <a:noFill/>
            </a:ln>
          </p:spPr>
        </p:pic>
        <p:pic>
          <p:nvPicPr>
            <p:cNvPr id="93" name="Google Shape;93;p10"/>
            <p:cNvPicPr preferRelativeResize="0"/>
            <p:nvPr/>
          </p:nvPicPr>
          <p:blipFill>
            <a:blip r:embed="rId3">
              <a:alphaModFix/>
            </a:blip>
            <a:stretch>
              <a:fillRect/>
            </a:stretch>
          </p:blipFill>
          <p:spPr>
            <a:xfrm>
              <a:off x="8176400" y="3273249"/>
              <a:ext cx="508750" cy="508750"/>
            </a:xfrm>
            <a:prstGeom prst="rect">
              <a:avLst/>
            </a:prstGeom>
            <a:noFill/>
            <a:ln>
              <a:noFill/>
            </a:ln>
          </p:spPr>
        </p:pic>
        <p:pic>
          <p:nvPicPr>
            <p:cNvPr id="94" name="Google Shape;94;p10"/>
            <p:cNvPicPr preferRelativeResize="0"/>
            <p:nvPr/>
          </p:nvPicPr>
          <p:blipFill>
            <a:blip r:embed="rId4">
              <a:alphaModFix/>
            </a:blip>
            <a:stretch>
              <a:fillRect/>
            </a:stretch>
          </p:blipFill>
          <p:spPr>
            <a:xfrm>
              <a:off x="8514250" y="1708400"/>
              <a:ext cx="400550" cy="458832"/>
            </a:xfrm>
            <a:prstGeom prst="rect">
              <a:avLst/>
            </a:prstGeom>
            <a:noFill/>
            <a:ln>
              <a:noFill/>
            </a:ln>
          </p:spPr>
        </p:pic>
        <p:pic>
          <p:nvPicPr>
            <p:cNvPr id="95" name="Google Shape;95;p10"/>
            <p:cNvPicPr preferRelativeResize="0"/>
            <p:nvPr/>
          </p:nvPicPr>
          <p:blipFill>
            <a:blip r:embed="rId5">
              <a:alphaModFix/>
            </a:blip>
            <a:stretch>
              <a:fillRect/>
            </a:stretch>
          </p:blipFill>
          <p:spPr>
            <a:xfrm>
              <a:off x="1468375" y="268788"/>
              <a:ext cx="508749" cy="541426"/>
            </a:xfrm>
            <a:prstGeom prst="rect">
              <a:avLst/>
            </a:prstGeom>
            <a:noFill/>
            <a:ln>
              <a:noFill/>
            </a:ln>
          </p:spPr>
        </p:pic>
        <p:pic>
          <p:nvPicPr>
            <p:cNvPr id="96" name="Google Shape;96;p10"/>
            <p:cNvPicPr preferRelativeResize="0"/>
            <p:nvPr/>
          </p:nvPicPr>
          <p:blipFill>
            <a:blip r:embed="rId3">
              <a:alphaModFix/>
            </a:blip>
            <a:stretch>
              <a:fillRect/>
            </a:stretch>
          </p:blipFill>
          <p:spPr>
            <a:xfrm>
              <a:off x="234513" y="749575"/>
              <a:ext cx="253876" cy="253876"/>
            </a:xfrm>
            <a:prstGeom prst="rect">
              <a:avLst/>
            </a:prstGeom>
            <a:noFill/>
            <a:ln>
              <a:noFill/>
            </a:ln>
          </p:spPr>
        </p:pic>
      </p:grpSp>
      <p:sp>
        <p:nvSpPr>
          <p:cNvPr id="97" name="Google Shape;97;p10"/>
          <p:cNvSpPr txBox="1">
            <a:spLocks noGrp="1"/>
          </p:cNvSpPr>
          <p:nvPr>
            <p:ph type="title"/>
          </p:nvPr>
        </p:nvSpPr>
        <p:spPr>
          <a:xfrm>
            <a:off x="1024800" y="1601617"/>
            <a:ext cx="6370800" cy="1827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45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98" name="Google Shape;98;p10"/>
          <p:cNvSpPr txBox="1">
            <a:spLocks noGrp="1"/>
          </p:cNvSpPr>
          <p:nvPr>
            <p:ph type="subTitle" idx="1"/>
          </p:nvPr>
        </p:nvSpPr>
        <p:spPr>
          <a:xfrm>
            <a:off x="1024800" y="3626033"/>
            <a:ext cx="4294800" cy="20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pic>
        <p:nvPicPr>
          <p:cNvPr id="99" name="Google Shape;99;p10"/>
          <p:cNvPicPr preferRelativeResize="0"/>
          <p:nvPr/>
        </p:nvPicPr>
        <p:blipFill>
          <a:blip r:embed="rId6">
            <a:alphaModFix/>
          </a:blip>
          <a:stretch>
            <a:fillRect/>
          </a:stretch>
        </p:blipFill>
        <p:spPr>
          <a:xfrm>
            <a:off x="5672777" y="5716798"/>
            <a:ext cx="642025" cy="855967"/>
          </a:xfrm>
          <a:prstGeom prst="rect">
            <a:avLst/>
          </a:prstGeom>
          <a:noFill/>
          <a:ln>
            <a:noFill/>
          </a:ln>
        </p:spPr>
      </p:pic>
    </p:spTree>
    <p:extLst>
      <p:ext uri="{BB962C8B-B14F-4D97-AF65-F5344CB8AC3E}">
        <p14:creationId xmlns:p14="http://schemas.microsoft.com/office/powerpoint/2010/main" val="64177700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9" y="273049"/>
            <a:ext cx="3008313" cy="1162051"/>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12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19"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4047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4"/>
        <p:cNvGrpSpPr/>
        <p:nvPr/>
      </p:nvGrpSpPr>
      <p:grpSpPr>
        <a:xfrm>
          <a:off x="0" y="0"/>
          <a:ext cx="0" cy="0"/>
          <a:chOff x="0" y="0"/>
          <a:chExt cx="0" cy="0"/>
        </a:xfrm>
      </p:grpSpPr>
    </p:spTree>
    <p:extLst>
      <p:ext uri="{BB962C8B-B14F-4D97-AF65-F5344CB8AC3E}">
        <p14:creationId xmlns:p14="http://schemas.microsoft.com/office/powerpoint/2010/main" val="344048773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15"/>
        <p:cNvGrpSpPr/>
        <p:nvPr/>
      </p:nvGrpSpPr>
      <p:grpSpPr>
        <a:xfrm>
          <a:off x="0" y="0"/>
          <a:ext cx="0" cy="0"/>
          <a:chOff x="0" y="0"/>
          <a:chExt cx="0" cy="0"/>
        </a:xfrm>
      </p:grpSpPr>
      <p:grpSp>
        <p:nvGrpSpPr>
          <p:cNvPr id="116" name="Google Shape;116;p14"/>
          <p:cNvGrpSpPr/>
          <p:nvPr/>
        </p:nvGrpSpPr>
        <p:grpSpPr>
          <a:xfrm>
            <a:off x="-1387853" y="-2286050"/>
            <a:ext cx="12967197" cy="9376531"/>
            <a:chOff x="-1387853" y="-1714537"/>
            <a:chExt cx="12967197" cy="7032398"/>
          </a:xfrm>
        </p:grpSpPr>
        <p:sp>
          <p:nvSpPr>
            <p:cNvPr id="117" name="Google Shape;117;p14"/>
            <p:cNvSpPr/>
            <p:nvPr/>
          </p:nvSpPr>
          <p:spPr>
            <a:xfrm flipH="1">
              <a:off x="-1387853" y="-171453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18" name="Google Shape;118;p14"/>
            <p:cNvPicPr preferRelativeResize="0"/>
            <p:nvPr/>
          </p:nvPicPr>
          <p:blipFill>
            <a:blip r:embed="rId2">
              <a:alphaModFix/>
            </a:blip>
            <a:stretch>
              <a:fillRect/>
            </a:stretch>
          </p:blipFill>
          <p:spPr>
            <a:xfrm rot="10800000" flipH="1">
              <a:off x="5936774" y="0"/>
              <a:ext cx="3207223" cy="799725"/>
            </a:xfrm>
            <a:prstGeom prst="rect">
              <a:avLst/>
            </a:prstGeom>
            <a:noFill/>
            <a:ln>
              <a:noFill/>
            </a:ln>
          </p:spPr>
        </p:pic>
        <p:pic>
          <p:nvPicPr>
            <p:cNvPr id="119" name="Google Shape;119;p14"/>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pic>
          <p:nvPicPr>
            <p:cNvPr id="120" name="Google Shape;120;p14"/>
            <p:cNvPicPr preferRelativeResize="0"/>
            <p:nvPr/>
          </p:nvPicPr>
          <p:blipFill>
            <a:blip r:embed="rId4">
              <a:alphaModFix/>
            </a:blip>
            <a:stretch>
              <a:fillRect/>
            </a:stretch>
          </p:blipFill>
          <p:spPr>
            <a:xfrm flipH="1">
              <a:off x="459814" y="3899300"/>
              <a:ext cx="399800" cy="1418561"/>
            </a:xfrm>
            <a:prstGeom prst="rect">
              <a:avLst/>
            </a:prstGeom>
            <a:noFill/>
            <a:ln>
              <a:noFill/>
            </a:ln>
          </p:spPr>
        </p:pic>
        <p:pic>
          <p:nvPicPr>
            <p:cNvPr id="121" name="Google Shape;121;p14"/>
            <p:cNvPicPr preferRelativeResize="0"/>
            <p:nvPr/>
          </p:nvPicPr>
          <p:blipFill>
            <a:blip r:embed="rId5">
              <a:alphaModFix/>
            </a:blip>
            <a:stretch>
              <a:fillRect/>
            </a:stretch>
          </p:blipFill>
          <p:spPr>
            <a:xfrm flipH="1">
              <a:off x="169146" y="3457205"/>
              <a:ext cx="290689" cy="332976"/>
            </a:xfrm>
            <a:prstGeom prst="rect">
              <a:avLst/>
            </a:prstGeom>
            <a:noFill/>
            <a:ln>
              <a:noFill/>
            </a:ln>
          </p:spPr>
        </p:pic>
        <p:pic>
          <p:nvPicPr>
            <p:cNvPr id="122" name="Google Shape;122;p14"/>
            <p:cNvPicPr preferRelativeResize="0"/>
            <p:nvPr/>
          </p:nvPicPr>
          <p:blipFill>
            <a:blip r:embed="rId6">
              <a:alphaModFix/>
            </a:blip>
            <a:stretch>
              <a:fillRect/>
            </a:stretch>
          </p:blipFill>
          <p:spPr>
            <a:xfrm flipH="1">
              <a:off x="951118" y="3295125"/>
              <a:ext cx="420590" cy="447600"/>
            </a:xfrm>
            <a:prstGeom prst="rect">
              <a:avLst/>
            </a:prstGeom>
            <a:noFill/>
            <a:ln>
              <a:noFill/>
            </a:ln>
          </p:spPr>
        </p:pic>
        <p:pic>
          <p:nvPicPr>
            <p:cNvPr id="123" name="Google Shape;123;p14"/>
            <p:cNvPicPr preferRelativeResize="0"/>
            <p:nvPr/>
          </p:nvPicPr>
          <p:blipFill>
            <a:blip r:embed="rId7">
              <a:alphaModFix/>
            </a:blip>
            <a:stretch>
              <a:fillRect/>
            </a:stretch>
          </p:blipFill>
          <p:spPr>
            <a:xfrm flipH="1">
              <a:off x="8362044" y="1344775"/>
              <a:ext cx="318451" cy="332975"/>
            </a:xfrm>
            <a:prstGeom prst="rect">
              <a:avLst/>
            </a:prstGeom>
            <a:noFill/>
            <a:ln>
              <a:noFill/>
            </a:ln>
          </p:spPr>
        </p:pic>
        <p:pic>
          <p:nvPicPr>
            <p:cNvPr id="124" name="Google Shape;124;p14"/>
            <p:cNvPicPr preferRelativeResize="0"/>
            <p:nvPr/>
          </p:nvPicPr>
          <p:blipFill>
            <a:blip r:embed="rId8">
              <a:alphaModFix/>
            </a:blip>
            <a:stretch>
              <a:fillRect/>
            </a:stretch>
          </p:blipFill>
          <p:spPr>
            <a:xfrm flipH="1">
              <a:off x="502934" y="2488375"/>
              <a:ext cx="420576" cy="420576"/>
            </a:xfrm>
            <a:prstGeom prst="rect">
              <a:avLst/>
            </a:prstGeom>
            <a:noFill/>
            <a:ln>
              <a:noFill/>
            </a:ln>
          </p:spPr>
        </p:pic>
        <p:pic>
          <p:nvPicPr>
            <p:cNvPr id="125" name="Google Shape;125;p14"/>
            <p:cNvPicPr preferRelativeResize="0"/>
            <p:nvPr/>
          </p:nvPicPr>
          <p:blipFill>
            <a:blip r:embed="rId9">
              <a:alphaModFix/>
            </a:blip>
            <a:stretch>
              <a:fillRect/>
            </a:stretch>
          </p:blipFill>
          <p:spPr>
            <a:xfrm flipH="1">
              <a:off x="7846074" y="584287"/>
              <a:ext cx="290675" cy="290675"/>
            </a:xfrm>
            <a:prstGeom prst="rect">
              <a:avLst/>
            </a:prstGeom>
            <a:noFill/>
            <a:ln>
              <a:noFill/>
            </a:ln>
          </p:spPr>
        </p:pic>
        <p:sp>
          <p:nvSpPr>
            <p:cNvPr id="126" name="Google Shape;126;p14"/>
            <p:cNvSpPr/>
            <p:nvPr/>
          </p:nvSpPr>
          <p:spPr>
            <a:xfrm flipH="1">
              <a:off x="8019922" y="1281250"/>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27" name="Google Shape;127;p14"/>
          <p:cNvSpPr txBox="1">
            <a:spLocks noGrp="1"/>
          </p:cNvSpPr>
          <p:nvPr>
            <p:ph type="title"/>
          </p:nvPr>
        </p:nvSpPr>
        <p:spPr>
          <a:xfrm>
            <a:off x="720000" y="591033"/>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128" name="Google Shape;128;p14"/>
          <p:cNvSpPr txBox="1">
            <a:spLocks noGrp="1"/>
          </p:cNvSpPr>
          <p:nvPr>
            <p:ph type="title" idx="2"/>
          </p:nvPr>
        </p:nvSpPr>
        <p:spPr>
          <a:xfrm>
            <a:off x="1253475" y="27085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29" name="Google Shape;129;p14"/>
          <p:cNvSpPr txBox="1">
            <a:spLocks noGrp="1"/>
          </p:cNvSpPr>
          <p:nvPr>
            <p:ph type="subTitle" idx="1"/>
          </p:nvPr>
        </p:nvSpPr>
        <p:spPr>
          <a:xfrm>
            <a:off x="1253400" y="31274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0" name="Google Shape;130;p14"/>
          <p:cNvSpPr txBox="1">
            <a:spLocks noGrp="1"/>
          </p:cNvSpPr>
          <p:nvPr>
            <p:ph type="title" idx="3"/>
          </p:nvPr>
        </p:nvSpPr>
        <p:spPr>
          <a:xfrm>
            <a:off x="4562273" y="2708484"/>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1" name="Google Shape;131;p14"/>
          <p:cNvSpPr txBox="1">
            <a:spLocks noGrp="1"/>
          </p:cNvSpPr>
          <p:nvPr>
            <p:ph type="subTitle" idx="4"/>
          </p:nvPr>
        </p:nvSpPr>
        <p:spPr>
          <a:xfrm>
            <a:off x="4562269" y="31274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2" name="Google Shape;132;p14"/>
          <p:cNvSpPr txBox="1">
            <a:spLocks noGrp="1"/>
          </p:cNvSpPr>
          <p:nvPr>
            <p:ph type="title" idx="5"/>
          </p:nvPr>
        </p:nvSpPr>
        <p:spPr>
          <a:xfrm>
            <a:off x="2701200" y="50260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3" name="Google Shape;133;p14"/>
          <p:cNvSpPr txBox="1">
            <a:spLocks noGrp="1"/>
          </p:cNvSpPr>
          <p:nvPr>
            <p:ph type="subTitle" idx="6"/>
          </p:nvPr>
        </p:nvSpPr>
        <p:spPr>
          <a:xfrm>
            <a:off x="2701200" y="54450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4" name="Google Shape;134;p14"/>
          <p:cNvSpPr txBox="1">
            <a:spLocks noGrp="1"/>
          </p:cNvSpPr>
          <p:nvPr>
            <p:ph type="title" idx="7"/>
          </p:nvPr>
        </p:nvSpPr>
        <p:spPr>
          <a:xfrm>
            <a:off x="6010073" y="5026000"/>
            <a:ext cx="23055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135" name="Google Shape;135;p14"/>
          <p:cNvSpPr txBox="1">
            <a:spLocks noGrp="1"/>
          </p:cNvSpPr>
          <p:nvPr>
            <p:ph type="subTitle" idx="8"/>
          </p:nvPr>
        </p:nvSpPr>
        <p:spPr>
          <a:xfrm>
            <a:off x="6010069" y="5445033"/>
            <a:ext cx="2305500" cy="64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136" name="Google Shape;136;p14"/>
          <p:cNvSpPr txBox="1">
            <a:spLocks noGrp="1"/>
          </p:cNvSpPr>
          <p:nvPr>
            <p:ph type="title" idx="9" hasCustomPrompt="1"/>
          </p:nvPr>
        </p:nvSpPr>
        <p:spPr>
          <a:xfrm>
            <a:off x="2038800" y="1894644"/>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7" name="Google Shape;137;p14"/>
          <p:cNvSpPr txBox="1">
            <a:spLocks noGrp="1"/>
          </p:cNvSpPr>
          <p:nvPr>
            <p:ph type="title" idx="13" hasCustomPrompt="1"/>
          </p:nvPr>
        </p:nvSpPr>
        <p:spPr>
          <a:xfrm>
            <a:off x="3486600" y="4212255"/>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8" name="Google Shape;138;p14"/>
          <p:cNvSpPr txBox="1">
            <a:spLocks noGrp="1"/>
          </p:cNvSpPr>
          <p:nvPr>
            <p:ph type="title" idx="14" hasCustomPrompt="1"/>
          </p:nvPr>
        </p:nvSpPr>
        <p:spPr>
          <a:xfrm>
            <a:off x="5347669" y="1894644"/>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
        <p:nvSpPr>
          <p:cNvPr id="139" name="Google Shape;139;p14"/>
          <p:cNvSpPr txBox="1">
            <a:spLocks noGrp="1"/>
          </p:cNvSpPr>
          <p:nvPr>
            <p:ph type="title" idx="15" hasCustomPrompt="1"/>
          </p:nvPr>
        </p:nvSpPr>
        <p:spPr>
          <a:xfrm>
            <a:off x="6795469" y="4212255"/>
            <a:ext cx="734700" cy="59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latin typeface="Fira Sans Condensed Medium" panose="020B0603050000020004" pitchFamily="34" charset="0"/>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rPr dirty="0"/>
              <a:t>xx%</a:t>
            </a:r>
          </a:p>
        </p:txBody>
      </p:sp>
    </p:spTree>
    <p:extLst>
      <p:ext uri="{BB962C8B-B14F-4D97-AF65-F5344CB8AC3E}">
        <p14:creationId xmlns:p14="http://schemas.microsoft.com/office/powerpoint/2010/main" val="119789134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40"/>
        <p:cNvGrpSpPr/>
        <p:nvPr/>
      </p:nvGrpSpPr>
      <p:grpSpPr>
        <a:xfrm>
          <a:off x="0" y="0"/>
          <a:ext cx="0" cy="0"/>
          <a:chOff x="0" y="0"/>
          <a:chExt cx="0" cy="0"/>
        </a:xfrm>
      </p:grpSpPr>
      <p:grpSp>
        <p:nvGrpSpPr>
          <p:cNvPr id="141" name="Google Shape;141;p15"/>
          <p:cNvGrpSpPr/>
          <p:nvPr/>
        </p:nvGrpSpPr>
        <p:grpSpPr>
          <a:xfrm>
            <a:off x="1" y="621949"/>
            <a:ext cx="9518478" cy="8019257"/>
            <a:chOff x="1" y="466450"/>
            <a:chExt cx="9518478" cy="6014443"/>
          </a:xfrm>
        </p:grpSpPr>
        <p:pic>
          <p:nvPicPr>
            <p:cNvPr id="142" name="Google Shape;142;p15"/>
            <p:cNvPicPr preferRelativeResize="0"/>
            <p:nvPr/>
          </p:nvPicPr>
          <p:blipFill rotWithShape="1">
            <a:blip r:embed="rId2">
              <a:alphaModFix/>
            </a:blip>
            <a:srcRect b="17749"/>
            <a:stretch/>
          </p:blipFill>
          <p:spPr>
            <a:xfrm flipH="1">
              <a:off x="1" y="2924894"/>
              <a:ext cx="6985452" cy="2216357"/>
            </a:xfrm>
            <a:prstGeom prst="rect">
              <a:avLst/>
            </a:prstGeom>
            <a:noFill/>
            <a:ln>
              <a:noFill/>
            </a:ln>
          </p:spPr>
        </p:pic>
        <p:pic>
          <p:nvPicPr>
            <p:cNvPr id="143" name="Google Shape;143;p15"/>
            <p:cNvPicPr preferRelativeResize="0"/>
            <p:nvPr/>
          </p:nvPicPr>
          <p:blipFill rotWithShape="1">
            <a:blip r:embed="rId3">
              <a:alphaModFix/>
            </a:blip>
            <a:srcRect t="46533" r="33328" b="3511"/>
            <a:stretch/>
          </p:blipFill>
          <p:spPr>
            <a:xfrm>
              <a:off x="5991839" y="2794275"/>
              <a:ext cx="3153710" cy="2346977"/>
            </a:xfrm>
            <a:prstGeom prst="rect">
              <a:avLst/>
            </a:prstGeom>
            <a:noFill/>
            <a:ln>
              <a:noFill/>
            </a:ln>
          </p:spPr>
        </p:pic>
        <p:sp>
          <p:nvSpPr>
            <p:cNvPr id="144" name="Google Shape;144;p15"/>
            <p:cNvSpPr/>
            <p:nvPr/>
          </p:nvSpPr>
          <p:spPr>
            <a:xfrm flipH="1">
              <a:off x="6461970" y="31166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45" name="Google Shape;145;p15"/>
            <p:cNvPicPr preferRelativeResize="0"/>
            <p:nvPr/>
          </p:nvPicPr>
          <p:blipFill>
            <a:blip r:embed="rId4">
              <a:alphaModFix/>
            </a:blip>
            <a:stretch>
              <a:fillRect/>
            </a:stretch>
          </p:blipFill>
          <p:spPr>
            <a:xfrm>
              <a:off x="7735850" y="3071024"/>
              <a:ext cx="508750" cy="508750"/>
            </a:xfrm>
            <a:prstGeom prst="rect">
              <a:avLst/>
            </a:prstGeom>
            <a:noFill/>
            <a:ln>
              <a:noFill/>
            </a:ln>
          </p:spPr>
        </p:pic>
        <p:pic>
          <p:nvPicPr>
            <p:cNvPr id="146" name="Google Shape;146;p15"/>
            <p:cNvPicPr preferRelativeResize="0"/>
            <p:nvPr/>
          </p:nvPicPr>
          <p:blipFill>
            <a:blip r:embed="rId5">
              <a:alphaModFix/>
            </a:blip>
            <a:stretch>
              <a:fillRect/>
            </a:stretch>
          </p:blipFill>
          <p:spPr>
            <a:xfrm>
              <a:off x="8514250" y="1708400"/>
              <a:ext cx="400550" cy="458832"/>
            </a:xfrm>
            <a:prstGeom prst="rect">
              <a:avLst/>
            </a:prstGeom>
            <a:noFill/>
            <a:ln>
              <a:noFill/>
            </a:ln>
          </p:spPr>
        </p:pic>
        <p:pic>
          <p:nvPicPr>
            <p:cNvPr id="147" name="Google Shape;147;p15"/>
            <p:cNvPicPr preferRelativeResize="0"/>
            <p:nvPr/>
          </p:nvPicPr>
          <p:blipFill>
            <a:blip r:embed="rId6">
              <a:alphaModFix/>
            </a:blip>
            <a:stretch>
              <a:fillRect/>
            </a:stretch>
          </p:blipFill>
          <p:spPr>
            <a:xfrm>
              <a:off x="824675" y="1309550"/>
              <a:ext cx="547601" cy="582775"/>
            </a:xfrm>
            <a:prstGeom prst="rect">
              <a:avLst/>
            </a:prstGeom>
            <a:noFill/>
            <a:ln>
              <a:noFill/>
            </a:ln>
          </p:spPr>
        </p:pic>
        <p:pic>
          <p:nvPicPr>
            <p:cNvPr id="148" name="Google Shape;148;p15"/>
            <p:cNvPicPr preferRelativeResize="0"/>
            <p:nvPr/>
          </p:nvPicPr>
          <p:blipFill>
            <a:blip r:embed="rId4">
              <a:alphaModFix/>
            </a:blip>
            <a:stretch>
              <a:fillRect/>
            </a:stretch>
          </p:blipFill>
          <p:spPr>
            <a:xfrm>
              <a:off x="679438" y="466450"/>
              <a:ext cx="253876" cy="253876"/>
            </a:xfrm>
            <a:prstGeom prst="rect">
              <a:avLst/>
            </a:prstGeom>
            <a:noFill/>
            <a:ln>
              <a:noFill/>
            </a:ln>
          </p:spPr>
        </p:pic>
      </p:grpSp>
      <p:sp>
        <p:nvSpPr>
          <p:cNvPr id="149" name="Google Shape;149;p15"/>
          <p:cNvSpPr txBox="1">
            <a:spLocks noGrp="1"/>
          </p:cNvSpPr>
          <p:nvPr>
            <p:ph type="title"/>
          </p:nvPr>
        </p:nvSpPr>
        <p:spPr>
          <a:xfrm>
            <a:off x="1564350" y="2064500"/>
            <a:ext cx="6015600" cy="166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1000">
                <a:latin typeface="Fira Sans Condensed Medium" panose="020B0603050000020004" pitchFamily="34" charset="0"/>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dirty="0"/>
          </a:p>
        </p:txBody>
      </p:sp>
      <p:sp>
        <p:nvSpPr>
          <p:cNvPr id="150" name="Google Shape;150;p15"/>
          <p:cNvSpPr txBox="1">
            <a:spLocks noGrp="1"/>
          </p:cNvSpPr>
          <p:nvPr>
            <p:ph type="subTitle" idx="1"/>
          </p:nvPr>
        </p:nvSpPr>
        <p:spPr>
          <a:xfrm>
            <a:off x="2158550" y="3899867"/>
            <a:ext cx="4872900" cy="106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343088654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63"/>
        <p:cNvGrpSpPr/>
        <p:nvPr/>
      </p:nvGrpSpPr>
      <p:grpSpPr>
        <a:xfrm>
          <a:off x="0" y="0"/>
          <a:ext cx="0" cy="0"/>
          <a:chOff x="0" y="0"/>
          <a:chExt cx="0" cy="0"/>
        </a:xfrm>
      </p:grpSpPr>
      <p:grpSp>
        <p:nvGrpSpPr>
          <p:cNvPr id="164" name="Google Shape;164;p17"/>
          <p:cNvGrpSpPr/>
          <p:nvPr/>
        </p:nvGrpSpPr>
        <p:grpSpPr>
          <a:xfrm>
            <a:off x="18932" y="-1957327"/>
            <a:ext cx="9111225" cy="10425517"/>
            <a:chOff x="18924" y="-1467995"/>
            <a:chExt cx="9111225" cy="7819138"/>
          </a:xfrm>
        </p:grpSpPr>
        <p:pic>
          <p:nvPicPr>
            <p:cNvPr id="165" name="Google Shape;165;p17"/>
            <p:cNvPicPr preferRelativeResize="0"/>
            <p:nvPr/>
          </p:nvPicPr>
          <p:blipFill rotWithShape="1">
            <a:blip r:embed="rId2">
              <a:alphaModFix/>
            </a:blip>
            <a:srcRect b="3306"/>
            <a:stretch/>
          </p:blipFill>
          <p:spPr>
            <a:xfrm rot="10800000">
              <a:off x="18924" y="6500"/>
              <a:ext cx="5174226" cy="4968925"/>
            </a:xfrm>
            <a:prstGeom prst="rect">
              <a:avLst/>
            </a:prstGeom>
            <a:noFill/>
            <a:ln>
              <a:noFill/>
            </a:ln>
          </p:spPr>
        </p:pic>
        <p:sp>
          <p:nvSpPr>
            <p:cNvPr id="166" name="Google Shape;166;p17"/>
            <p:cNvSpPr/>
            <p:nvPr/>
          </p:nvSpPr>
          <p:spPr>
            <a:xfrm rot="10800000" flipH="1">
              <a:off x="5840016" y="-104294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7" name="Google Shape;167;p17"/>
            <p:cNvSpPr/>
            <p:nvPr/>
          </p:nvSpPr>
          <p:spPr>
            <a:xfrm rot="-5400000" flipH="1">
              <a:off x="1447216" y="314078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68" name="Google Shape;168;p17"/>
            <p:cNvSpPr/>
            <p:nvPr/>
          </p:nvSpPr>
          <p:spPr>
            <a:xfrm rot="10800000" flipH="1">
              <a:off x="465478" y="-146799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69" name="Google Shape;169;p17"/>
            <p:cNvPicPr preferRelativeResize="0"/>
            <p:nvPr/>
          </p:nvPicPr>
          <p:blipFill rotWithShape="1">
            <a:blip r:embed="rId3">
              <a:alphaModFix amt="63000"/>
            </a:blip>
            <a:srcRect t="5222"/>
            <a:stretch/>
          </p:blipFill>
          <p:spPr>
            <a:xfrm rot="5400000" flipH="1">
              <a:off x="6036574" y="2049925"/>
              <a:ext cx="4804275" cy="1382875"/>
            </a:xfrm>
            <a:prstGeom prst="rect">
              <a:avLst/>
            </a:prstGeom>
            <a:noFill/>
            <a:ln>
              <a:noFill/>
            </a:ln>
          </p:spPr>
        </p:pic>
      </p:grpSp>
      <p:sp>
        <p:nvSpPr>
          <p:cNvPr id="170" name="Google Shape;170;p17"/>
          <p:cNvSpPr txBox="1">
            <a:spLocks noGrp="1"/>
          </p:cNvSpPr>
          <p:nvPr>
            <p:ph type="title"/>
          </p:nvPr>
        </p:nvSpPr>
        <p:spPr>
          <a:xfrm>
            <a:off x="2236750" y="3317633"/>
            <a:ext cx="5399400" cy="18436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3600"/>
              <a:buNone/>
              <a:defRPr sz="5000">
                <a:latin typeface="Fira Sans Condensed Medium" panose="020B0603050000020004" pitchFamily="34" charset="0"/>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
        <p:nvSpPr>
          <p:cNvPr id="171" name="Google Shape;171;p17"/>
          <p:cNvSpPr txBox="1">
            <a:spLocks noGrp="1"/>
          </p:cNvSpPr>
          <p:nvPr>
            <p:ph type="title" idx="2" hasCustomPrompt="1"/>
          </p:nvPr>
        </p:nvSpPr>
        <p:spPr>
          <a:xfrm>
            <a:off x="5866293" y="1459033"/>
            <a:ext cx="14238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172" name="Google Shape;172;p17"/>
          <p:cNvSpPr txBox="1">
            <a:spLocks noGrp="1"/>
          </p:cNvSpPr>
          <p:nvPr>
            <p:ph type="subTitle" idx="1"/>
          </p:nvPr>
        </p:nvSpPr>
        <p:spPr>
          <a:xfrm>
            <a:off x="4186767" y="5032467"/>
            <a:ext cx="3449100" cy="92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385601923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73"/>
        <p:cNvGrpSpPr/>
        <p:nvPr/>
      </p:nvGrpSpPr>
      <p:grpSpPr>
        <a:xfrm>
          <a:off x="0" y="0"/>
          <a:ext cx="0" cy="0"/>
          <a:chOff x="0" y="0"/>
          <a:chExt cx="0" cy="0"/>
        </a:xfrm>
      </p:grpSpPr>
      <p:sp>
        <p:nvSpPr>
          <p:cNvPr id="174" name="Google Shape;174;p18"/>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grpSp>
        <p:nvGrpSpPr>
          <p:cNvPr id="175" name="Google Shape;175;p18"/>
          <p:cNvGrpSpPr/>
          <p:nvPr/>
        </p:nvGrpSpPr>
        <p:grpSpPr>
          <a:xfrm rot="10800000" flipH="1">
            <a:off x="-1447374" y="1409199"/>
            <a:ext cx="10897872" cy="8114183"/>
            <a:chOff x="-1447374" y="-1997762"/>
            <a:chExt cx="10897872" cy="6085637"/>
          </a:xfrm>
        </p:grpSpPr>
        <p:pic>
          <p:nvPicPr>
            <p:cNvPr id="176" name="Google Shape;176;p18"/>
            <p:cNvPicPr preferRelativeResize="0"/>
            <p:nvPr/>
          </p:nvPicPr>
          <p:blipFill rotWithShape="1">
            <a:blip r:embed="rId2">
              <a:alphaModFix/>
            </a:blip>
            <a:srcRect r="12342" b="27750"/>
            <a:stretch/>
          </p:blipFill>
          <p:spPr>
            <a:xfrm rot="10800000" flipH="1">
              <a:off x="2654500" y="12"/>
              <a:ext cx="6494449" cy="1338550"/>
            </a:xfrm>
            <a:prstGeom prst="rect">
              <a:avLst/>
            </a:prstGeom>
            <a:noFill/>
            <a:ln>
              <a:noFill/>
            </a:ln>
          </p:spPr>
        </p:pic>
        <p:pic>
          <p:nvPicPr>
            <p:cNvPr id="177" name="Google Shape;177;p18"/>
            <p:cNvPicPr preferRelativeResize="0"/>
            <p:nvPr/>
          </p:nvPicPr>
          <p:blipFill>
            <a:blip r:embed="rId3">
              <a:alphaModFix/>
            </a:blip>
            <a:stretch>
              <a:fillRect/>
            </a:stretch>
          </p:blipFill>
          <p:spPr>
            <a:xfrm>
              <a:off x="205400" y="3834019"/>
              <a:ext cx="253875" cy="253856"/>
            </a:xfrm>
            <a:prstGeom prst="rect">
              <a:avLst/>
            </a:prstGeom>
            <a:noFill/>
            <a:ln>
              <a:noFill/>
            </a:ln>
          </p:spPr>
        </p:pic>
        <p:sp>
          <p:nvSpPr>
            <p:cNvPr id="178" name="Google Shape;178;p18"/>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79" name="Google Shape;179;p18"/>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80" name="Google Shape;180;p18"/>
            <p:cNvPicPr preferRelativeResize="0"/>
            <p:nvPr/>
          </p:nvPicPr>
          <p:blipFill>
            <a:blip r:embed="rId4">
              <a:alphaModFix/>
            </a:blip>
            <a:stretch>
              <a:fillRect/>
            </a:stretch>
          </p:blipFill>
          <p:spPr>
            <a:xfrm flipH="1">
              <a:off x="8538974" y="1540850"/>
              <a:ext cx="400550" cy="426275"/>
            </a:xfrm>
            <a:prstGeom prst="rect">
              <a:avLst/>
            </a:prstGeom>
            <a:noFill/>
            <a:ln>
              <a:noFill/>
            </a:ln>
          </p:spPr>
        </p:pic>
      </p:grpSp>
      <p:sp>
        <p:nvSpPr>
          <p:cNvPr id="181" name="Google Shape;181;p18"/>
          <p:cNvSpPr/>
          <p:nvPr/>
        </p:nvSpPr>
        <p:spPr>
          <a:xfrm rot="10800000">
            <a:off x="-1581799" y="-2567294"/>
            <a:ext cx="3559422" cy="5067596"/>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Tree>
    <p:extLst>
      <p:ext uri="{BB962C8B-B14F-4D97-AF65-F5344CB8AC3E}">
        <p14:creationId xmlns:p14="http://schemas.microsoft.com/office/powerpoint/2010/main" val="407260364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82"/>
        <p:cNvGrpSpPr/>
        <p:nvPr/>
      </p:nvGrpSpPr>
      <p:grpSpPr>
        <a:xfrm>
          <a:off x="0" y="0"/>
          <a:ext cx="0" cy="0"/>
          <a:chOff x="0" y="0"/>
          <a:chExt cx="0" cy="0"/>
        </a:xfrm>
      </p:grpSpPr>
      <p:grpSp>
        <p:nvGrpSpPr>
          <p:cNvPr id="183" name="Google Shape;183;p19"/>
          <p:cNvGrpSpPr/>
          <p:nvPr/>
        </p:nvGrpSpPr>
        <p:grpSpPr>
          <a:xfrm flipH="1">
            <a:off x="-2339115" y="-215033"/>
            <a:ext cx="13801447" cy="7073033"/>
            <a:chOff x="-2339115" y="-161275"/>
            <a:chExt cx="13801447" cy="5304775"/>
          </a:xfrm>
        </p:grpSpPr>
        <p:pic>
          <p:nvPicPr>
            <p:cNvPr id="184" name="Google Shape;184;p19"/>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185" name="Google Shape;185;p19"/>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86" name="Google Shape;186;p19"/>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87" name="Google Shape;187;p19"/>
            <p:cNvPicPr preferRelativeResize="0"/>
            <p:nvPr/>
          </p:nvPicPr>
          <p:blipFill rotWithShape="1">
            <a:blip r:embed="rId2">
              <a:alphaModFix amt="63000"/>
            </a:blip>
            <a:srcRect t="6672"/>
            <a:stretch/>
          </p:blipFill>
          <p:spPr>
            <a:xfrm rot="-5400000" flipH="1">
              <a:off x="-1018224" y="987590"/>
              <a:ext cx="2835901" cy="851251"/>
            </a:xfrm>
            <a:prstGeom prst="rect">
              <a:avLst/>
            </a:prstGeom>
            <a:noFill/>
            <a:ln>
              <a:noFill/>
            </a:ln>
          </p:spPr>
        </p:pic>
        <p:pic>
          <p:nvPicPr>
            <p:cNvPr id="188" name="Google Shape;188;p19"/>
            <p:cNvPicPr preferRelativeResize="0"/>
            <p:nvPr/>
          </p:nvPicPr>
          <p:blipFill>
            <a:blip r:embed="rId3">
              <a:alphaModFix/>
            </a:blip>
            <a:stretch>
              <a:fillRect/>
            </a:stretch>
          </p:blipFill>
          <p:spPr>
            <a:xfrm>
              <a:off x="8418250" y="347737"/>
              <a:ext cx="360400" cy="383521"/>
            </a:xfrm>
            <a:prstGeom prst="rect">
              <a:avLst/>
            </a:prstGeom>
            <a:noFill/>
            <a:ln>
              <a:noFill/>
            </a:ln>
          </p:spPr>
        </p:pic>
      </p:grpSp>
      <p:sp>
        <p:nvSpPr>
          <p:cNvPr id="189" name="Google Shape;189;p19"/>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extLst>
      <p:ext uri="{BB962C8B-B14F-4D97-AF65-F5344CB8AC3E}">
        <p14:creationId xmlns:p14="http://schemas.microsoft.com/office/powerpoint/2010/main" val="147996878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48"/>
        <p:cNvGrpSpPr/>
        <p:nvPr/>
      </p:nvGrpSpPr>
      <p:grpSpPr>
        <a:xfrm>
          <a:off x="0" y="0"/>
          <a:ext cx="0" cy="0"/>
          <a:chOff x="0" y="0"/>
          <a:chExt cx="0" cy="0"/>
        </a:xfrm>
      </p:grpSpPr>
      <p:grpSp>
        <p:nvGrpSpPr>
          <p:cNvPr id="249" name="Google Shape;249;p26"/>
          <p:cNvGrpSpPr/>
          <p:nvPr/>
        </p:nvGrpSpPr>
        <p:grpSpPr>
          <a:xfrm>
            <a:off x="-2094189" y="-1401294"/>
            <a:ext cx="12674019" cy="8294827"/>
            <a:chOff x="-2094189" y="-1050970"/>
            <a:chExt cx="12674019" cy="6221120"/>
          </a:xfrm>
        </p:grpSpPr>
        <p:sp>
          <p:nvSpPr>
            <p:cNvPr id="250" name="Google Shape;250;p26"/>
            <p:cNvSpPr/>
            <p:nvPr/>
          </p:nvSpPr>
          <p:spPr>
            <a:xfrm rot="5400000" flipH="1">
              <a:off x="-1940334" y="-12048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51" name="Google Shape;251;p26"/>
            <p:cNvSpPr/>
            <p:nvPr/>
          </p:nvSpPr>
          <p:spPr>
            <a:xfrm rot="5400000" flipH="1">
              <a:off x="7369466" y="385637"/>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252" name="Google Shape;252;p26"/>
            <p:cNvPicPr preferRelativeResize="0"/>
            <p:nvPr/>
          </p:nvPicPr>
          <p:blipFill>
            <a:blip r:embed="rId2">
              <a:alphaModFix/>
            </a:blip>
            <a:stretch>
              <a:fillRect/>
            </a:stretch>
          </p:blipFill>
          <p:spPr>
            <a:xfrm flipH="1">
              <a:off x="-1" y="4370425"/>
              <a:ext cx="3207223" cy="799725"/>
            </a:xfrm>
            <a:prstGeom prst="rect">
              <a:avLst/>
            </a:prstGeom>
            <a:noFill/>
            <a:ln>
              <a:noFill/>
            </a:ln>
          </p:spPr>
        </p:pic>
        <p:pic>
          <p:nvPicPr>
            <p:cNvPr id="253" name="Google Shape;253;p26"/>
            <p:cNvPicPr preferRelativeResize="0"/>
            <p:nvPr/>
          </p:nvPicPr>
          <p:blipFill rotWithShape="1">
            <a:blip r:embed="rId3">
              <a:alphaModFix/>
            </a:blip>
            <a:srcRect b="3688"/>
            <a:stretch/>
          </p:blipFill>
          <p:spPr>
            <a:xfrm flipH="1">
              <a:off x="-1" y="3116250"/>
              <a:ext cx="2119470" cy="2027252"/>
            </a:xfrm>
            <a:prstGeom prst="rect">
              <a:avLst/>
            </a:prstGeom>
            <a:noFill/>
            <a:ln>
              <a:noFill/>
            </a:ln>
          </p:spPr>
        </p:pic>
        <p:grpSp>
          <p:nvGrpSpPr>
            <p:cNvPr id="254" name="Google Shape;254;p26"/>
            <p:cNvGrpSpPr/>
            <p:nvPr/>
          </p:nvGrpSpPr>
          <p:grpSpPr>
            <a:xfrm rot="-1216140" flipH="1">
              <a:off x="8428613" y="1118737"/>
              <a:ext cx="644953" cy="2685095"/>
              <a:chOff x="7785777" y="1694450"/>
              <a:chExt cx="645006" cy="2685314"/>
            </a:xfrm>
          </p:grpSpPr>
          <p:pic>
            <p:nvPicPr>
              <p:cNvPr id="255" name="Google Shape;255;p26"/>
              <p:cNvPicPr preferRelativeResize="0"/>
              <p:nvPr/>
            </p:nvPicPr>
            <p:blipFill>
              <a:blip r:embed="rId4">
                <a:alphaModFix/>
              </a:blip>
              <a:stretch>
                <a:fillRect/>
              </a:stretch>
            </p:blipFill>
            <p:spPr>
              <a:xfrm>
                <a:off x="7829401" y="2245939"/>
                <a:ext cx="601381" cy="2133825"/>
              </a:xfrm>
              <a:prstGeom prst="rect">
                <a:avLst/>
              </a:prstGeom>
              <a:noFill/>
              <a:ln>
                <a:noFill/>
              </a:ln>
            </p:spPr>
          </p:pic>
          <p:pic>
            <p:nvPicPr>
              <p:cNvPr id="256" name="Google Shape;256;p26"/>
              <p:cNvPicPr preferRelativeResize="0"/>
              <p:nvPr/>
            </p:nvPicPr>
            <p:blipFill>
              <a:blip r:embed="rId5">
                <a:alphaModFix/>
              </a:blip>
              <a:stretch>
                <a:fillRect/>
              </a:stretch>
            </p:blipFill>
            <p:spPr>
              <a:xfrm flipH="1">
                <a:off x="7785777" y="1824350"/>
                <a:ext cx="223524" cy="223524"/>
              </a:xfrm>
              <a:prstGeom prst="rect">
                <a:avLst/>
              </a:prstGeom>
              <a:noFill/>
              <a:ln>
                <a:noFill/>
              </a:ln>
            </p:spPr>
          </p:pic>
          <p:pic>
            <p:nvPicPr>
              <p:cNvPr id="257" name="Google Shape;257;p26"/>
              <p:cNvPicPr preferRelativeResize="0"/>
              <p:nvPr/>
            </p:nvPicPr>
            <p:blipFill>
              <a:blip r:embed="rId5">
                <a:alphaModFix/>
              </a:blip>
              <a:stretch>
                <a:fillRect/>
              </a:stretch>
            </p:blipFill>
            <p:spPr>
              <a:xfrm flipH="1">
                <a:off x="8090575" y="1976750"/>
                <a:ext cx="71125" cy="71125"/>
              </a:xfrm>
              <a:prstGeom prst="rect">
                <a:avLst/>
              </a:prstGeom>
              <a:noFill/>
              <a:ln>
                <a:noFill/>
              </a:ln>
            </p:spPr>
          </p:pic>
          <p:pic>
            <p:nvPicPr>
              <p:cNvPr id="258" name="Google Shape;258;p26"/>
              <p:cNvPicPr preferRelativeResize="0"/>
              <p:nvPr/>
            </p:nvPicPr>
            <p:blipFill>
              <a:blip r:embed="rId5">
                <a:alphaModFix/>
              </a:blip>
              <a:stretch>
                <a:fillRect/>
              </a:stretch>
            </p:blipFill>
            <p:spPr>
              <a:xfrm flipH="1">
                <a:off x="8035624" y="1694450"/>
                <a:ext cx="129901" cy="129901"/>
              </a:xfrm>
              <a:prstGeom prst="rect">
                <a:avLst/>
              </a:prstGeom>
              <a:noFill/>
              <a:ln>
                <a:noFill/>
              </a:ln>
            </p:spPr>
          </p:pic>
        </p:grpSp>
      </p:grpSp>
      <p:sp>
        <p:nvSpPr>
          <p:cNvPr id="259" name="Google Shape;259;p26"/>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260" name="Google Shape;260;p26"/>
          <p:cNvSpPr txBox="1">
            <a:spLocks noGrp="1"/>
          </p:cNvSpPr>
          <p:nvPr>
            <p:ph type="title" idx="2"/>
          </p:nvPr>
        </p:nvSpPr>
        <p:spPr>
          <a:xfrm>
            <a:off x="1207375" y="2533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1" name="Google Shape;261;p26"/>
          <p:cNvSpPr txBox="1">
            <a:spLocks noGrp="1"/>
          </p:cNvSpPr>
          <p:nvPr>
            <p:ph type="subTitle" idx="1"/>
          </p:nvPr>
        </p:nvSpPr>
        <p:spPr>
          <a:xfrm>
            <a:off x="1207375" y="2939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2" name="Google Shape;262;p26"/>
          <p:cNvSpPr txBox="1">
            <a:spLocks noGrp="1"/>
          </p:cNvSpPr>
          <p:nvPr>
            <p:ph type="title" idx="3"/>
          </p:nvPr>
        </p:nvSpPr>
        <p:spPr>
          <a:xfrm>
            <a:off x="4283751" y="2533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3" name="Google Shape;263;p26"/>
          <p:cNvSpPr txBox="1">
            <a:spLocks noGrp="1"/>
          </p:cNvSpPr>
          <p:nvPr>
            <p:ph type="subTitle" idx="4"/>
          </p:nvPr>
        </p:nvSpPr>
        <p:spPr>
          <a:xfrm>
            <a:off x="4283751" y="2939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4" name="Google Shape;264;p26"/>
          <p:cNvSpPr txBox="1">
            <a:spLocks noGrp="1"/>
          </p:cNvSpPr>
          <p:nvPr>
            <p:ph type="title" idx="5"/>
          </p:nvPr>
        </p:nvSpPr>
        <p:spPr>
          <a:xfrm>
            <a:off x="2731375" y="4749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5" name="Google Shape;265;p26"/>
          <p:cNvSpPr txBox="1">
            <a:spLocks noGrp="1"/>
          </p:cNvSpPr>
          <p:nvPr>
            <p:ph type="subTitle" idx="6"/>
          </p:nvPr>
        </p:nvSpPr>
        <p:spPr>
          <a:xfrm>
            <a:off x="2731375" y="5155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266" name="Google Shape;266;p26"/>
          <p:cNvSpPr txBox="1">
            <a:spLocks noGrp="1"/>
          </p:cNvSpPr>
          <p:nvPr>
            <p:ph type="title" idx="7"/>
          </p:nvPr>
        </p:nvSpPr>
        <p:spPr>
          <a:xfrm>
            <a:off x="5655351" y="4749884"/>
            <a:ext cx="2052600" cy="560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atin typeface="Fira Sans Condensed Medium" panose="020B0603050000020004" pitchFamily="34" charset="0"/>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dirty="0"/>
          </a:p>
        </p:txBody>
      </p:sp>
      <p:sp>
        <p:nvSpPr>
          <p:cNvPr id="267" name="Google Shape;267;p26"/>
          <p:cNvSpPr txBox="1">
            <a:spLocks noGrp="1"/>
          </p:cNvSpPr>
          <p:nvPr>
            <p:ph type="subTitle" idx="8"/>
          </p:nvPr>
        </p:nvSpPr>
        <p:spPr>
          <a:xfrm>
            <a:off x="5655351" y="5155700"/>
            <a:ext cx="2052600" cy="8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227179442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97"/>
        <p:cNvGrpSpPr/>
        <p:nvPr/>
      </p:nvGrpSpPr>
      <p:grpSpPr>
        <a:xfrm>
          <a:off x="0" y="0"/>
          <a:ext cx="0" cy="0"/>
          <a:chOff x="0" y="0"/>
          <a:chExt cx="0" cy="0"/>
        </a:xfrm>
      </p:grpSpPr>
      <p:sp>
        <p:nvSpPr>
          <p:cNvPr id="298" name="Google Shape;298;p28"/>
          <p:cNvSpPr txBox="1">
            <a:spLocks noGrp="1"/>
          </p:cNvSpPr>
          <p:nvPr>
            <p:ph type="title" hasCustomPrompt="1"/>
          </p:nvPr>
        </p:nvSpPr>
        <p:spPr>
          <a:xfrm>
            <a:off x="2223600" y="893633"/>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99" name="Google Shape;299;p28"/>
          <p:cNvSpPr txBox="1">
            <a:spLocks noGrp="1"/>
          </p:cNvSpPr>
          <p:nvPr>
            <p:ph type="subTitle" idx="1"/>
          </p:nvPr>
        </p:nvSpPr>
        <p:spPr>
          <a:xfrm>
            <a:off x="1887125" y="1671500"/>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0" name="Google Shape;300;p28"/>
          <p:cNvSpPr txBox="1">
            <a:spLocks noGrp="1"/>
          </p:cNvSpPr>
          <p:nvPr>
            <p:ph type="title" idx="2" hasCustomPrompt="1"/>
          </p:nvPr>
        </p:nvSpPr>
        <p:spPr>
          <a:xfrm>
            <a:off x="2223600" y="2623908"/>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1" name="Google Shape;301;p28"/>
          <p:cNvSpPr txBox="1">
            <a:spLocks noGrp="1"/>
          </p:cNvSpPr>
          <p:nvPr>
            <p:ph type="subTitle" idx="3"/>
          </p:nvPr>
        </p:nvSpPr>
        <p:spPr>
          <a:xfrm>
            <a:off x="1887125" y="3418732"/>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sp>
        <p:nvSpPr>
          <p:cNvPr id="302" name="Google Shape;302;p28"/>
          <p:cNvSpPr txBox="1">
            <a:spLocks noGrp="1"/>
          </p:cNvSpPr>
          <p:nvPr>
            <p:ph type="title" idx="4" hasCustomPrompt="1"/>
          </p:nvPr>
        </p:nvSpPr>
        <p:spPr>
          <a:xfrm>
            <a:off x="2223600" y="4354184"/>
            <a:ext cx="4696800" cy="102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303" name="Google Shape;303;p28"/>
          <p:cNvSpPr txBox="1">
            <a:spLocks noGrp="1"/>
          </p:cNvSpPr>
          <p:nvPr>
            <p:ph type="subTitle" idx="5"/>
          </p:nvPr>
        </p:nvSpPr>
        <p:spPr>
          <a:xfrm>
            <a:off x="1887125" y="5165964"/>
            <a:ext cx="5369700" cy="79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7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dirty="0"/>
          </a:p>
        </p:txBody>
      </p:sp>
      <p:grpSp>
        <p:nvGrpSpPr>
          <p:cNvPr id="304" name="Google Shape;304;p28"/>
          <p:cNvGrpSpPr/>
          <p:nvPr/>
        </p:nvGrpSpPr>
        <p:grpSpPr>
          <a:xfrm>
            <a:off x="-856040" y="-713408"/>
            <a:ext cx="11753347" cy="8386747"/>
            <a:chOff x="-856040" y="-535056"/>
            <a:chExt cx="11753347" cy="6290060"/>
          </a:xfrm>
        </p:grpSpPr>
        <p:pic>
          <p:nvPicPr>
            <p:cNvPr id="305" name="Google Shape;305;p28"/>
            <p:cNvPicPr preferRelativeResize="0"/>
            <p:nvPr/>
          </p:nvPicPr>
          <p:blipFill rotWithShape="1">
            <a:blip r:embed="rId2">
              <a:alphaModFix amt="63000"/>
            </a:blip>
            <a:srcRect t="5222"/>
            <a:stretch/>
          </p:blipFill>
          <p:spPr>
            <a:xfrm rot="5400000">
              <a:off x="5823891" y="1461513"/>
              <a:ext cx="4804275" cy="1850599"/>
            </a:xfrm>
            <a:prstGeom prst="rect">
              <a:avLst/>
            </a:prstGeom>
            <a:noFill/>
            <a:ln>
              <a:noFill/>
            </a:ln>
          </p:spPr>
        </p:pic>
        <p:sp>
          <p:nvSpPr>
            <p:cNvPr id="306" name="Google Shape;306;p28"/>
            <p:cNvSpPr/>
            <p:nvPr/>
          </p:nvSpPr>
          <p:spPr>
            <a:xfrm rot="10800000">
              <a:off x="-856040" y="-535056"/>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7" name="Google Shape;307;p28"/>
            <p:cNvSpPr/>
            <p:nvPr/>
          </p:nvSpPr>
          <p:spPr>
            <a:xfrm rot="10800000" flipH="1">
              <a:off x="7337885" y="195430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08" name="Google Shape;308;p28"/>
            <p:cNvPicPr preferRelativeResize="0"/>
            <p:nvPr/>
          </p:nvPicPr>
          <p:blipFill rotWithShape="1">
            <a:blip r:embed="rId2">
              <a:alphaModFix amt="63000"/>
            </a:blip>
            <a:srcRect t="5249"/>
            <a:stretch/>
          </p:blipFill>
          <p:spPr>
            <a:xfrm rot="-5400000">
              <a:off x="-1513150" y="1838100"/>
              <a:ext cx="4804275" cy="1806524"/>
            </a:xfrm>
            <a:prstGeom prst="rect">
              <a:avLst/>
            </a:prstGeom>
            <a:noFill/>
            <a:ln>
              <a:noFill/>
            </a:ln>
          </p:spPr>
        </p:pic>
        <p:pic>
          <p:nvPicPr>
            <p:cNvPr id="309" name="Google Shape;309;p28"/>
            <p:cNvPicPr preferRelativeResize="0"/>
            <p:nvPr/>
          </p:nvPicPr>
          <p:blipFill>
            <a:blip r:embed="rId3">
              <a:alphaModFix/>
            </a:blip>
            <a:stretch>
              <a:fillRect/>
            </a:stretch>
          </p:blipFill>
          <p:spPr>
            <a:xfrm rot="10800000" flipH="1">
              <a:off x="499676" y="1419600"/>
              <a:ext cx="409063" cy="409093"/>
            </a:xfrm>
            <a:prstGeom prst="rect">
              <a:avLst/>
            </a:prstGeom>
            <a:noFill/>
            <a:ln>
              <a:noFill/>
            </a:ln>
          </p:spPr>
        </p:pic>
        <p:pic>
          <p:nvPicPr>
            <p:cNvPr id="310" name="Google Shape;310;p28"/>
            <p:cNvPicPr preferRelativeResize="0"/>
            <p:nvPr/>
          </p:nvPicPr>
          <p:blipFill>
            <a:blip r:embed="rId4">
              <a:alphaModFix/>
            </a:blip>
            <a:stretch>
              <a:fillRect/>
            </a:stretch>
          </p:blipFill>
          <p:spPr>
            <a:xfrm rot="10800000" flipH="1">
              <a:off x="8295949" y="2086616"/>
              <a:ext cx="473875" cy="504267"/>
            </a:xfrm>
            <a:prstGeom prst="rect">
              <a:avLst/>
            </a:prstGeom>
            <a:noFill/>
            <a:ln>
              <a:noFill/>
            </a:ln>
          </p:spPr>
        </p:pic>
        <p:pic>
          <p:nvPicPr>
            <p:cNvPr id="311" name="Google Shape;311;p28"/>
            <p:cNvPicPr preferRelativeResize="0"/>
            <p:nvPr/>
          </p:nvPicPr>
          <p:blipFill>
            <a:blip r:embed="rId5">
              <a:alphaModFix/>
            </a:blip>
            <a:stretch>
              <a:fillRect/>
            </a:stretch>
          </p:blipFill>
          <p:spPr>
            <a:xfrm rot="10800000" flipH="1">
              <a:off x="7656375" y="670233"/>
              <a:ext cx="327099" cy="327124"/>
            </a:xfrm>
            <a:prstGeom prst="rect">
              <a:avLst/>
            </a:prstGeom>
            <a:noFill/>
            <a:ln>
              <a:noFill/>
            </a:ln>
          </p:spPr>
        </p:pic>
        <p:pic>
          <p:nvPicPr>
            <p:cNvPr id="312" name="Google Shape;312;p28"/>
            <p:cNvPicPr preferRelativeResize="0"/>
            <p:nvPr/>
          </p:nvPicPr>
          <p:blipFill>
            <a:blip r:embed="rId6">
              <a:alphaModFix/>
            </a:blip>
            <a:stretch>
              <a:fillRect/>
            </a:stretch>
          </p:blipFill>
          <p:spPr>
            <a:xfrm rot="10800000" flipH="1">
              <a:off x="502924" y="3686651"/>
              <a:ext cx="640074" cy="733215"/>
            </a:xfrm>
            <a:prstGeom prst="rect">
              <a:avLst/>
            </a:prstGeom>
            <a:noFill/>
            <a:ln>
              <a:noFill/>
            </a:ln>
          </p:spPr>
        </p:pic>
      </p:grpSp>
    </p:spTree>
    <p:extLst>
      <p:ext uri="{BB962C8B-B14F-4D97-AF65-F5344CB8AC3E}">
        <p14:creationId xmlns:p14="http://schemas.microsoft.com/office/powerpoint/2010/main" val="75881568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13"/>
        <p:cNvGrpSpPr/>
        <p:nvPr/>
      </p:nvGrpSpPr>
      <p:grpSpPr>
        <a:xfrm>
          <a:off x="0" y="0"/>
          <a:ext cx="0" cy="0"/>
          <a:chOff x="0" y="0"/>
          <a:chExt cx="0" cy="0"/>
        </a:xfrm>
      </p:grpSpPr>
      <p:grpSp>
        <p:nvGrpSpPr>
          <p:cNvPr id="314" name="Google Shape;314;p29"/>
          <p:cNvGrpSpPr/>
          <p:nvPr/>
        </p:nvGrpSpPr>
        <p:grpSpPr>
          <a:xfrm>
            <a:off x="-1400500" y="-4"/>
            <a:ext cx="10785958" cy="8104461"/>
            <a:chOff x="-1400500" y="-3"/>
            <a:chExt cx="10785958" cy="6078346"/>
          </a:xfrm>
        </p:grpSpPr>
        <p:pic>
          <p:nvPicPr>
            <p:cNvPr id="315" name="Google Shape;315;p29"/>
            <p:cNvPicPr preferRelativeResize="0"/>
            <p:nvPr/>
          </p:nvPicPr>
          <p:blipFill>
            <a:blip r:embed="rId2">
              <a:alphaModFix amt="75000"/>
            </a:blip>
            <a:stretch>
              <a:fillRect/>
            </a:stretch>
          </p:blipFill>
          <p:spPr>
            <a:xfrm>
              <a:off x="5799005" y="491111"/>
              <a:ext cx="1743575" cy="1743574"/>
            </a:xfrm>
            <a:prstGeom prst="rect">
              <a:avLst/>
            </a:prstGeom>
            <a:noFill/>
            <a:ln>
              <a:noFill/>
            </a:ln>
          </p:spPr>
        </p:pic>
        <p:pic>
          <p:nvPicPr>
            <p:cNvPr id="316" name="Google Shape;316;p29"/>
            <p:cNvPicPr preferRelativeResize="0"/>
            <p:nvPr/>
          </p:nvPicPr>
          <p:blipFill rotWithShape="1">
            <a:blip r:embed="rId3">
              <a:alphaModFix/>
            </a:blip>
            <a:srcRect b="3306"/>
            <a:stretch/>
          </p:blipFill>
          <p:spPr>
            <a:xfrm>
              <a:off x="5213308" y="1384174"/>
              <a:ext cx="3914650" cy="3759325"/>
            </a:xfrm>
            <a:prstGeom prst="rect">
              <a:avLst/>
            </a:prstGeom>
            <a:noFill/>
            <a:ln>
              <a:noFill/>
            </a:ln>
          </p:spPr>
        </p:pic>
        <p:sp>
          <p:nvSpPr>
            <p:cNvPr id="317" name="Google Shape;317;p29"/>
            <p:cNvSpPr/>
            <p:nvPr/>
          </p:nvSpPr>
          <p:spPr>
            <a:xfrm flipH="1">
              <a:off x="6328950" y="25717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18" name="Google Shape;318;p29"/>
            <p:cNvPicPr preferRelativeResize="0"/>
            <p:nvPr/>
          </p:nvPicPr>
          <p:blipFill rotWithShape="1">
            <a:blip r:embed="rId3">
              <a:alphaModFix/>
            </a:blip>
            <a:srcRect b="3688"/>
            <a:stretch/>
          </p:blipFill>
          <p:spPr>
            <a:xfrm rot="10800000">
              <a:off x="-16042" y="-3"/>
              <a:ext cx="1468375" cy="1404502"/>
            </a:xfrm>
            <a:prstGeom prst="rect">
              <a:avLst/>
            </a:prstGeom>
            <a:noFill/>
            <a:ln>
              <a:noFill/>
            </a:ln>
          </p:spPr>
        </p:pic>
        <p:pic>
          <p:nvPicPr>
            <p:cNvPr id="319" name="Google Shape;319;p29"/>
            <p:cNvPicPr preferRelativeResize="0"/>
            <p:nvPr/>
          </p:nvPicPr>
          <p:blipFill>
            <a:blip r:embed="rId4">
              <a:alphaModFix/>
            </a:blip>
            <a:stretch>
              <a:fillRect/>
            </a:stretch>
          </p:blipFill>
          <p:spPr>
            <a:xfrm>
              <a:off x="8160358" y="3273249"/>
              <a:ext cx="508750" cy="508750"/>
            </a:xfrm>
            <a:prstGeom prst="rect">
              <a:avLst/>
            </a:prstGeom>
            <a:noFill/>
            <a:ln>
              <a:noFill/>
            </a:ln>
          </p:spPr>
        </p:pic>
        <p:pic>
          <p:nvPicPr>
            <p:cNvPr id="320" name="Google Shape;320;p29"/>
            <p:cNvPicPr preferRelativeResize="0"/>
            <p:nvPr/>
          </p:nvPicPr>
          <p:blipFill>
            <a:blip r:embed="rId5">
              <a:alphaModFix/>
            </a:blip>
            <a:stretch>
              <a:fillRect/>
            </a:stretch>
          </p:blipFill>
          <p:spPr>
            <a:xfrm>
              <a:off x="524305" y="285141"/>
              <a:ext cx="508750" cy="508710"/>
            </a:xfrm>
            <a:prstGeom prst="rect">
              <a:avLst/>
            </a:prstGeom>
            <a:noFill/>
            <a:ln>
              <a:noFill/>
            </a:ln>
          </p:spPr>
        </p:pic>
        <p:pic>
          <p:nvPicPr>
            <p:cNvPr id="321" name="Google Shape;321;p29"/>
            <p:cNvPicPr preferRelativeResize="0"/>
            <p:nvPr/>
          </p:nvPicPr>
          <p:blipFill>
            <a:blip r:embed="rId6">
              <a:alphaModFix/>
            </a:blip>
            <a:stretch>
              <a:fillRect/>
            </a:stretch>
          </p:blipFill>
          <p:spPr>
            <a:xfrm>
              <a:off x="8498208" y="1708400"/>
              <a:ext cx="400550" cy="458832"/>
            </a:xfrm>
            <a:prstGeom prst="rect">
              <a:avLst/>
            </a:prstGeom>
            <a:noFill/>
            <a:ln>
              <a:noFill/>
            </a:ln>
          </p:spPr>
        </p:pic>
        <p:pic>
          <p:nvPicPr>
            <p:cNvPr id="322" name="Google Shape;322;p29"/>
            <p:cNvPicPr preferRelativeResize="0"/>
            <p:nvPr/>
          </p:nvPicPr>
          <p:blipFill>
            <a:blip r:embed="rId7">
              <a:alphaModFix/>
            </a:blip>
            <a:stretch>
              <a:fillRect/>
            </a:stretch>
          </p:blipFill>
          <p:spPr>
            <a:xfrm>
              <a:off x="188432" y="1540850"/>
              <a:ext cx="400550" cy="426275"/>
            </a:xfrm>
            <a:prstGeom prst="rect">
              <a:avLst/>
            </a:prstGeom>
            <a:noFill/>
            <a:ln>
              <a:noFill/>
            </a:ln>
          </p:spPr>
        </p:pic>
        <p:pic>
          <p:nvPicPr>
            <p:cNvPr id="323" name="Google Shape;323;p29"/>
            <p:cNvPicPr preferRelativeResize="0"/>
            <p:nvPr/>
          </p:nvPicPr>
          <p:blipFill>
            <a:blip r:embed="rId8">
              <a:alphaModFix/>
            </a:blip>
            <a:stretch>
              <a:fillRect/>
            </a:stretch>
          </p:blipFill>
          <p:spPr>
            <a:xfrm>
              <a:off x="6609096" y="3860800"/>
              <a:ext cx="253876" cy="253876"/>
            </a:xfrm>
            <a:prstGeom prst="rect">
              <a:avLst/>
            </a:prstGeom>
            <a:noFill/>
            <a:ln>
              <a:noFill/>
            </a:ln>
          </p:spPr>
        </p:pic>
        <p:sp>
          <p:nvSpPr>
            <p:cNvPr id="324" name="Google Shape;324;p29"/>
            <p:cNvSpPr/>
            <p:nvPr/>
          </p:nvSpPr>
          <p:spPr>
            <a:xfrm flipH="1">
              <a:off x="-1400500" y="271412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25" name="Google Shape;325;p29"/>
          <p:cNvSpPr txBox="1">
            <a:spLocks noGrp="1"/>
          </p:cNvSpPr>
          <p:nvPr>
            <p:ph type="title"/>
          </p:nvPr>
        </p:nvSpPr>
        <p:spPr>
          <a:xfrm>
            <a:off x="1143000" y="841367"/>
            <a:ext cx="3871800" cy="1164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72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26" name="Google Shape;326;p29"/>
          <p:cNvSpPr txBox="1">
            <a:spLocks noGrp="1"/>
          </p:cNvSpPr>
          <p:nvPr>
            <p:ph type="subTitle" idx="1"/>
          </p:nvPr>
        </p:nvSpPr>
        <p:spPr>
          <a:xfrm>
            <a:off x="1177200" y="2215667"/>
            <a:ext cx="3434700" cy="1902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
        <p:nvSpPr>
          <p:cNvPr id="327" name="Google Shape;327;p29"/>
          <p:cNvSpPr txBox="1"/>
          <p:nvPr/>
        </p:nvSpPr>
        <p:spPr>
          <a:xfrm>
            <a:off x="1108025" y="5203367"/>
            <a:ext cx="4635600" cy="644800"/>
          </a:xfrm>
          <a:prstGeom prst="rect">
            <a:avLst/>
          </a:prstGeom>
          <a:noFill/>
          <a:ln>
            <a:noFill/>
          </a:ln>
        </p:spPr>
        <p:txBody>
          <a:bodyPr spcFirstLastPara="1" wrap="square" lIns="91425" tIns="91425" rIns="91425" bIns="91425" anchor="b" anchorCtr="0">
            <a:noAutofit/>
          </a:bodyPr>
          <a:lstStyle/>
          <a:p>
            <a:pPr>
              <a:spcBef>
                <a:spcPts val="300"/>
              </a:spcBef>
              <a:buClr>
                <a:srgbClr val="000000"/>
              </a:buClr>
              <a:buFont typeface="Arial"/>
              <a:buNone/>
            </a:pPr>
            <a:r>
              <a:rPr lang="en" sz="1000" kern="0">
                <a:solidFill>
                  <a:srgbClr val="FFFFFF"/>
                </a:solidFill>
                <a:latin typeface="Open Sans"/>
                <a:ea typeface="Open Sans"/>
                <a:cs typeface="Open Sans"/>
                <a:sym typeface="Open Sans"/>
              </a:rPr>
              <a:t>CREDITS: This presentation template was created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9">
                  <a:extLst>
                    <a:ext uri="{A12FA001-AC4F-418D-AE19-62706E023703}">
                      <ahyp:hlinkClr xmlns="" xmlns:ahyp="http://schemas.microsoft.com/office/drawing/2018/hyperlinkcolor" val="tx"/>
                    </a:ext>
                  </a:extLst>
                </a:hlinkClick>
              </a:rPr>
              <a:t>Slidesgo</a:t>
            </a:r>
            <a:r>
              <a:rPr lang="en" sz="1000" kern="0">
                <a:solidFill>
                  <a:srgbClr val="FFFFFF"/>
                </a:solidFill>
                <a:latin typeface="Open Sans"/>
                <a:ea typeface="Open Sans"/>
                <a:cs typeface="Open Sans"/>
                <a:sym typeface="Open Sans"/>
              </a:rPr>
              <a:t>, including icons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10">
                  <a:extLst>
                    <a:ext uri="{A12FA001-AC4F-418D-AE19-62706E023703}">
                      <ahyp:hlinkClr xmlns="" xmlns:ahyp="http://schemas.microsoft.com/office/drawing/2018/hyperlinkcolor" val="tx"/>
                    </a:ext>
                  </a:extLst>
                </a:hlinkClick>
              </a:rPr>
              <a:t>Flaticon</a:t>
            </a:r>
            <a:r>
              <a:rPr lang="en" sz="1000" kern="0">
                <a:solidFill>
                  <a:srgbClr val="FFFFFF"/>
                </a:solidFill>
                <a:latin typeface="Open Sans"/>
                <a:ea typeface="Open Sans"/>
                <a:cs typeface="Open Sans"/>
                <a:sym typeface="Open Sans"/>
              </a:rPr>
              <a:t>, infographics &amp; images </a:t>
            </a:r>
            <a:r>
              <a:rPr lang="en" sz="1000" b="1" kern="0">
                <a:solidFill>
                  <a:srgbClr val="FFFFFF"/>
                </a:solidFill>
                <a:latin typeface="Open Sans"/>
                <a:ea typeface="Open Sans"/>
                <a:cs typeface="Open Sans"/>
                <a:sym typeface="Open Sans"/>
              </a:rPr>
              <a:t>by </a:t>
            </a:r>
            <a:r>
              <a:rPr lang="en" sz="1000" b="1" kern="0">
                <a:solidFill>
                  <a:srgbClr val="FFFFFF"/>
                </a:solidFill>
                <a:uFill>
                  <a:noFill/>
                </a:uFill>
                <a:latin typeface="Open Sans"/>
                <a:ea typeface="Open Sans"/>
                <a:cs typeface="Open Sans"/>
                <a:sym typeface="Open Sans"/>
                <a:hlinkClick r:id="rId11">
                  <a:extLst>
                    <a:ext uri="{A12FA001-AC4F-418D-AE19-62706E023703}">
                      <ahyp:hlinkClr xmlns="" xmlns:ahyp="http://schemas.microsoft.com/office/drawing/2018/hyperlinkcolor" val="tx"/>
                    </a:ext>
                  </a:extLst>
                </a:hlinkClick>
              </a:rPr>
              <a:t>Freepik</a:t>
            </a:r>
            <a:endParaRPr sz="1000" b="1" kern="0">
              <a:solidFill>
                <a:srgbClr val="FFFFFF"/>
              </a:solidFill>
              <a:latin typeface="Open Sans"/>
              <a:ea typeface="Open Sans"/>
              <a:cs typeface="Open Sans"/>
              <a:sym typeface="Open Sans"/>
            </a:endParaRPr>
          </a:p>
        </p:txBody>
      </p:sp>
    </p:spTree>
    <p:extLst>
      <p:ext uri="{BB962C8B-B14F-4D97-AF65-F5344CB8AC3E}">
        <p14:creationId xmlns:p14="http://schemas.microsoft.com/office/powerpoint/2010/main" val="178783354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28"/>
        <p:cNvGrpSpPr/>
        <p:nvPr/>
      </p:nvGrpSpPr>
      <p:grpSpPr>
        <a:xfrm>
          <a:off x="0" y="0"/>
          <a:ext cx="0" cy="0"/>
          <a:chOff x="0" y="0"/>
          <a:chExt cx="0" cy="0"/>
        </a:xfrm>
      </p:grpSpPr>
      <p:grpSp>
        <p:nvGrpSpPr>
          <p:cNvPr id="329" name="Google Shape;329;p30"/>
          <p:cNvGrpSpPr/>
          <p:nvPr/>
        </p:nvGrpSpPr>
        <p:grpSpPr>
          <a:xfrm>
            <a:off x="-1447374" y="-2663683"/>
            <a:ext cx="10897872" cy="12231496"/>
            <a:chOff x="-1447374" y="-1997762"/>
            <a:chExt cx="10897872" cy="9173622"/>
          </a:xfrm>
        </p:grpSpPr>
        <p:pic>
          <p:nvPicPr>
            <p:cNvPr id="330" name="Google Shape;330;p30"/>
            <p:cNvPicPr preferRelativeResize="0"/>
            <p:nvPr/>
          </p:nvPicPr>
          <p:blipFill rotWithShape="1">
            <a:blip r:embed="rId2">
              <a:alphaModFix/>
            </a:blip>
            <a:srcRect b="17749"/>
            <a:stretch/>
          </p:blipFill>
          <p:spPr>
            <a:xfrm flipH="1">
              <a:off x="0" y="3285200"/>
              <a:ext cx="8027500" cy="1873475"/>
            </a:xfrm>
            <a:prstGeom prst="rect">
              <a:avLst/>
            </a:prstGeom>
            <a:noFill/>
            <a:ln>
              <a:noFill/>
            </a:ln>
          </p:spPr>
        </p:pic>
        <p:pic>
          <p:nvPicPr>
            <p:cNvPr id="331" name="Google Shape;331;p30"/>
            <p:cNvPicPr preferRelativeResize="0"/>
            <p:nvPr/>
          </p:nvPicPr>
          <p:blipFill rotWithShape="1">
            <a:blip r:embed="rId3">
              <a:alphaModFix/>
            </a:blip>
            <a:srcRect t="46533" r="33328" b="3511"/>
            <a:stretch/>
          </p:blipFill>
          <p:spPr>
            <a:xfrm>
              <a:off x="6307681" y="3030474"/>
              <a:ext cx="2836321" cy="2110773"/>
            </a:xfrm>
            <a:prstGeom prst="rect">
              <a:avLst/>
            </a:prstGeom>
            <a:noFill/>
            <a:ln>
              <a:noFill/>
            </a:ln>
          </p:spPr>
        </p:pic>
        <p:pic>
          <p:nvPicPr>
            <p:cNvPr id="332" name="Google Shape;332;p30"/>
            <p:cNvPicPr preferRelativeResize="0"/>
            <p:nvPr/>
          </p:nvPicPr>
          <p:blipFill>
            <a:blip r:embed="rId4">
              <a:alphaModFix/>
            </a:blip>
            <a:stretch>
              <a:fillRect/>
            </a:stretch>
          </p:blipFill>
          <p:spPr>
            <a:xfrm>
              <a:off x="438225" y="4397906"/>
              <a:ext cx="400549" cy="400518"/>
            </a:xfrm>
            <a:prstGeom prst="rect">
              <a:avLst/>
            </a:prstGeom>
            <a:noFill/>
            <a:ln>
              <a:noFill/>
            </a:ln>
          </p:spPr>
        </p:pic>
        <p:sp>
          <p:nvSpPr>
            <p:cNvPr id="333" name="Google Shape;333;p30"/>
            <p:cNvSpPr/>
            <p:nvPr/>
          </p:nvSpPr>
          <p:spPr>
            <a:xfrm flipH="1">
              <a:off x="-1447374" y="-19977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4" name="Google Shape;334;p30"/>
            <p:cNvSpPr/>
            <p:nvPr/>
          </p:nvSpPr>
          <p:spPr>
            <a:xfrm flipH="1">
              <a:off x="5891076" y="-1521787"/>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35" name="Google Shape;335;p30"/>
            <p:cNvSpPr/>
            <p:nvPr/>
          </p:nvSpPr>
          <p:spPr>
            <a:xfrm>
              <a:off x="4192326" y="33751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Tree>
    <p:extLst>
      <p:ext uri="{BB962C8B-B14F-4D97-AF65-F5344CB8AC3E}">
        <p14:creationId xmlns:p14="http://schemas.microsoft.com/office/powerpoint/2010/main" val="15344790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73"/>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4175986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6"/>
        <p:cNvGrpSpPr/>
        <p:nvPr/>
      </p:nvGrpSpPr>
      <p:grpSpPr>
        <a:xfrm>
          <a:off x="0" y="0"/>
          <a:ext cx="0" cy="0"/>
          <a:chOff x="0" y="0"/>
          <a:chExt cx="0" cy="0"/>
        </a:xfrm>
      </p:grpSpPr>
      <p:grpSp>
        <p:nvGrpSpPr>
          <p:cNvPr id="337" name="Google Shape;337;p31"/>
          <p:cNvGrpSpPr/>
          <p:nvPr/>
        </p:nvGrpSpPr>
        <p:grpSpPr>
          <a:xfrm>
            <a:off x="-1066490" y="-2354616"/>
            <a:ext cx="10210492" cy="9212619"/>
            <a:chOff x="-1066490" y="-1765962"/>
            <a:chExt cx="10210492" cy="6909464"/>
          </a:xfrm>
        </p:grpSpPr>
        <p:pic>
          <p:nvPicPr>
            <p:cNvPr id="338" name="Google Shape;338;p31"/>
            <p:cNvPicPr preferRelativeResize="0"/>
            <p:nvPr/>
          </p:nvPicPr>
          <p:blipFill>
            <a:blip r:embed="rId2">
              <a:alphaModFix amt="63000"/>
            </a:blip>
            <a:stretch>
              <a:fillRect/>
            </a:stretch>
          </p:blipFill>
          <p:spPr>
            <a:xfrm flipH="1">
              <a:off x="4339726" y="4"/>
              <a:ext cx="4804275" cy="1459125"/>
            </a:xfrm>
            <a:prstGeom prst="rect">
              <a:avLst/>
            </a:prstGeom>
            <a:noFill/>
            <a:ln>
              <a:noFill/>
            </a:ln>
          </p:spPr>
        </p:pic>
        <p:pic>
          <p:nvPicPr>
            <p:cNvPr id="339" name="Google Shape;339;p31"/>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340" name="Google Shape;340;p31"/>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41" name="Google Shape;341;p31"/>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342" name="Google Shape;342;p31"/>
            <p:cNvPicPr preferRelativeResize="0"/>
            <p:nvPr/>
          </p:nvPicPr>
          <p:blipFill>
            <a:blip r:embed="rId5">
              <a:alphaModFix/>
            </a:blip>
            <a:stretch>
              <a:fillRect/>
            </a:stretch>
          </p:blipFill>
          <p:spPr>
            <a:xfrm>
              <a:off x="6396648" y="445225"/>
              <a:ext cx="471226" cy="471189"/>
            </a:xfrm>
            <a:prstGeom prst="rect">
              <a:avLst/>
            </a:prstGeom>
            <a:noFill/>
            <a:ln>
              <a:noFill/>
            </a:ln>
          </p:spPr>
        </p:pic>
        <p:pic>
          <p:nvPicPr>
            <p:cNvPr id="343" name="Google Shape;343;p31"/>
            <p:cNvPicPr preferRelativeResize="0"/>
            <p:nvPr/>
          </p:nvPicPr>
          <p:blipFill>
            <a:blip r:embed="rId6">
              <a:alphaModFix/>
            </a:blip>
            <a:stretch>
              <a:fillRect/>
            </a:stretch>
          </p:blipFill>
          <p:spPr>
            <a:xfrm>
              <a:off x="1712923" y="4436712"/>
              <a:ext cx="471226" cy="471189"/>
            </a:xfrm>
            <a:prstGeom prst="rect">
              <a:avLst/>
            </a:prstGeom>
            <a:noFill/>
            <a:ln>
              <a:noFill/>
            </a:ln>
          </p:spPr>
        </p:pic>
        <p:pic>
          <p:nvPicPr>
            <p:cNvPr id="344" name="Google Shape;344;p31"/>
            <p:cNvPicPr preferRelativeResize="0"/>
            <p:nvPr/>
          </p:nvPicPr>
          <p:blipFill>
            <a:blip r:embed="rId4">
              <a:alphaModFix/>
            </a:blip>
            <a:stretch>
              <a:fillRect/>
            </a:stretch>
          </p:blipFill>
          <p:spPr>
            <a:xfrm>
              <a:off x="8042741" y="539501"/>
              <a:ext cx="152401" cy="152401"/>
            </a:xfrm>
            <a:prstGeom prst="rect">
              <a:avLst/>
            </a:prstGeom>
            <a:noFill/>
            <a:ln>
              <a:noFill/>
            </a:ln>
          </p:spPr>
        </p:pic>
        <p:pic>
          <p:nvPicPr>
            <p:cNvPr id="345" name="Google Shape;345;p31"/>
            <p:cNvPicPr preferRelativeResize="0"/>
            <p:nvPr/>
          </p:nvPicPr>
          <p:blipFill>
            <a:blip r:embed="rId5">
              <a:alphaModFix/>
            </a:blip>
            <a:stretch>
              <a:fillRect/>
            </a:stretch>
          </p:blipFill>
          <p:spPr>
            <a:xfrm>
              <a:off x="6100448" y="749825"/>
              <a:ext cx="155447" cy="155447"/>
            </a:xfrm>
            <a:prstGeom prst="rect">
              <a:avLst/>
            </a:prstGeom>
            <a:noFill/>
            <a:ln>
              <a:noFill/>
            </a:ln>
          </p:spPr>
        </p:pic>
        <p:pic>
          <p:nvPicPr>
            <p:cNvPr id="346" name="Google Shape;346;p31"/>
            <p:cNvPicPr preferRelativeResize="0"/>
            <p:nvPr/>
          </p:nvPicPr>
          <p:blipFill>
            <a:blip r:embed="rId6">
              <a:alphaModFix/>
            </a:blip>
            <a:stretch>
              <a:fillRect/>
            </a:stretch>
          </p:blipFill>
          <p:spPr>
            <a:xfrm>
              <a:off x="2491323" y="4594587"/>
              <a:ext cx="155447" cy="155447"/>
            </a:xfrm>
            <a:prstGeom prst="rect">
              <a:avLst/>
            </a:prstGeom>
            <a:noFill/>
            <a:ln>
              <a:noFill/>
            </a:ln>
          </p:spPr>
        </p:pic>
      </p:grpSp>
      <p:pic>
        <p:nvPicPr>
          <p:cNvPr id="347" name="Google Shape;347;p31"/>
          <p:cNvPicPr preferRelativeResize="0"/>
          <p:nvPr/>
        </p:nvPicPr>
        <p:blipFill>
          <a:blip r:embed="rId2">
            <a:alphaModFix amt="63000"/>
          </a:blip>
          <a:stretch>
            <a:fillRect/>
          </a:stretch>
        </p:blipFill>
        <p:spPr>
          <a:xfrm flipH="1">
            <a:off x="12076849" y="6463039"/>
            <a:ext cx="4804275" cy="1945500"/>
          </a:xfrm>
          <a:prstGeom prst="rect">
            <a:avLst/>
          </a:prstGeom>
          <a:noFill/>
          <a:ln>
            <a:noFill/>
          </a:ln>
        </p:spPr>
      </p:pic>
      <p:pic>
        <p:nvPicPr>
          <p:cNvPr id="348" name="Google Shape;348;p31"/>
          <p:cNvPicPr preferRelativeResize="0"/>
          <p:nvPr/>
        </p:nvPicPr>
        <p:blipFill rotWithShape="1">
          <a:blip r:embed="rId3">
            <a:alphaModFix/>
          </a:blip>
          <a:srcRect b="3306"/>
          <a:stretch/>
        </p:blipFill>
        <p:spPr>
          <a:xfrm flipH="1">
            <a:off x="7737123" y="10131082"/>
            <a:ext cx="2491325" cy="3189969"/>
          </a:xfrm>
          <a:prstGeom prst="rect">
            <a:avLst/>
          </a:prstGeom>
          <a:noFill/>
          <a:ln>
            <a:noFill/>
          </a:ln>
        </p:spPr>
      </p:pic>
      <p:sp>
        <p:nvSpPr>
          <p:cNvPr id="349" name="Google Shape;349;p31"/>
          <p:cNvSpPr/>
          <p:nvPr/>
        </p:nvSpPr>
        <p:spPr>
          <a:xfrm>
            <a:off x="6670610" y="4108419"/>
            <a:ext cx="3559422" cy="5067596"/>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50" name="Google Shape;350;p31"/>
          <p:cNvPicPr preferRelativeResize="0"/>
          <p:nvPr/>
        </p:nvPicPr>
        <p:blipFill>
          <a:blip r:embed="rId4">
            <a:alphaModFix/>
          </a:blip>
          <a:stretch>
            <a:fillRect/>
          </a:stretch>
        </p:blipFill>
        <p:spPr>
          <a:xfrm>
            <a:off x="15932285" y="7598103"/>
            <a:ext cx="471213" cy="628284"/>
          </a:xfrm>
          <a:prstGeom prst="rect">
            <a:avLst/>
          </a:prstGeom>
          <a:noFill/>
          <a:ln>
            <a:noFill/>
          </a:ln>
        </p:spPr>
      </p:pic>
      <p:pic>
        <p:nvPicPr>
          <p:cNvPr id="351" name="Google Shape;351;p31"/>
          <p:cNvPicPr preferRelativeResize="0"/>
          <p:nvPr/>
        </p:nvPicPr>
        <p:blipFill>
          <a:blip r:embed="rId5">
            <a:alphaModFix/>
          </a:blip>
          <a:stretch>
            <a:fillRect/>
          </a:stretch>
        </p:blipFill>
        <p:spPr>
          <a:xfrm>
            <a:off x="14133748" y="7056667"/>
            <a:ext cx="471226" cy="628252"/>
          </a:xfrm>
          <a:prstGeom prst="rect">
            <a:avLst/>
          </a:prstGeom>
          <a:noFill/>
          <a:ln>
            <a:noFill/>
          </a:ln>
        </p:spPr>
      </p:pic>
      <p:pic>
        <p:nvPicPr>
          <p:cNvPr id="352" name="Google Shape;352;p31"/>
          <p:cNvPicPr preferRelativeResize="0"/>
          <p:nvPr/>
        </p:nvPicPr>
        <p:blipFill>
          <a:blip r:embed="rId6">
            <a:alphaModFix/>
          </a:blip>
          <a:stretch>
            <a:fillRect/>
          </a:stretch>
        </p:blipFill>
        <p:spPr>
          <a:xfrm>
            <a:off x="9450023" y="12378651"/>
            <a:ext cx="471226" cy="628252"/>
          </a:xfrm>
          <a:prstGeom prst="rect">
            <a:avLst/>
          </a:prstGeom>
          <a:noFill/>
          <a:ln>
            <a:noFill/>
          </a:ln>
        </p:spPr>
      </p:pic>
      <p:pic>
        <p:nvPicPr>
          <p:cNvPr id="353" name="Google Shape;353;p31"/>
          <p:cNvPicPr preferRelativeResize="0"/>
          <p:nvPr/>
        </p:nvPicPr>
        <p:blipFill>
          <a:blip r:embed="rId4">
            <a:alphaModFix/>
          </a:blip>
          <a:stretch>
            <a:fillRect/>
          </a:stretch>
        </p:blipFill>
        <p:spPr>
          <a:xfrm>
            <a:off x="15779847" y="7182384"/>
            <a:ext cx="152401" cy="203201"/>
          </a:xfrm>
          <a:prstGeom prst="rect">
            <a:avLst/>
          </a:prstGeom>
          <a:noFill/>
          <a:ln>
            <a:noFill/>
          </a:ln>
        </p:spPr>
      </p:pic>
      <p:pic>
        <p:nvPicPr>
          <p:cNvPr id="354" name="Google Shape;354;p31"/>
          <p:cNvPicPr preferRelativeResize="0"/>
          <p:nvPr/>
        </p:nvPicPr>
        <p:blipFill>
          <a:blip r:embed="rId5">
            <a:alphaModFix/>
          </a:blip>
          <a:stretch>
            <a:fillRect/>
          </a:stretch>
        </p:blipFill>
        <p:spPr>
          <a:xfrm>
            <a:off x="13837571" y="7462815"/>
            <a:ext cx="155447" cy="207263"/>
          </a:xfrm>
          <a:prstGeom prst="rect">
            <a:avLst/>
          </a:prstGeom>
          <a:noFill/>
          <a:ln>
            <a:noFill/>
          </a:ln>
        </p:spPr>
      </p:pic>
      <p:pic>
        <p:nvPicPr>
          <p:cNvPr id="355" name="Google Shape;355;p31"/>
          <p:cNvPicPr preferRelativeResize="0"/>
          <p:nvPr/>
        </p:nvPicPr>
        <p:blipFill>
          <a:blip r:embed="rId6">
            <a:alphaModFix/>
          </a:blip>
          <a:stretch>
            <a:fillRect/>
          </a:stretch>
        </p:blipFill>
        <p:spPr>
          <a:xfrm>
            <a:off x="10228423" y="12589165"/>
            <a:ext cx="155447" cy="207263"/>
          </a:xfrm>
          <a:prstGeom prst="rect">
            <a:avLst/>
          </a:prstGeom>
          <a:noFill/>
          <a:ln>
            <a:noFill/>
          </a:ln>
        </p:spPr>
      </p:pic>
    </p:spTree>
    <p:extLst>
      <p:ext uri="{BB962C8B-B14F-4D97-AF65-F5344CB8AC3E}">
        <p14:creationId xmlns:p14="http://schemas.microsoft.com/office/powerpoint/2010/main" val="33270425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56"/>
        <p:cNvGrpSpPr/>
        <p:nvPr/>
      </p:nvGrpSpPr>
      <p:grpSpPr>
        <a:xfrm>
          <a:off x="0" y="0"/>
          <a:ext cx="0" cy="0"/>
          <a:chOff x="0" y="0"/>
          <a:chExt cx="0" cy="0"/>
        </a:xfrm>
      </p:grpSpPr>
      <p:grpSp>
        <p:nvGrpSpPr>
          <p:cNvPr id="357" name="Google Shape;357;p32"/>
          <p:cNvGrpSpPr/>
          <p:nvPr/>
        </p:nvGrpSpPr>
        <p:grpSpPr>
          <a:xfrm>
            <a:off x="-2339115" y="-215033"/>
            <a:ext cx="13801447" cy="7073033"/>
            <a:chOff x="-2339115" y="-161275"/>
            <a:chExt cx="13801447" cy="5304775"/>
          </a:xfrm>
        </p:grpSpPr>
        <p:pic>
          <p:nvPicPr>
            <p:cNvPr id="358" name="Google Shape;358;p32"/>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359" name="Google Shape;359;p32"/>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60" name="Google Shape;360;p32"/>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61" name="Google Shape;361;p32"/>
            <p:cNvPicPr preferRelativeResize="0"/>
            <p:nvPr/>
          </p:nvPicPr>
          <p:blipFill>
            <a:blip r:embed="rId2">
              <a:alphaModFix amt="63000"/>
            </a:blip>
            <a:stretch>
              <a:fillRect/>
            </a:stretch>
          </p:blipFill>
          <p:spPr>
            <a:xfrm rot="-5400000" flipH="1">
              <a:off x="-1012656" y="971977"/>
              <a:ext cx="2835901" cy="861301"/>
            </a:xfrm>
            <a:prstGeom prst="rect">
              <a:avLst/>
            </a:prstGeom>
            <a:noFill/>
            <a:ln>
              <a:noFill/>
            </a:ln>
          </p:spPr>
        </p:pic>
        <p:pic>
          <p:nvPicPr>
            <p:cNvPr id="362" name="Google Shape;362;p32"/>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363" name="Google Shape;363;p32"/>
            <p:cNvPicPr preferRelativeResize="0"/>
            <p:nvPr/>
          </p:nvPicPr>
          <p:blipFill>
            <a:blip r:embed="rId4">
              <a:alphaModFix/>
            </a:blip>
            <a:stretch>
              <a:fillRect/>
            </a:stretch>
          </p:blipFill>
          <p:spPr>
            <a:xfrm>
              <a:off x="265023" y="4261649"/>
              <a:ext cx="360400" cy="412824"/>
            </a:xfrm>
            <a:prstGeom prst="rect">
              <a:avLst/>
            </a:prstGeom>
            <a:noFill/>
            <a:ln>
              <a:noFill/>
            </a:ln>
          </p:spPr>
        </p:pic>
      </p:grpSp>
    </p:spTree>
    <p:extLst>
      <p:ext uri="{BB962C8B-B14F-4D97-AF65-F5344CB8AC3E}">
        <p14:creationId xmlns:p14="http://schemas.microsoft.com/office/powerpoint/2010/main" val="131223522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2" y="-2613600"/>
            <a:ext cx="9143998" cy="9471599"/>
            <a:chOff x="2" y="-1960200"/>
            <a:chExt cx="9143998" cy="7103699"/>
          </a:xfrm>
        </p:grpSpPr>
        <p:pic>
          <p:nvPicPr>
            <p:cNvPr id="10" name="Google Shape;10;p2"/>
            <p:cNvPicPr preferRelativeResize="0"/>
            <p:nvPr/>
          </p:nvPicPr>
          <p:blipFill>
            <a:blip r:embed="rId2">
              <a:alphaModFix amt="90000"/>
            </a:blip>
            <a:stretch>
              <a:fillRect/>
            </a:stretch>
          </p:blipFill>
          <p:spPr>
            <a:xfrm rot="10800000">
              <a:off x="2" y="0"/>
              <a:ext cx="5130648" cy="1583775"/>
            </a:xfrm>
            <a:prstGeom prst="rect">
              <a:avLst/>
            </a:prstGeom>
            <a:noFill/>
            <a:ln>
              <a:noFill/>
            </a:ln>
          </p:spPr>
        </p:pic>
        <p:sp>
          <p:nvSpPr>
            <p:cNvPr id="11" name="Google Shape;11;p2"/>
            <p:cNvSpPr/>
            <p:nvPr/>
          </p:nvSpPr>
          <p:spPr>
            <a:xfrm flipH="1">
              <a:off x="4082866" y="-196020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12" name="Google Shape;12;p2"/>
            <p:cNvPicPr preferRelativeResize="0"/>
            <p:nvPr/>
          </p:nvPicPr>
          <p:blipFill rotWithShape="1">
            <a:blip r:embed="rId3">
              <a:alphaModFix/>
            </a:blip>
            <a:srcRect b="3688"/>
            <a:stretch/>
          </p:blipFill>
          <p:spPr>
            <a:xfrm>
              <a:off x="5690350" y="1840125"/>
              <a:ext cx="3453650" cy="3303374"/>
            </a:xfrm>
            <a:prstGeom prst="rect">
              <a:avLst/>
            </a:prstGeom>
            <a:noFill/>
            <a:ln>
              <a:noFill/>
            </a:ln>
          </p:spPr>
        </p:pic>
        <p:pic>
          <p:nvPicPr>
            <p:cNvPr id="13" name="Google Shape;13;p2"/>
            <p:cNvPicPr preferRelativeResize="0"/>
            <p:nvPr/>
          </p:nvPicPr>
          <p:blipFill>
            <a:blip r:embed="rId4">
              <a:alphaModFix amt="75000"/>
            </a:blip>
            <a:stretch>
              <a:fillRect/>
            </a:stretch>
          </p:blipFill>
          <p:spPr>
            <a:xfrm>
              <a:off x="7049680" y="98150"/>
              <a:ext cx="1828800" cy="1828800"/>
            </a:xfrm>
            <a:prstGeom prst="rect">
              <a:avLst/>
            </a:prstGeom>
            <a:noFill/>
            <a:ln>
              <a:noFill/>
            </a:ln>
          </p:spPr>
        </p:pic>
        <p:pic>
          <p:nvPicPr>
            <p:cNvPr id="14" name="Google Shape;14;p2"/>
            <p:cNvPicPr preferRelativeResize="0"/>
            <p:nvPr/>
          </p:nvPicPr>
          <p:blipFill>
            <a:blip r:embed="rId5">
              <a:alphaModFix/>
            </a:blip>
            <a:stretch>
              <a:fillRect/>
            </a:stretch>
          </p:blipFill>
          <p:spPr>
            <a:xfrm>
              <a:off x="7600079" y="4064124"/>
              <a:ext cx="1278396" cy="815425"/>
            </a:xfrm>
            <a:prstGeom prst="rect">
              <a:avLst/>
            </a:prstGeom>
            <a:noFill/>
            <a:ln>
              <a:noFill/>
            </a:ln>
          </p:spPr>
        </p:pic>
        <p:pic>
          <p:nvPicPr>
            <p:cNvPr id="15" name="Google Shape;15;p2"/>
            <p:cNvPicPr preferRelativeResize="0"/>
            <p:nvPr/>
          </p:nvPicPr>
          <p:blipFill>
            <a:blip r:embed="rId6">
              <a:alphaModFix/>
            </a:blip>
            <a:stretch>
              <a:fillRect/>
            </a:stretch>
          </p:blipFill>
          <p:spPr>
            <a:xfrm>
              <a:off x="2954919" y="423200"/>
              <a:ext cx="400237" cy="400200"/>
            </a:xfrm>
            <a:prstGeom prst="rect">
              <a:avLst/>
            </a:prstGeom>
            <a:noFill/>
            <a:ln>
              <a:noFill/>
            </a:ln>
          </p:spPr>
        </p:pic>
        <p:pic>
          <p:nvPicPr>
            <p:cNvPr id="16" name="Google Shape;16;p2"/>
            <p:cNvPicPr preferRelativeResize="0"/>
            <p:nvPr/>
          </p:nvPicPr>
          <p:blipFill>
            <a:blip r:embed="rId7">
              <a:alphaModFix/>
            </a:blip>
            <a:stretch>
              <a:fillRect/>
            </a:stretch>
          </p:blipFill>
          <p:spPr>
            <a:xfrm>
              <a:off x="1575875" y="585525"/>
              <a:ext cx="547601" cy="582775"/>
            </a:xfrm>
            <a:prstGeom prst="rect">
              <a:avLst/>
            </a:prstGeom>
            <a:noFill/>
            <a:ln>
              <a:noFill/>
            </a:ln>
          </p:spPr>
        </p:pic>
      </p:grpSp>
      <p:sp>
        <p:nvSpPr>
          <p:cNvPr id="17" name="Google Shape;17;p2"/>
          <p:cNvSpPr txBox="1">
            <a:spLocks noGrp="1"/>
          </p:cNvSpPr>
          <p:nvPr>
            <p:ph type="ctrTitle"/>
          </p:nvPr>
        </p:nvSpPr>
        <p:spPr>
          <a:xfrm>
            <a:off x="1841675" y="2126033"/>
            <a:ext cx="5460900" cy="24384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chemeClr val="lt1"/>
              </a:buClr>
              <a:buSzPts val="5200"/>
              <a:buNone/>
              <a:defRPr sz="9600">
                <a:solidFill>
                  <a:schemeClr val="lt1"/>
                </a:solidFill>
                <a:latin typeface="Fira Sans Condensed Medium" panose="020B0603050000020004" pitchFamily="34" charset="0"/>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dirty="0"/>
          </a:p>
        </p:txBody>
      </p:sp>
      <p:sp>
        <p:nvSpPr>
          <p:cNvPr id="18" name="Google Shape;18;p2"/>
          <p:cNvSpPr txBox="1">
            <a:spLocks noGrp="1"/>
          </p:cNvSpPr>
          <p:nvPr>
            <p:ph type="subTitle" idx="1"/>
          </p:nvPr>
        </p:nvSpPr>
        <p:spPr>
          <a:xfrm>
            <a:off x="2307675" y="4618700"/>
            <a:ext cx="4528800" cy="63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dirty="0"/>
          </a:p>
        </p:txBody>
      </p:sp>
    </p:spTree>
    <p:extLst>
      <p:ext uri="{BB962C8B-B14F-4D97-AF65-F5344CB8AC3E}">
        <p14:creationId xmlns:p14="http://schemas.microsoft.com/office/powerpoint/2010/main" val="59877508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9"/>
        <p:cNvGrpSpPr/>
        <p:nvPr/>
      </p:nvGrpSpPr>
      <p:grpSpPr>
        <a:xfrm>
          <a:off x="0" y="0"/>
          <a:ext cx="0" cy="0"/>
          <a:chOff x="0" y="0"/>
          <a:chExt cx="0" cy="0"/>
        </a:xfrm>
      </p:grpSpPr>
      <p:grpSp>
        <p:nvGrpSpPr>
          <p:cNvPr id="20" name="Google Shape;20;p3"/>
          <p:cNvGrpSpPr/>
          <p:nvPr/>
        </p:nvGrpSpPr>
        <p:grpSpPr>
          <a:xfrm>
            <a:off x="-1809884" y="-2219193"/>
            <a:ext cx="10953882" cy="11127684"/>
            <a:chOff x="-1809884" y="-1664395"/>
            <a:chExt cx="10953882" cy="8345763"/>
          </a:xfrm>
        </p:grpSpPr>
        <p:pic>
          <p:nvPicPr>
            <p:cNvPr id="21" name="Google Shape;21;p3"/>
            <p:cNvPicPr preferRelativeResize="0"/>
            <p:nvPr/>
          </p:nvPicPr>
          <p:blipFill rotWithShape="1">
            <a:blip r:embed="rId2">
              <a:alphaModFix/>
            </a:blip>
            <a:srcRect b="3306"/>
            <a:stretch/>
          </p:blipFill>
          <p:spPr>
            <a:xfrm>
              <a:off x="3787971" y="0"/>
              <a:ext cx="5356027" cy="5143498"/>
            </a:xfrm>
            <a:prstGeom prst="rect">
              <a:avLst/>
            </a:prstGeom>
            <a:noFill/>
            <a:ln>
              <a:noFill/>
            </a:ln>
          </p:spPr>
        </p:pic>
        <p:sp>
          <p:nvSpPr>
            <p:cNvPr id="22" name="Google Shape;22;p3"/>
            <p:cNvSpPr/>
            <p:nvPr/>
          </p:nvSpPr>
          <p:spPr>
            <a:xfrm flipH="1">
              <a:off x="-1809884" y="3100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3" name="Google Shape;23;p3"/>
            <p:cNvSpPr/>
            <p:nvPr/>
          </p:nvSpPr>
          <p:spPr>
            <a:xfrm rot="5400000" flipH="1">
              <a:off x="3724016" y="-18182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24" name="Google Shape;24;p3"/>
            <p:cNvSpPr/>
            <p:nvPr/>
          </p:nvSpPr>
          <p:spPr>
            <a:xfrm flipH="1">
              <a:off x="5374266" y="33171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25" name="Google Shape;25;p3"/>
            <p:cNvPicPr preferRelativeResize="0"/>
            <p:nvPr/>
          </p:nvPicPr>
          <p:blipFill>
            <a:blip r:embed="rId3">
              <a:alphaModFix/>
            </a:blip>
            <a:stretch>
              <a:fillRect/>
            </a:stretch>
          </p:blipFill>
          <p:spPr>
            <a:xfrm>
              <a:off x="8216055" y="3766950"/>
              <a:ext cx="447400" cy="476100"/>
            </a:xfrm>
            <a:prstGeom prst="rect">
              <a:avLst/>
            </a:prstGeom>
            <a:noFill/>
            <a:ln>
              <a:noFill/>
            </a:ln>
          </p:spPr>
        </p:pic>
      </p:grpSp>
      <p:sp>
        <p:nvSpPr>
          <p:cNvPr id="26" name="Google Shape;26;p3"/>
          <p:cNvSpPr txBox="1">
            <a:spLocks noGrp="1"/>
          </p:cNvSpPr>
          <p:nvPr>
            <p:ph type="title"/>
          </p:nvPr>
        </p:nvSpPr>
        <p:spPr>
          <a:xfrm>
            <a:off x="1018025" y="2708033"/>
            <a:ext cx="3449100" cy="1843600"/>
          </a:xfrm>
          <a:prstGeom prst="rect">
            <a:avLst/>
          </a:prstGeom>
        </p:spPr>
        <p:txBody>
          <a:bodyPr spcFirstLastPara="1" wrap="square" lIns="91425" tIns="91425" rIns="91425" bIns="91425" anchor="t" anchorCtr="0">
            <a:noAutofit/>
          </a:bodyPr>
          <a:lstStyle>
            <a:lvl1pPr lvl="0" algn="l">
              <a:lnSpc>
                <a:spcPct val="80000"/>
              </a:lnSpc>
              <a:spcBef>
                <a:spcPts val="0"/>
              </a:spcBef>
              <a:spcAft>
                <a:spcPts val="0"/>
              </a:spcAft>
              <a:buSzPts val="3600"/>
              <a:buNone/>
              <a:defRPr sz="5000">
                <a:latin typeface="Fira Sans Condensed Medium" panose="020B0603050000020004" pitchFamily="34" charset="0"/>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sp>
        <p:nvSpPr>
          <p:cNvPr id="27" name="Google Shape;27;p3"/>
          <p:cNvSpPr txBox="1">
            <a:spLocks noGrp="1"/>
          </p:cNvSpPr>
          <p:nvPr>
            <p:ph type="title" idx="2" hasCustomPrompt="1"/>
          </p:nvPr>
        </p:nvSpPr>
        <p:spPr>
          <a:xfrm>
            <a:off x="1246625" y="1624000"/>
            <a:ext cx="1303500" cy="11224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6000">
                <a:solidFill>
                  <a:schemeClr val="lt1"/>
                </a:solidFill>
                <a:latin typeface="Fira Sans Condensed Medium" panose="020B0603050000020004" pitchFamily="34" charset="0"/>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rPr dirty="0"/>
              <a:t>xx%</a:t>
            </a:r>
          </a:p>
        </p:txBody>
      </p:sp>
      <p:sp>
        <p:nvSpPr>
          <p:cNvPr id="28" name="Google Shape;28;p3"/>
          <p:cNvSpPr txBox="1">
            <a:spLocks noGrp="1"/>
          </p:cNvSpPr>
          <p:nvPr>
            <p:ph type="subTitle" idx="1"/>
          </p:nvPr>
        </p:nvSpPr>
        <p:spPr>
          <a:xfrm>
            <a:off x="1018025" y="4422867"/>
            <a:ext cx="3449100" cy="92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spTree>
    <p:extLst>
      <p:ext uri="{BB962C8B-B14F-4D97-AF65-F5344CB8AC3E}">
        <p14:creationId xmlns:p14="http://schemas.microsoft.com/office/powerpoint/2010/main" val="193802716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9"/>
        <p:cNvGrpSpPr/>
        <p:nvPr/>
      </p:nvGrpSpPr>
      <p:grpSpPr>
        <a:xfrm>
          <a:off x="0" y="0"/>
          <a:ext cx="0" cy="0"/>
          <a:chOff x="0" y="0"/>
          <a:chExt cx="0" cy="0"/>
        </a:xfrm>
      </p:grpSpPr>
      <p:grpSp>
        <p:nvGrpSpPr>
          <p:cNvPr id="30" name="Google Shape;30;p4"/>
          <p:cNvGrpSpPr/>
          <p:nvPr/>
        </p:nvGrpSpPr>
        <p:grpSpPr>
          <a:xfrm>
            <a:off x="0" y="-4"/>
            <a:ext cx="9599128" cy="7833328"/>
            <a:chOff x="0" y="-3"/>
            <a:chExt cx="9599128" cy="5874996"/>
          </a:xfrm>
        </p:grpSpPr>
        <p:pic>
          <p:nvPicPr>
            <p:cNvPr id="31" name="Google Shape;31;p4"/>
            <p:cNvPicPr preferRelativeResize="0"/>
            <p:nvPr/>
          </p:nvPicPr>
          <p:blipFill>
            <a:blip r:embed="rId2">
              <a:alphaModFix amt="75000"/>
            </a:blip>
            <a:stretch>
              <a:fillRect/>
            </a:stretch>
          </p:blipFill>
          <p:spPr>
            <a:xfrm>
              <a:off x="7829802" y="355825"/>
              <a:ext cx="1048675" cy="1048675"/>
            </a:xfrm>
            <a:prstGeom prst="rect">
              <a:avLst/>
            </a:prstGeom>
            <a:noFill/>
            <a:ln>
              <a:noFill/>
            </a:ln>
          </p:spPr>
        </p:pic>
        <p:pic>
          <p:nvPicPr>
            <p:cNvPr id="32" name="Google Shape;32;p4"/>
            <p:cNvPicPr preferRelativeResize="0"/>
            <p:nvPr/>
          </p:nvPicPr>
          <p:blipFill rotWithShape="1">
            <a:blip r:embed="rId3">
              <a:alphaModFix/>
            </a:blip>
            <a:srcRect b="3688"/>
            <a:stretch/>
          </p:blipFill>
          <p:spPr>
            <a:xfrm rot="10800000">
              <a:off x="0" y="-3"/>
              <a:ext cx="1468375" cy="1404502"/>
            </a:xfrm>
            <a:prstGeom prst="rect">
              <a:avLst/>
            </a:prstGeom>
            <a:noFill/>
            <a:ln>
              <a:noFill/>
            </a:ln>
          </p:spPr>
        </p:pic>
        <p:pic>
          <p:nvPicPr>
            <p:cNvPr id="33" name="Google Shape;33;p4"/>
            <p:cNvPicPr preferRelativeResize="0"/>
            <p:nvPr/>
          </p:nvPicPr>
          <p:blipFill rotWithShape="1">
            <a:blip r:embed="rId4">
              <a:alphaModFix/>
            </a:blip>
            <a:srcRect l="15569"/>
            <a:stretch/>
          </p:blipFill>
          <p:spPr>
            <a:xfrm>
              <a:off x="0" y="2791395"/>
              <a:ext cx="1135625" cy="1454825"/>
            </a:xfrm>
            <a:prstGeom prst="rect">
              <a:avLst/>
            </a:prstGeom>
            <a:noFill/>
            <a:ln>
              <a:noFill/>
            </a:ln>
          </p:spPr>
        </p:pic>
        <p:sp>
          <p:nvSpPr>
            <p:cNvPr id="34" name="Google Shape;34;p4"/>
            <p:cNvSpPr/>
            <p:nvPr/>
          </p:nvSpPr>
          <p:spPr>
            <a:xfrm flipH="1">
              <a:off x="6542620" y="2510775"/>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35" name="Google Shape;35;p4"/>
            <p:cNvPicPr preferRelativeResize="0"/>
            <p:nvPr/>
          </p:nvPicPr>
          <p:blipFill>
            <a:blip r:embed="rId5">
              <a:alphaModFix/>
            </a:blip>
            <a:stretch>
              <a:fillRect/>
            </a:stretch>
          </p:blipFill>
          <p:spPr>
            <a:xfrm>
              <a:off x="7515250" y="4563237"/>
              <a:ext cx="253876" cy="253876"/>
            </a:xfrm>
            <a:prstGeom prst="rect">
              <a:avLst/>
            </a:prstGeom>
            <a:noFill/>
            <a:ln>
              <a:noFill/>
            </a:ln>
          </p:spPr>
        </p:pic>
        <p:pic>
          <p:nvPicPr>
            <p:cNvPr id="36" name="Google Shape;36;p4"/>
            <p:cNvPicPr preferRelativeResize="0"/>
            <p:nvPr/>
          </p:nvPicPr>
          <p:blipFill>
            <a:blip r:embed="rId6">
              <a:alphaModFix/>
            </a:blip>
            <a:stretch>
              <a:fillRect/>
            </a:stretch>
          </p:blipFill>
          <p:spPr>
            <a:xfrm>
              <a:off x="713225" y="355824"/>
              <a:ext cx="253875" cy="253859"/>
            </a:xfrm>
            <a:prstGeom prst="rect">
              <a:avLst/>
            </a:prstGeom>
            <a:noFill/>
            <a:ln>
              <a:noFill/>
            </a:ln>
          </p:spPr>
        </p:pic>
        <p:pic>
          <p:nvPicPr>
            <p:cNvPr id="37" name="Google Shape;37;p4"/>
            <p:cNvPicPr preferRelativeResize="0"/>
            <p:nvPr/>
          </p:nvPicPr>
          <p:blipFill>
            <a:blip r:embed="rId7">
              <a:alphaModFix/>
            </a:blip>
            <a:stretch>
              <a:fillRect/>
            </a:stretch>
          </p:blipFill>
          <p:spPr>
            <a:xfrm>
              <a:off x="8161696" y="2285400"/>
              <a:ext cx="538148" cy="572701"/>
            </a:xfrm>
            <a:prstGeom prst="rect">
              <a:avLst/>
            </a:prstGeom>
            <a:noFill/>
            <a:ln>
              <a:noFill/>
            </a:ln>
          </p:spPr>
        </p:pic>
      </p:grpSp>
      <p:sp>
        <p:nvSpPr>
          <p:cNvPr id="38" name="Google Shape;38;p4"/>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39" name="Google Shape;39;p4"/>
          <p:cNvSpPr txBox="1">
            <a:spLocks noGrp="1"/>
          </p:cNvSpPr>
          <p:nvPr>
            <p:ph type="body" idx="1"/>
          </p:nvPr>
        </p:nvSpPr>
        <p:spPr>
          <a:xfrm>
            <a:off x="720000" y="1356967"/>
            <a:ext cx="7704000" cy="4727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AutoNum type="arabicPeriod"/>
              <a:defRPr sz="1200">
                <a:latin typeface="Calibri" panose="020F0502020204030204" pitchFamily="34" charset="0"/>
                <a:cs typeface="Calibri" panose="020F0502020204030204" pitchFamily="34" charset="0"/>
              </a:defRPr>
            </a:lvl1pPr>
            <a:lvl2pPr marL="914400" lvl="1" indent="-304800" rtl="0">
              <a:lnSpc>
                <a:spcPct val="115000"/>
              </a:lnSpc>
              <a:spcBef>
                <a:spcPts val="1600"/>
              </a:spcBef>
              <a:spcAft>
                <a:spcPts val="0"/>
              </a:spcAft>
              <a:buSzPts val="1200"/>
              <a:buFont typeface="Roboto Condensed Light"/>
              <a:buAutoNum type="alphaLcPeriod"/>
              <a:defRPr/>
            </a:lvl2pPr>
            <a:lvl3pPr marL="1371600" lvl="2" indent="-304800" rtl="0">
              <a:lnSpc>
                <a:spcPct val="115000"/>
              </a:lnSpc>
              <a:spcBef>
                <a:spcPts val="1600"/>
              </a:spcBef>
              <a:spcAft>
                <a:spcPts val="0"/>
              </a:spcAft>
              <a:buSzPts val="1200"/>
              <a:buFont typeface="Roboto Condensed Light"/>
              <a:buAutoNum type="romanLcPeriod"/>
              <a:defRPr/>
            </a:lvl3pPr>
            <a:lvl4pPr marL="1828800" lvl="3" indent="-304800" rtl="0">
              <a:lnSpc>
                <a:spcPct val="115000"/>
              </a:lnSpc>
              <a:spcBef>
                <a:spcPts val="1600"/>
              </a:spcBef>
              <a:spcAft>
                <a:spcPts val="0"/>
              </a:spcAft>
              <a:buSzPts val="1200"/>
              <a:buFont typeface="Roboto Condensed Light"/>
              <a:buAutoNum type="arabicPeriod"/>
              <a:defRPr/>
            </a:lvl4pPr>
            <a:lvl5pPr marL="2286000" lvl="4" indent="-304800" rtl="0">
              <a:lnSpc>
                <a:spcPct val="115000"/>
              </a:lnSpc>
              <a:spcBef>
                <a:spcPts val="1600"/>
              </a:spcBef>
              <a:spcAft>
                <a:spcPts val="0"/>
              </a:spcAft>
              <a:buSzPts val="1200"/>
              <a:buFont typeface="Roboto Condensed Light"/>
              <a:buAutoNum type="alphaLcPeriod"/>
              <a:defRPr/>
            </a:lvl5pPr>
            <a:lvl6pPr marL="2743200" lvl="5" indent="-304800" rtl="0">
              <a:lnSpc>
                <a:spcPct val="115000"/>
              </a:lnSpc>
              <a:spcBef>
                <a:spcPts val="1600"/>
              </a:spcBef>
              <a:spcAft>
                <a:spcPts val="0"/>
              </a:spcAft>
              <a:buSzPts val="1200"/>
              <a:buFont typeface="Roboto Condensed Light"/>
              <a:buAutoNum type="romanLcPeriod"/>
              <a:defRPr/>
            </a:lvl6pPr>
            <a:lvl7pPr marL="3200400" lvl="6" indent="-304800" rtl="0">
              <a:lnSpc>
                <a:spcPct val="115000"/>
              </a:lnSpc>
              <a:spcBef>
                <a:spcPts val="1600"/>
              </a:spcBef>
              <a:spcAft>
                <a:spcPts val="0"/>
              </a:spcAft>
              <a:buSzPts val="1200"/>
              <a:buFont typeface="Roboto Condensed Light"/>
              <a:buAutoNum type="arabicPeriod"/>
              <a:defRPr/>
            </a:lvl7pPr>
            <a:lvl8pPr marL="3657600" lvl="7" indent="-304800" rtl="0">
              <a:lnSpc>
                <a:spcPct val="115000"/>
              </a:lnSpc>
              <a:spcBef>
                <a:spcPts val="1600"/>
              </a:spcBef>
              <a:spcAft>
                <a:spcPts val="0"/>
              </a:spcAft>
              <a:buSzPts val="1200"/>
              <a:buFont typeface="Roboto Condensed Light"/>
              <a:buAutoNum type="alphaLcPeriod"/>
              <a:defRPr/>
            </a:lvl8pPr>
            <a:lvl9pPr marL="4114800" lvl="8" indent="-304800" rtl="0">
              <a:lnSpc>
                <a:spcPct val="115000"/>
              </a:lnSpc>
              <a:spcBef>
                <a:spcPts val="1600"/>
              </a:spcBef>
              <a:spcAft>
                <a:spcPts val="1600"/>
              </a:spcAft>
              <a:buSzPts val="1200"/>
              <a:buFont typeface="Roboto Condensed Light"/>
              <a:buAutoNum type="romanLcPeriod"/>
              <a:defRPr/>
            </a:lvl9pPr>
          </a:lstStyle>
          <a:p>
            <a:endParaRPr dirty="0"/>
          </a:p>
        </p:txBody>
      </p:sp>
    </p:spTree>
    <p:extLst>
      <p:ext uri="{BB962C8B-B14F-4D97-AF65-F5344CB8AC3E}">
        <p14:creationId xmlns:p14="http://schemas.microsoft.com/office/powerpoint/2010/main" val="389476350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4"/>
        <p:cNvGrpSpPr/>
        <p:nvPr/>
      </p:nvGrpSpPr>
      <p:grpSpPr>
        <a:xfrm>
          <a:off x="0" y="0"/>
          <a:ext cx="0" cy="0"/>
          <a:chOff x="0" y="0"/>
          <a:chExt cx="0" cy="0"/>
        </a:xfrm>
      </p:grpSpPr>
      <p:grpSp>
        <p:nvGrpSpPr>
          <p:cNvPr id="55" name="Google Shape;55;p6"/>
          <p:cNvGrpSpPr/>
          <p:nvPr/>
        </p:nvGrpSpPr>
        <p:grpSpPr>
          <a:xfrm>
            <a:off x="-2339115" y="-215033"/>
            <a:ext cx="13801447" cy="7073033"/>
            <a:chOff x="-2339115" y="-161275"/>
            <a:chExt cx="13801447" cy="5304775"/>
          </a:xfrm>
        </p:grpSpPr>
        <p:pic>
          <p:nvPicPr>
            <p:cNvPr id="56" name="Google Shape;56;p6"/>
            <p:cNvPicPr preferRelativeResize="0"/>
            <p:nvPr/>
          </p:nvPicPr>
          <p:blipFill rotWithShape="1">
            <a:blip r:embed="rId2">
              <a:alphaModFix amt="63000"/>
            </a:blip>
            <a:srcRect t="5222"/>
            <a:stretch/>
          </p:blipFill>
          <p:spPr>
            <a:xfrm rot="5400000" flipH="1">
              <a:off x="6703149" y="2702649"/>
              <a:ext cx="3790602" cy="1091100"/>
            </a:xfrm>
            <a:prstGeom prst="rect">
              <a:avLst/>
            </a:prstGeom>
            <a:noFill/>
            <a:ln>
              <a:noFill/>
            </a:ln>
          </p:spPr>
        </p:pic>
        <p:sp>
          <p:nvSpPr>
            <p:cNvPr id="57" name="Google Shape;57;p6"/>
            <p:cNvSpPr/>
            <p:nvPr/>
          </p:nvSpPr>
          <p:spPr>
            <a:xfrm flipH="1">
              <a:off x="-2339115" y="1103488"/>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58" name="Google Shape;58;p6"/>
            <p:cNvSpPr/>
            <p:nvPr/>
          </p:nvSpPr>
          <p:spPr>
            <a:xfrm>
              <a:off x="7902910" y="-161275"/>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59" name="Google Shape;59;p6"/>
            <p:cNvPicPr preferRelativeResize="0"/>
            <p:nvPr/>
          </p:nvPicPr>
          <p:blipFill rotWithShape="1">
            <a:blip r:embed="rId2">
              <a:alphaModFix amt="63000"/>
            </a:blip>
            <a:srcRect t="5159"/>
            <a:stretch/>
          </p:blipFill>
          <p:spPr>
            <a:xfrm rot="-5400000" flipH="1">
              <a:off x="-1003250" y="981375"/>
              <a:ext cx="2835901" cy="842501"/>
            </a:xfrm>
            <a:prstGeom prst="rect">
              <a:avLst/>
            </a:prstGeom>
            <a:noFill/>
            <a:ln>
              <a:noFill/>
            </a:ln>
          </p:spPr>
        </p:pic>
        <p:pic>
          <p:nvPicPr>
            <p:cNvPr id="60" name="Google Shape;60;p6"/>
            <p:cNvPicPr preferRelativeResize="0"/>
            <p:nvPr/>
          </p:nvPicPr>
          <p:blipFill>
            <a:blip r:embed="rId3">
              <a:alphaModFix/>
            </a:blip>
            <a:stretch>
              <a:fillRect/>
            </a:stretch>
          </p:blipFill>
          <p:spPr>
            <a:xfrm>
              <a:off x="8599425" y="848624"/>
              <a:ext cx="360400" cy="383521"/>
            </a:xfrm>
            <a:prstGeom prst="rect">
              <a:avLst/>
            </a:prstGeom>
            <a:noFill/>
            <a:ln>
              <a:noFill/>
            </a:ln>
          </p:spPr>
        </p:pic>
        <p:pic>
          <p:nvPicPr>
            <p:cNvPr id="61" name="Google Shape;61;p6"/>
            <p:cNvPicPr preferRelativeResize="0"/>
            <p:nvPr/>
          </p:nvPicPr>
          <p:blipFill>
            <a:blip r:embed="rId4">
              <a:alphaModFix/>
            </a:blip>
            <a:stretch>
              <a:fillRect/>
            </a:stretch>
          </p:blipFill>
          <p:spPr>
            <a:xfrm>
              <a:off x="265023" y="4261649"/>
              <a:ext cx="360400" cy="412824"/>
            </a:xfrm>
            <a:prstGeom prst="rect">
              <a:avLst/>
            </a:prstGeom>
            <a:noFill/>
            <a:ln>
              <a:noFill/>
            </a:ln>
          </p:spPr>
        </p:pic>
      </p:grpSp>
      <p:sp>
        <p:nvSpPr>
          <p:cNvPr id="62" name="Google Shape;62;p6"/>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Tree>
    <p:extLst>
      <p:ext uri="{BB962C8B-B14F-4D97-AF65-F5344CB8AC3E}">
        <p14:creationId xmlns:p14="http://schemas.microsoft.com/office/powerpoint/2010/main" val="396977642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63"/>
        <p:cNvGrpSpPr/>
        <p:nvPr/>
      </p:nvGrpSpPr>
      <p:grpSpPr>
        <a:xfrm>
          <a:off x="0" y="0"/>
          <a:ext cx="0" cy="0"/>
          <a:chOff x="0" y="0"/>
          <a:chExt cx="0" cy="0"/>
        </a:xfrm>
      </p:grpSpPr>
      <p:sp>
        <p:nvSpPr>
          <p:cNvPr id="64" name="Google Shape;64;p7"/>
          <p:cNvSpPr txBox="1">
            <a:spLocks noGrp="1"/>
          </p:cNvSpPr>
          <p:nvPr>
            <p:ph type="title"/>
          </p:nvPr>
        </p:nvSpPr>
        <p:spPr>
          <a:xfrm>
            <a:off x="720000" y="593367"/>
            <a:ext cx="7704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pic>
        <p:nvPicPr>
          <p:cNvPr id="65" name="Google Shape;65;p7"/>
          <p:cNvPicPr preferRelativeResize="0"/>
          <p:nvPr/>
        </p:nvPicPr>
        <p:blipFill>
          <a:blip r:embed="rId2">
            <a:alphaModFix/>
          </a:blip>
          <a:stretch>
            <a:fillRect/>
          </a:stretch>
        </p:blipFill>
        <p:spPr>
          <a:xfrm flipH="1">
            <a:off x="7" y="5901709"/>
            <a:ext cx="2983223" cy="991827"/>
          </a:xfrm>
          <a:prstGeom prst="rect">
            <a:avLst/>
          </a:prstGeom>
          <a:noFill/>
          <a:ln>
            <a:noFill/>
          </a:ln>
        </p:spPr>
      </p:pic>
      <p:pic>
        <p:nvPicPr>
          <p:cNvPr id="66" name="Google Shape;66;p7"/>
          <p:cNvPicPr preferRelativeResize="0"/>
          <p:nvPr/>
        </p:nvPicPr>
        <p:blipFill rotWithShape="1">
          <a:blip r:embed="rId3">
            <a:alphaModFix/>
          </a:blip>
          <a:srcRect b="3688"/>
          <a:stretch/>
        </p:blipFill>
        <p:spPr>
          <a:xfrm flipH="1">
            <a:off x="6" y="4346267"/>
            <a:ext cx="1971441" cy="2514220"/>
          </a:xfrm>
          <a:prstGeom prst="rect">
            <a:avLst/>
          </a:prstGeom>
          <a:noFill/>
          <a:ln>
            <a:noFill/>
          </a:ln>
        </p:spPr>
      </p:pic>
      <p:sp>
        <p:nvSpPr>
          <p:cNvPr id="67" name="Google Shape;67;p7"/>
          <p:cNvSpPr/>
          <p:nvPr/>
        </p:nvSpPr>
        <p:spPr>
          <a:xfrm rot="10800000" flipH="1">
            <a:off x="7704966" y="-907057"/>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 name="Google Shape;68;p7"/>
          <p:cNvSpPr/>
          <p:nvPr/>
        </p:nvSpPr>
        <p:spPr>
          <a:xfrm rot="10800000" flipH="1">
            <a:off x="-1423209" y="-1355393"/>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69" name="Google Shape;69;p7"/>
          <p:cNvPicPr preferRelativeResize="0"/>
          <p:nvPr/>
        </p:nvPicPr>
        <p:blipFill rotWithShape="1">
          <a:blip r:embed="rId3">
            <a:alphaModFix/>
          </a:blip>
          <a:srcRect b="3688"/>
          <a:stretch/>
        </p:blipFill>
        <p:spPr>
          <a:xfrm rot="10800000" flipH="1">
            <a:off x="7761203" y="1"/>
            <a:ext cx="1382799" cy="1763499"/>
          </a:xfrm>
          <a:prstGeom prst="rect">
            <a:avLst/>
          </a:prstGeom>
          <a:noFill/>
          <a:ln>
            <a:noFill/>
          </a:ln>
        </p:spPr>
      </p:pic>
    </p:spTree>
    <p:extLst>
      <p:ext uri="{BB962C8B-B14F-4D97-AF65-F5344CB8AC3E}">
        <p14:creationId xmlns:p14="http://schemas.microsoft.com/office/powerpoint/2010/main" val="414887141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0"/>
        <p:cNvGrpSpPr/>
        <p:nvPr/>
      </p:nvGrpSpPr>
      <p:grpSpPr>
        <a:xfrm>
          <a:off x="0" y="0"/>
          <a:ext cx="0" cy="0"/>
          <a:chOff x="0" y="0"/>
          <a:chExt cx="0" cy="0"/>
        </a:xfrm>
      </p:grpSpPr>
      <p:grpSp>
        <p:nvGrpSpPr>
          <p:cNvPr id="71" name="Google Shape;71;p8"/>
          <p:cNvGrpSpPr/>
          <p:nvPr/>
        </p:nvGrpSpPr>
        <p:grpSpPr>
          <a:xfrm>
            <a:off x="-1066490" y="-2354616"/>
            <a:ext cx="10210490" cy="10070296"/>
            <a:chOff x="-1066490" y="-1765962"/>
            <a:chExt cx="10210490" cy="7552722"/>
          </a:xfrm>
        </p:grpSpPr>
        <p:sp>
          <p:nvSpPr>
            <p:cNvPr id="72" name="Google Shape;72;p8"/>
            <p:cNvSpPr/>
            <p:nvPr/>
          </p:nvSpPr>
          <p:spPr>
            <a:xfrm>
              <a:off x="5304385" y="1986063"/>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73" name="Google Shape;73;p8"/>
            <p:cNvPicPr preferRelativeResize="0"/>
            <p:nvPr/>
          </p:nvPicPr>
          <p:blipFill rotWithShape="1">
            <a:blip r:embed="rId2">
              <a:alphaModFix amt="63000"/>
            </a:blip>
            <a:srcRect t="5482"/>
            <a:stretch/>
          </p:blipFill>
          <p:spPr>
            <a:xfrm flipH="1">
              <a:off x="4339725" y="0"/>
              <a:ext cx="4804275" cy="1459125"/>
            </a:xfrm>
            <a:prstGeom prst="rect">
              <a:avLst/>
            </a:prstGeom>
            <a:noFill/>
            <a:ln>
              <a:noFill/>
            </a:ln>
          </p:spPr>
        </p:pic>
        <p:pic>
          <p:nvPicPr>
            <p:cNvPr id="74" name="Google Shape;74;p8"/>
            <p:cNvPicPr preferRelativeResize="0"/>
            <p:nvPr/>
          </p:nvPicPr>
          <p:blipFill rotWithShape="1">
            <a:blip r:embed="rId3">
              <a:alphaModFix/>
            </a:blip>
            <a:srcRect b="3306"/>
            <a:stretch/>
          </p:blipFill>
          <p:spPr>
            <a:xfrm flipH="1">
              <a:off x="0" y="2751025"/>
              <a:ext cx="2491325" cy="2392477"/>
            </a:xfrm>
            <a:prstGeom prst="rect">
              <a:avLst/>
            </a:prstGeom>
            <a:noFill/>
            <a:ln>
              <a:noFill/>
            </a:ln>
          </p:spPr>
        </p:pic>
        <p:sp>
          <p:nvSpPr>
            <p:cNvPr id="75" name="Google Shape;75;p8"/>
            <p:cNvSpPr/>
            <p:nvPr/>
          </p:nvSpPr>
          <p:spPr>
            <a:xfrm>
              <a:off x="-1066490" y="-17659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76" name="Google Shape;76;p8"/>
            <p:cNvPicPr preferRelativeResize="0"/>
            <p:nvPr/>
          </p:nvPicPr>
          <p:blipFill>
            <a:blip r:embed="rId4">
              <a:alphaModFix/>
            </a:blip>
            <a:stretch>
              <a:fillRect/>
            </a:stretch>
          </p:blipFill>
          <p:spPr>
            <a:xfrm>
              <a:off x="8195162" y="851302"/>
              <a:ext cx="471213" cy="471213"/>
            </a:xfrm>
            <a:prstGeom prst="rect">
              <a:avLst/>
            </a:prstGeom>
            <a:noFill/>
            <a:ln>
              <a:noFill/>
            </a:ln>
          </p:spPr>
        </p:pic>
        <p:pic>
          <p:nvPicPr>
            <p:cNvPr id="77" name="Google Shape;77;p8"/>
            <p:cNvPicPr preferRelativeResize="0"/>
            <p:nvPr/>
          </p:nvPicPr>
          <p:blipFill>
            <a:blip r:embed="rId4">
              <a:alphaModFix/>
            </a:blip>
            <a:stretch>
              <a:fillRect/>
            </a:stretch>
          </p:blipFill>
          <p:spPr>
            <a:xfrm>
              <a:off x="8042741" y="539501"/>
              <a:ext cx="152401" cy="152401"/>
            </a:xfrm>
            <a:prstGeom prst="rect">
              <a:avLst/>
            </a:prstGeom>
            <a:noFill/>
            <a:ln>
              <a:noFill/>
            </a:ln>
          </p:spPr>
        </p:pic>
      </p:grpSp>
      <p:sp>
        <p:nvSpPr>
          <p:cNvPr id="78" name="Google Shape;78;p8"/>
          <p:cNvSpPr txBox="1">
            <a:spLocks noGrp="1"/>
          </p:cNvSpPr>
          <p:nvPr>
            <p:ph type="title"/>
          </p:nvPr>
        </p:nvSpPr>
        <p:spPr>
          <a:xfrm>
            <a:off x="1143000" y="999767"/>
            <a:ext cx="3791400" cy="1399600"/>
          </a:xfrm>
          <a:prstGeom prst="rect">
            <a:avLst/>
          </a:prstGeom>
        </p:spPr>
        <p:txBody>
          <a:bodyPr spcFirstLastPara="1" wrap="square" lIns="91425" tIns="91425" rIns="91425" bIns="91425" anchor="t" anchorCtr="0">
            <a:noAutofit/>
          </a:bodyPr>
          <a:lstStyle>
            <a:lvl1pPr lvl="0" algn="l" rtl="0">
              <a:lnSpc>
                <a:spcPct val="80000"/>
              </a:lnSpc>
              <a:spcBef>
                <a:spcPts val="0"/>
              </a:spcBef>
              <a:spcAft>
                <a:spcPts val="0"/>
              </a:spcAft>
              <a:buSzPts val="3500"/>
              <a:buNone/>
              <a:defRPr>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79" name="Google Shape;79;p8"/>
          <p:cNvSpPr txBox="1">
            <a:spLocks noGrp="1"/>
          </p:cNvSpPr>
          <p:nvPr>
            <p:ph type="subTitle" idx="1"/>
          </p:nvPr>
        </p:nvSpPr>
        <p:spPr>
          <a:xfrm>
            <a:off x="1143000" y="2462333"/>
            <a:ext cx="4000200" cy="31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atin typeface="Calibri" panose="020F0502020204030204" pitchFamily="34" charset="0"/>
                <a:cs typeface="Calibri" panose="020F0502020204030204" pitchFamily="34" charset="0"/>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dirty="0"/>
          </a:p>
        </p:txBody>
      </p:sp>
    </p:spTree>
    <p:extLst>
      <p:ext uri="{BB962C8B-B14F-4D97-AF65-F5344CB8AC3E}">
        <p14:creationId xmlns:p14="http://schemas.microsoft.com/office/powerpoint/2010/main" val="263000594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80"/>
        <p:cNvGrpSpPr/>
        <p:nvPr/>
      </p:nvGrpSpPr>
      <p:grpSpPr>
        <a:xfrm>
          <a:off x="0" y="0"/>
          <a:ext cx="0" cy="0"/>
          <a:chOff x="0" y="0"/>
          <a:chExt cx="0" cy="0"/>
        </a:xfrm>
      </p:grpSpPr>
      <p:grpSp>
        <p:nvGrpSpPr>
          <p:cNvPr id="81" name="Google Shape;81;p9"/>
          <p:cNvGrpSpPr/>
          <p:nvPr/>
        </p:nvGrpSpPr>
        <p:grpSpPr>
          <a:xfrm>
            <a:off x="-217090" y="-1923149"/>
            <a:ext cx="9361864" cy="8790605"/>
            <a:chOff x="-217090" y="-1442362"/>
            <a:chExt cx="9361864" cy="6592954"/>
          </a:xfrm>
        </p:grpSpPr>
        <p:pic>
          <p:nvPicPr>
            <p:cNvPr id="82" name="Google Shape;82;p9"/>
            <p:cNvPicPr preferRelativeResize="0"/>
            <p:nvPr/>
          </p:nvPicPr>
          <p:blipFill rotWithShape="1">
            <a:blip r:embed="rId2">
              <a:alphaModFix/>
            </a:blip>
            <a:srcRect b="17749"/>
            <a:stretch/>
          </p:blipFill>
          <p:spPr>
            <a:xfrm>
              <a:off x="2159322" y="2934234"/>
              <a:ext cx="6985452" cy="2216357"/>
            </a:xfrm>
            <a:prstGeom prst="rect">
              <a:avLst/>
            </a:prstGeom>
            <a:noFill/>
            <a:ln>
              <a:noFill/>
            </a:ln>
          </p:spPr>
        </p:pic>
        <p:pic>
          <p:nvPicPr>
            <p:cNvPr id="83" name="Google Shape;83;p9"/>
            <p:cNvPicPr preferRelativeResize="0"/>
            <p:nvPr/>
          </p:nvPicPr>
          <p:blipFill rotWithShape="1">
            <a:blip r:embed="rId3">
              <a:alphaModFix/>
            </a:blip>
            <a:srcRect t="46533" r="33328" b="3511"/>
            <a:stretch/>
          </p:blipFill>
          <p:spPr>
            <a:xfrm flipH="1">
              <a:off x="-774" y="2581090"/>
              <a:ext cx="3452723" cy="2569501"/>
            </a:xfrm>
            <a:prstGeom prst="rect">
              <a:avLst/>
            </a:prstGeom>
            <a:noFill/>
            <a:ln>
              <a:noFill/>
            </a:ln>
          </p:spPr>
        </p:pic>
        <p:pic>
          <p:nvPicPr>
            <p:cNvPr id="84" name="Google Shape;84;p9"/>
            <p:cNvPicPr preferRelativeResize="0"/>
            <p:nvPr/>
          </p:nvPicPr>
          <p:blipFill>
            <a:blip r:embed="rId4">
              <a:alphaModFix/>
            </a:blip>
            <a:stretch>
              <a:fillRect/>
            </a:stretch>
          </p:blipFill>
          <p:spPr>
            <a:xfrm flipH="1">
              <a:off x="229974" y="1690775"/>
              <a:ext cx="400550" cy="458832"/>
            </a:xfrm>
            <a:prstGeom prst="rect">
              <a:avLst/>
            </a:prstGeom>
            <a:noFill/>
            <a:ln>
              <a:noFill/>
            </a:ln>
          </p:spPr>
        </p:pic>
        <p:pic>
          <p:nvPicPr>
            <p:cNvPr id="85" name="Google Shape;85;p9"/>
            <p:cNvPicPr preferRelativeResize="0"/>
            <p:nvPr/>
          </p:nvPicPr>
          <p:blipFill>
            <a:blip r:embed="rId5">
              <a:alphaModFix/>
            </a:blip>
            <a:stretch>
              <a:fillRect/>
            </a:stretch>
          </p:blipFill>
          <p:spPr>
            <a:xfrm flipH="1">
              <a:off x="8430785" y="194950"/>
              <a:ext cx="253876" cy="253876"/>
            </a:xfrm>
            <a:prstGeom prst="rect">
              <a:avLst/>
            </a:prstGeom>
            <a:noFill/>
            <a:ln>
              <a:noFill/>
            </a:ln>
          </p:spPr>
        </p:pic>
        <p:sp>
          <p:nvSpPr>
            <p:cNvPr id="86" name="Google Shape;86;p9"/>
            <p:cNvSpPr/>
            <p:nvPr/>
          </p:nvSpPr>
          <p:spPr>
            <a:xfrm>
              <a:off x="-217090" y="-1442362"/>
              <a:ext cx="3559422" cy="3800697"/>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87" name="Google Shape;87;p9"/>
          <p:cNvSpPr txBox="1">
            <a:spLocks noGrp="1"/>
          </p:cNvSpPr>
          <p:nvPr>
            <p:ph type="title"/>
          </p:nvPr>
        </p:nvSpPr>
        <p:spPr>
          <a:xfrm>
            <a:off x="1452250" y="1742800"/>
            <a:ext cx="6239400" cy="33724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atin typeface="Fira Sans Condensed Medium" panose="020B0603050000020004" pitchFamily="34"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spTree>
    <p:extLst>
      <p:ext uri="{BB962C8B-B14F-4D97-AF65-F5344CB8AC3E}">
        <p14:creationId xmlns:p14="http://schemas.microsoft.com/office/powerpoint/2010/main" val="37670097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88"/>
        <p:cNvGrpSpPr/>
        <p:nvPr/>
      </p:nvGrpSpPr>
      <p:grpSpPr>
        <a:xfrm>
          <a:off x="0" y="0"/>
          <a:ext cx="0" cy="0"/>
          <a:chOff x="0" y="0"/>
          <a:chExt cx="0" cy="0"/>
        </a:xfrm>
      </p:grpSpPr>
      <p:grpSp>
        <p:nvGrpSpPr>
          <p:cNvPr id="89" name="Google Shape;89;p10"/>
          <p:cNvGrpSpPr/>
          <p:nvPr/>
        </p:nvGrpSpPr>
        <p:grpSpPr>
          <a:xfrm>
            <a:off x="0" y="-1"/>
            <a:ext cx="9144000" cy="7596228"/>
            <a:chOff x="0" y="-3"/>
            <a:chExt cx="9144000" cy="5697171"/>
          </a:xfrm>
        </p:grpSpPr>
        <p:pic>
          <p:nvPicPr>
            <p:cNvPr id="90" name="Google Shape;90;p10"/>
            <p:cNvPicPr preferRelativeResize="0"/>
            <p:nvPr/>
          </p:nvPicPr>
          <p:blipFill rotWithShape="1">
            <a:blip r:embed="rId2">
              <a:alphaModFix/>
            </a:blip>
            <a:srcRect b="3306"/>
            <a:stretch/>
          </p:blipFill>
          <p:spPr>
            <a:xfrm>
              <a:off x="5229350" y="1384174"/>
              <a:ext cx="3914650" cy="3759325"/>
            </a:xfrm>
            <a:prstGeom prst="rect">
              <a:avLst/>
            </a:prstGeom>
            <a:noFill/>
            <a:ln>
              <a:noFill/>
            </a:ln>
          </p:spPr>
        </p:pic>
        <p:sp>
          <p:nvSpPr>
            <p:cNvPr id="91" name="Google Shape;91;p10"/>
            <p:cNvSpPr/>
            <p:nvPr/>
          </p:nvSpPr>
          <p:spPr>
            <a:xfrm flipH="1">
              <a:off x="5549541" y="2332950"/>
              <a:ext cx="3056508" cy="3364219"/>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pic>
          <p:nvPicPr>
            <p:cNvPr id="92" name="Google Shape;92;p10"/>
            <p:cNvPicPr preferRelativeResize="0"/>
            <p:nvPr/>
          </p:nvPicPr>
          <p:blipFill rotWithShape="1">
            <a:blip r:embed="rId2">
              <a:alphaModFix/>
            </a:blip>
            <a:srcRect b="3688"/>
            <a:stretch/>
          </p:blipFill>
          <p:spPr>
            <a:xfrm rot="10800000">
              <a:off x="0" y="-3"/>
              <a:ext cx="1468375" cy="1404502"/>
            </a:xfrm>
            <a:prstGeom prst="rect">
              <a:avLst/>
            </a:prstGeom>
            <a:noFill/>
            <a:ln>
              <a:noFill/>
            </a:ln>
          </p:spPr>
        </p:pic>
        <p:pic>
          <p:nvPicPr>
            <p:cNvPr id="93" name="Google Shape;93;p10"/>
            <p:cNvPicPr preferRelativeResize="0"/>
            <p:nvPr/>
          </p:nvPicPr>
          <p:blipFill>
            <a:blip r:embed="rId3">
              <a:alphaModFix/>
            </a:blip>
            <a:stretch>
              <a:fillRect/>
            </a:stretch>
          </p:blipFill>
          <p:spPr>
            <a:xfrm>
              <a:off x="8176400" y="3273249"/>
              <a:ext cx="508750" cy="508750"/>
            </a:xfrm>
            <a:prstGeom prst="rect">
              <a:avLst/>
            </a:prstGeom>
            <a:noFill/>
            <a:ln>
              <a:noFill/>
            </a:ln>
          </p:spPr>
        </p:pic>
        <p:pic>
          <p:nvPicPr>
            <p:cNvPr id="94" name="Google Shape;94;p10"/>
            <p:cNvPicPr preferRelativeResize="0"/>
            <p:nvPr/>
          </p:nvPicPr>
          <p:blipFill>
            <a:blip r:embed="rId4">
              <a:alphaModFix/>
            </a:blip>
            <a:stretch>
              <a:fillRect/>
            </a:stretch>
          </p:blipFill>
          <p:spPr>
            <a:xfrm>
              <a:off x="8514250" y="1708400"/>
              <a:ext cx="400550" cy="458832"/>
            </a:xfrm>
            <a:prstGeom prst="rect">
              <a:avLst/>
            </a:prstGeom>
            <a:noFill/>
            <a:ln>
              <a:noFill/>
            </a:ln>
          </p:spPr>
        </p:pic>
        <p:pic>
          <p:nvPicPr>
            <p:cNvPr id="95" name="Google Shape;95;p10"/>
            <p:cNvPicPr preferRelativeResize="0"/>
            <p:nvPr/>
          </p:nvPicPr>
          <p:blipFill>
            <a:blip r:embed="rId5">
              <a:alphaModFix/>
            </a:blip>
            <a:stretch>
              <a:fillRect/>
            </a:stretch>
          </p:blipFill>
          <p:spPr>
            <a:xfrm>
              <a:off x="1468375" y="268788"/>
              <a:ext cx="508749" cy="541426"/>
            </a:xfrm>
            <a:prstGeom prst="rect">
              <a:avLst/>
            </a:prstGeom>
            <a:noFill/>
            <a:ln>
              <a:noFill/>
            </a:ln>
          </p:spPr>
        </p:pic>
        <p:pic>
          <p:nvPicPr>
            <p:cNvPr id="96" name="Google Shape;96;p10"/>
            <p:cNvPicPr preferRelativeResize="0"/>
            <p:nvPr/>
          </p:nvPicPr>
          <p:blipFill>
            <a:blip r:embed="rId3">
              <a:alphaModFix/>
            </a:blip>
            <a:stretch>
              <a:fillRect/>
            </a:stretch>
          </p:blipFill>
          <p:spPr>
            <a:xfrm>
              <a:off x="234513" y="749575"/>
              <a:ext cx="253876" cy="253876"/>
            </a:xfrm>
            <a:prstGeom prst="rect">
              <a:avLst/>
            </a:prstGeom>
            <a:noFill/>
            <a:ln>
              <a:noFill/>
            </a:ln>
          </p:spPr>
        </p:pic>
      </p:grpSp>
      <p:sp>
        <p:nvSpPr>
          <p:cNvPr id="97" name="Google Shape;97;p10"/>
          <p:cNvSpPr txBox="1">
            <a:spLocks noGrp="1"/>
          </p:cNvSpPr>
          <p:nvPr>
            <p:ph type="title"/>
          </p:nvPr>
        </p:nvSpPr>
        <p:spPr>
          <a:xfrm>
            <a:off x="1024800" y="1601617"/>
            <a:ext cx="6370800" cy="18272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500"/>
              <a:buNone/>
              <a:defRPr sz="4500">
                <a:latin typeface="Fira Sans Condensed Medium" panose="020B0603050000020004" pitchFamily="34" charset="0"/>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dirty="0"/>
          </a:p>
        </p:txBody>
      </p:sp>
      <p:sp>
        <p:nvSpPr>
          <p:cNvPr id="98" name="Google Shape;98;p10"/>
          <p:cNvSpPr txBox="1">
            <a:spLocks noGrp="1"/>
          </p:cNvSpPr>
          <p:nvPr>
            <p:ph type="subTitle" idx="1"/>
          </p:nvPr>
        </p:nvSpPr>
        <p:spPr>
          <a:xfrm>
            <a:off x="1024800" y="3626033"/>
            <a:ext cx="4294800" cy="208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atin typeface="Calibri" panose="020F0502020204030204" pitchFamily="34" charset="0"/>
                <a:cs typeface="Calibri" panose="020F0502020204030204" pitchFamily="34" charset="0"/>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dirty="0"/>
          </a:p>
        </p:txBody>
      </p:sp>
      <p:pic>
        <p:nvPicPr>
          <p:cNvPr id="99" name="Google Shape;99;p10"/>
          <p:cNvPicPr preferRelativeResize="0"/>
          <p:nvPr/>
        </p:nvPicPr>
        <p:blipFill>
          <a:blip r:embed="rId6">
            <a:alphaModFix/>
          </a:blip>
          <a:stretch>
            <a:fillRect/>
          </a:stretch>
        </p:blipFill>
        <p:spPr>
          <a:xfrm>
            <a:off x="5672771" y="5716786"/>
            <a:ext cx="642025" cy="855967"/>
          </a:xfrm>
          <a:prstGeom prst="rect">
            <a:avLst/>
          </a:prstGeom>
          <a:noFill/>
          <a:ln>
            <a:noFill/>
          </a:ln>
        </p:spPr>
      </p:pic>
    </p:spTree>
    <p:extLst>
      <p:ext uri="{BB962C8B-B14F-4D97-AF65-F5344CB8AC3E}">
        <p14:creationId xmlns:p14="http://schemas.microsoft.com/office/powerpoint/2010/main" val="26019202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21" Type="http://schemas.openxmlformats.org/officeDocument/2006/relationships/theme" Target="../theme/theme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21" Type="http://schemas.openxmlformats.org/officeDocument/2006/relationships/theme" Target="../theme/theme3.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slideLayout" Target="../slideLayouts/slideLayout51.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3" Type="http://schemas.openxmlformats.org/officeDocument/2006/relationships/slideLayout" Target="../slideLayouts/slideLayout54.xml"/><Relationship Id="rId21" Type="http://schemas.openxmlformats.org/officeDocument/2006/relationships/theme" Target="../theme/theme4.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slideLayout" Target="../slideLayouts/slideLayout71.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18" Type="http://schemas.openxmlformats.org/officeDocument/2006/relationships/slideLayout" Target="../slideLayouts/slideLayout89.xml"/><Relationship Id="rId3" Type="http://schemas.openxmlformats.org/officeDocument/2006/relationships/slideLayout" Target="../slideLayouts/slideLayout74.xml"/><Relationship Id="rId21" Type="http://schemas.openxmlformats.org/officeDocument/2006/relationships/theme" Target="../theme/theme5.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17" Type="http://schemas.openxmlformats.org/officeDocument/2006/relationships/slideLayout" Target="../slideLayouts/slideLayout88.xml"/><Relationship Id="rId2" Type="http://schemas.openxmlformats.org/officeDocument/2006/relationships/slideLayout" Target="../slideLayouts/slideLayout73.xml"/><Relationship Id="rId16" Type="http://schemas.openxmlformats.org/officeDocument/2006/relationships/slideLayout" Target="../slideLayouts/slideLayout87.xml"/><Relationship Id="rId20" Type="http://schemas.openxmlformats.org/officeDocument/2006/relationships/slideLayout" Target="../slideLayouts/slideLayout91.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5" Type="http://schemas.openxmlformats.org/officeDocument/2006/relationships/slideLayout" Target="../slideLayouts/slideLayout86.xml"/><Relationship Id="rId10" Type="http://schemas.openxmlformats.org/officeDocument/2006/relationships/slideLayout" Target="../slideLayouts/slideLayout81.xml"/><Relationship Id="rId19" Type="http://schemas.openxmlformats.org/officeDocument/2006/relationships/slideLayout" Target="../slideLayouts/slideLayout90.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slideLayout" Target="../slideLayouts/slideLayout8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3" Type="http://schemas.openxmlformats.org/officeDocument/2006/relationships/slideLayout" Target="../slideLayouts/slideLayout94.xml"/><Relationship Id="rId21" Type="http://schemas.openxmlformats.org/officeDocument/2006/relationships/theme" Target="../theme/theme6.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88"/>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81E3473-2C9A-4E02-ADCB-6A265E6C51B4}" type="datetimeFigureOut">
              <a:rPr lang="en-US">
                <a:solidFill>
                  <a:prstClr val="black">
                    <a:tint val="75000"/>
                  </a:prstClr>
                </a:solidFill>
              </a:rPr>
              <a:pPr/>
              <a:t>3/17/2025</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88"/>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88"/>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02043D9-BE3A-46A5-B4C7-988F05A3F64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5160547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93367"/>
            <a:ext cx="7717500" cy="763600"/>
          </a:xfrm>
          <a:prstGeom prst="rect">
            <a:avLst/>
          </a:prstGeom>
          <a:noFill/>
          <a:ln>
            <a:noFill/>
          </a:ln>
        </p:spPr>
        <p:txBody>
          <a:bodyPr spcFirstLastPara="1" wrap="square" lIns="91425" tIns="91425" rIns="91425" bIns="91425" anchor="t" anchorCtr="0">
            <a:noAutofit/>
          </a:bodyPr>
          <a:lstStyle>
            <a:lvl1pPr lvl="0" algn="ctr" rtl="0">
              <a:lnSpc>
                <a:spcPct val="80000"/>
              </a:lnSpc>
              <a:spcBef>
                <a:spcPts val="0"/>
              </a:spcBef>
              <a:spcAft>
                <a:spcPts val="0"/>
              </a:spcAft>
              <a:buClr>
                <a:schemeClr val="lt2"/>
              </a:buClr>
              <a:buSzPts val="3500"/>
              <a:buFont typeface="Changa One"/>
              <a:buNone/>
              <a:defRPr sz="3500">
                <a:solidFill>
                  <a:schemeClr val="lt2"/>
                </a:solidFill>
                <a:latin typeface="Changa One"/>
                <a:ea typeface="Changa One"/>
                <a:cs typeface="Changa One"/>
                <a:sym typeface="Changa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dirty="0"/>
          </a:p>
        </p:txBody>
      </p:sp>
      <p:sp>
        <p:nvSpPr>
          <p:cNvPr id="7" name="Google Shape;7;p1"/>
          <p:cNvSpPr txBox="1">
            <a:spLocks noGrp="1"/>
          </p:cNvSpPr>
          <p:nvPr>
            <p:ph type="body" idx="1"/>
          </p:nvPr>
        </p:nvSpPr>
        <p:spPr>
          <a:xfrm>
            <a:off x="713225" y="1536633"/>
            <a:ext cx="77175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1pPr>
            <a:lvl2pPr marL="914400" lvl="1"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2pPr>
            <a:lvl3pPr marL="1371600" lvl="2"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3pPr>
            <a:lvl4pPr marL="1828800" lvl="3"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4pPr>
            <a:lvl5pPr marL="2286000" lvl="4"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5pPr>
            <a:lvl6pPr marL="2743200" lvl="5"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6pPr>
            <a:lvl7pPr marL="3200400" lvl="6"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7pPr>
            <a:lvl8pPr marL="3657600" lvl="7"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8pPr>
            <a:lvl9pPr marL="4114800" lvl="8" indent="-317500">
              <a:lnSpc>
                <a:spcPct val="115000"/>
              </a:lnSpc>
              <a:spcBef>
                <a:spcPts val="1600"/>
              </a:spcBef>
              <a:spcAft>
                <a:spcPts val="160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9pPr>
          </a:lstStyle>
          <a:p>
            <a:endParaRPr dirty="0"/>
          </a:p>
        </p:txBody>
      </p:sp>
    </p:spTree>
    <p:extLst>
      <p:ext uri="{BB962C8B-B14F-4D97-AF65-F5344CB8AC3E}">
        <p14:creationId xmlns:p14="http://schemas.microsoft.com/office/powerpoint/2010/main" val="2439630697"/>
      </p:ext>
    </p:extLst>
  </p:cSld>
  <p:clrMap bg1="lt1" tx1="dk1" bg2="dk2"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 id="2147483698" r:id="rId14"/>
    <p:sldLayoutId id="2147483699" r:id="rId15"/>
    <p:sldLayoutId id="2147483700" r:id="rId16"/>
    <p:sldLayoutId id="2147483701" r:id="rId17"/>
    <p:sldLayoutId id="2147483702" r:id="rId18"/>
    <p:sldLayoutId id="2147483703" r:id="rId19"/>
    <p:sldLayoutId id="2147483704"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93367"/>
            <a:ext cx="7717500" cy="763600"/>
          </a:xfrm>
          <a:prstGeom prst="rect">
            <a:avLst/>
          </a:prstGeom>
          <a:noFill/>
          <a:ln>
            <a:noFill/>
          </a:ln>
        </p:spPr>
        <p:txBody>
          <a:bodyPr spcFirstLastPara="1" wrap="square" lIns="91425" tIns="91425" rIns="91425" bIns="91425" anchor="t" anchorCtr="0">
            <a:noAutofit/>
          </a:bodyPr>
          <a:lstStyle>
            <a:lvl1pPr lvl="0" algn="ctr" rtl="0">
              <a:lnSpc>
                <a:spcPct val="80000"/>
              </a:lnSpc>
              <a:spcBef>
                <a:spcPts val="0"/>
              </a:spcBef>
              <a:spcAft>
                <a:spcPts val="0"/>
              </a:spcAft>
              <a:buClr>
                <a:schemeClr val="lt2"/>
              </a:buClr>
              <a:buSzPts val="3500"/>
              <a:buFont typeface="Changa One"/>
              <a:buNone/>
              <a:defRPr sz="3500">
                <a:solidFill>
                  <a:schemeClr val="lt2"/>
                </a:solidFill>
                <a:latin typeface="Changa One"/>
                <a:ea typeface="Changa One"/>
                <a:cs typeface="Changa One"/>
                <a:sym typeface="Changa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dirty="0"/>
          </a:p>
        </p:txBody>
      </p:sp>
      <p:sp>
        <p:nvSpPr>
          <p:cNvPr id="7" name="Google Shape;7;p1"/>
          <p:cNvSpPr txBox="1">
            <a:spLocks noGrp="1"/>
          </p:cNvSpPr>
          <p:nvPr>
            <p:ph type="body" idx="1"/>
          </p:nvPr>
        </p:nvSpPr>
        <p:spPr>
          <a:xfrm>
            <a:off x="713225" y="1536633"/>
            <a:ext cx="77175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1pPr>
            <a:lvl2pPr marL="914400" lvl="1"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2pPr>
            <a:lvl3pPr marL="1371600" lvl="2"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3pPr>
            <a:lvl4pPr marL="1828800" lvl="3"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4pPr>
            <a:lvl5pPr marL="2286000" lvl="4"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5pPr>
            <a:lvl6pPr marL="2743200" lvl="5"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6pPr>
            <a:lvl7pPr marL="3200400" lvl="6"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7pPr>
            <a:lvl8pPr marL="3657600" lvl="7"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8pPr>
            <a:lvl9pPr marL="4114800" lvl="8" indent="-317500">
              <a:lnSpc>
                <a:spcPct val="115000"/>
              </a:lnSpc>
              <a:spcBef>
                <a:spcPts val="1600"/>
              </a:spcBef>
              <a:spcAft>
                <a:spcPts val="160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9pPr>
          </a:lstStyle>
          <a:p>
            <a:endParaRPr dirty="0"/>
          </a:p>
        </p:txBody>
      </p:sp>
    </p:spTree>
    <p:extLst>
      <p:ext uri="{BB962C8B-B14F-4D97-AF65-F5344CB8AC3E}">
        <p14:creationId xmlns:p14="http://schemas.microsoft.com/office/powerpoint/2010/main" val="2149534492"/>
      </p:ext>
    </p:extLst>
  </p:cSld>
  <p:clrMap bg1="lt1" tx1="dk1" bg2="dk2" tx2="lt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 id="2147483729" r:id="rId12"/>
    <p:sldLayoutId id="2147483730" r:id="rId13"/>
    <p:sldLayoutId id="2147483731" r:id="rId14"/>
    <p:sldLayoutId id="2147483732" r:id="rId15"/>
    <p:sldLayoutId id="2147483733" r:id="rId16"/>
    <p:sldLayoutId id="2147483734" r:id="rId17"/>
    <p:sldLayoutId id="2147483735" r:id="rId18"/>
    <p:sldLayoutId id="2147483736" r:id="rId19"/>
    <p:sldLayoutId id="2147483737"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93367"/>
            <a:ext cx="7717500" cy="763600"/>
          </a:xfrm>
          <a:prstGeom prst="rect">
            <a:avLst/>
          </a:prstGeom>
          <a:noFill/>
          <a:ln>
            <a:noFill/>
          </a:ln>
        </p:spPr>
        <p:txBody>
          <a:bodyPr spcFirstLastPara="1" wrap="square" lIns="91425" tIns="91425" rIns="91425" bIns="91425" anchor="t" anchorCtr="0">
            <a:noAutofit/>
          </a:bodyPr>
          <a:lstStyle>
            <a:lvl1pPr lvl="0" algn="ctr" rtl="0">
              <a:lnSpc>
                <a:spcPct val="80000"/>
              </a:lnSpc>
              <a:spcBef>
                <a:spcPts val="0"/>
              </a:spcBef>
              <a:spcAft>
                <a:spcPts val="0"/>
              </a:spcAft>
              <a:buClr>
                <a:schemeClr val="lt2"/>
              </a:buClr>
              <a:buSzPts val="3500"/>
              <a:buFont typeface="Changa One"/>
              <a:buNone/>
              <a:defRPr sz="3500">
                <a:solidFill>
                  <a:schemeClr val="lt2"/>
                </a:solidFill>
                <a:latin typeface="Changa One"/>
                <a:ea typeface="Changa One"/>
                <a:cs typeface="Changa One"/>
                <a:sym typeface="Changa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dirty="0"/>
          </a:p>
        </p:txBody>
      </p:sp>
      <p:sp>
        <p:nvSpPr>
          <p:cNvPr id="7" name="Google Shape;7;p1"/>
          <p:cNvSpPr txBox="1">
            <a:spLocks noGrp="1"/>
          </p:cNvSpPr>
          <p:nvPr>
            <p:ph type="body" idx="1"/>
          </p:nvPr>
        </p:nvSpPr>
        <p:spPr>
          <a:xfrm>
            <a:off x="713225" y="1536633"/>
            <a:ext cx="77175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1pPr>
            <a:lvl2pPr marL="914400" lvl="1"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2pPr>
            <a:lvl3pPr marL="1371600" lvl="2"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3pPr>
            <a:lvl4pPr marL="1828800" lvl="3"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4pPr>
            <a:lvl5pPr marL="2286000" lvl="4"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5pPr>
            <a:lvl6pPr marL="2743200" lvl="5"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6pPr>
            <a:lvl7pPr marL="3200400" lvl="6"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7pPr>
            <a:lvl8pPr marL="3657600" lvl="7"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8pPr>
            <a:lvl9pPr marL="4114800" lvl="8" indent="-317500">
              <a:lnSpc>
                <a:spcPct val="115000"/>
              </a:lnSpc>
              <a:spcBef>
                <a:spcPts val="1600"/>
              </a:spcBef>
              <a:spcAft>
                <a:spcPts val="160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9pPr>
          </a:lstStyle>
          <a:p>
            <a:endParaRPr dirty="0"/>
          </a:p>
        </p:txBody>
      </p:sp>
    </p:spTree>
    <p:extLst>
      <p:ext uri="{BB962C8B-B14F-4D97-AF65-F5344CB8AC3E}">
        <p14:creationId xmlns:p14="http://schemas.microsoft.com/office/powerpoint/2010/main" val="1761182647"/>
      </p:ext>
    </p:extLst>
  </p:cSld>
  <p:clrMap bg1="lt1" tx1="dk1" bg2="dk2"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 id="2147483751" r:id="rId13"/>
    <p:sldLayoutId id="2147483752" r:id="rId14"/>
    <p:sldLayoutId id="2147483753" r:id="rId15"/>
    <p:sldLayoutId id="2147483754" r:id="rId16"/>
    <p:sldLayoutId id="2147483755" r:id="rId17"/>
    <p:sldLayoutId id="2147483756" r:id="rId18"/>
    <p:sldLayoutId id="2147483757" r:id="rId19"/>
    <p:sldLayoutId id="2147483758"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93367"/>
            <a:ext cx="7717500" cy="763600"/>
          </a:xfrm>
          <a:prstGeom prst="rect">
            <a:avLst/>
          </a:prstGeom>
          <a:noFill/>
          <a:ln>
            <a:noFill/>
          </a:ln>
        </p:spPr>
        <p:txBody>
          <a:bodyPr spcFirstLastPara="1" wrap="square" lIns="91425" tIns="91425" rIns="91425" bIns="91425" anchor="t" anchorCtr="0">
            <a:noAutofit/>
          </a:bodyPr>
          <a:lstStyle>
            <a:lvl1pPr lvl="0" algn="ctr" rtl="0">
              <a:lnSpc>
                <a:spcPct val="80000"/>
              </a:lnSpc>
              <a:spcBef>
                <a:spcPts val="0"/>
              </a:spcBef>
              <a:spcAft>
                <a:spcPts val="0"/>
              </a:spcAft>
              <a:buClr>
                <a:schemeClr val="lt2"/>
              </a:buClr>
              <a:buSzPts val="3500"/>
              <a:buFont typeface="Changa One"/>
              <a:buNone/>
              <a:defRPr sz="3500">
                <a:solidFill>
                  <a:schemeClr val="lt2"/>
                </a:solidFill>
                <a:latin typeface="Changa One"/>
                <a:ea typeface="Changa One"/>
                <a:cs typeface="Changa One"/>
                <a:sym typeface="Changa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dirty="0"/>
          </a:p>
        </p:txBody>
      </p:sp>
      <p:sp>
        <p:nvSpPr>
          <p:cNvPr id="7" name="Google Shape;7;p1"/>
          <p:cNvSpPr txBox="1">
            <a:spLocks noGrp="1"/>
          </p:cNvSpPr>
          <p:nvPr>
            <p:ph type="body" idx="1"/>
          </p:nvPr>
        </p:nvSpPr>
        <p:spPr>
          <a:xfrm>
            <a:off x="713225" y="1536633"/>
            <a:ext cx="77175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1pPr>
            <a:lvl2pPr marL="914400" lvl="1"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2pPr>
            <a:lvl3pPr marL="1371600" lvl="2"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3pPr>
            <a:lvl4pPr marL="1828800" lvl="3"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4pPr>
            <a:lvl5pPr marL="2286000" lvl="4"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5pPr>
            <a:lvl6pPr marL="2743200" lvl="5"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6pPr>
            <a:lvl7pPr marL="3200400" lvl="6"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7pPr>
            <a:lvl8pPr marL="3657600" lvl="7"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8pPr>
            <a:lvl9pPr marL="4114800" lvl="8" indent="-317500">
              <a:lnSpc>
                <a:spcPct val="115000"/>
              </a:lnSpc>
              <a:spcBef>
                <a:spcPts val="1600"/>
              </a:spcBef>
              <a:spcAft>
                <a:spcPts val="160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9pPr>
          </a:lstStyle>
          <a:p>
            <a:endParaRPr dirty="0"/>
          </a:p>
        </p:txBody>
      </p:sp>
    </p:spTree>
    <p:extLst>
      <p:ext uri="{BB962C8B-B14F-4D97-AF65-F5344CB8AC3E}">
        <p14:creationId xmlns:p14="http://schemas.microsoft.com/office/powerpoint/2010/main" val="912192345"/>
      </p:ext>
    </p:extLst>
  </p:cSld>
  <p:clrMap bg1="lt1" tx1="dk1" bg2="dk2" tx2="lt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 id="2147483771" r:id="rId12"/>
    <p:sldLayoutId id="2147483772" r:id="rId13"/>
    <p:sldLayoutId id="2147483773" r:id="rId14"/>
    <p:sldLayoutId id="2147483774" r:id="rId15"/>
    <p:sldLayoutId id="2147483775" r:id="rId16"/>
    <p:sldLayoutId id="2147483776" r:id="rId17"/>
    <p:sldLayoutId id="2147483777" r:id="rId18"/>
    <p:sldLayoutId id="2147483778" r:id="rId19"/>
    <p:sldLayoutId id="2147483779"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93367"/>
            <a:ext cx="7717500" cy="763600"/>
          </a:xfrm>
          <a:prstGeom prst="rect">
            <a:avLst/>
          </a:prstGeom>
          <a:noFill/>
          <a:ln>
            <a:noFill/>
          </a:ln>
        </p:spPr>
        <p:txBody>
          <a:bodyPr spcFirstLastPara="1" wrap="square" lIns="91425" tIns="91425" rIns="91425" bIns="91425" anchor="t" anchorCtr="0">
            <a:noAutofit/>
          </a:bodyPr>
          <a:lstStyle>
            <a:lvl1pPr lvl="0" algn="ctr" rtl="0">
              <a:lnSpc>
                <a:spcPct val="80000"/>
              </a:lnSpc>
              <a:spcBef>
                <a:spcPts val="0"/>
              </a:spcBef>
              <a:spcAft>
                <a:spcPts val="0"/>
              </a:spcAft>
              <a:buClr>
                <a:schemeClr val="lt2"/>
              </a:buClr>
              <a:buSzPts val="3500"/>
              <a:buFont typeface="Changa One"/>
              <a:buNone/>
              <a:defRPr sz="3500">
                <a:solidFill>
                  <a:schemeClr val="lt2"/>
                </a:solidFill>
                <a:latin typeface="Changa One"/>
                <a:ea typeface="Changa One"/>
                <a:cs typeface="Changa One"/>
                <a:sym typeface="Changa On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dirty="0"/>
          </a:p>
        </p:txBody>
      </p:sp>
      <p:sp>
        <p:nvSpPr>
          <p:cNvPr id="7" name="Google Shape;7;p1"/>
          <p:cNvSpPr txBox="1">
            <a:spLocks noGrp="1"/>
          </p:cNvSpPr>
          <p:nvPr>
            <p:ph type="body" idx="1"/>
          </p:nvPr>
        </p:nvSpPr>
        <p:spPr>
          <a:xfrm>
            <a:off x="713225" y="1536633"/>
            <a:ext cx="77175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1pPr>
            <a:lvl2pPr marL="914400" lvl="1"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2pPr>
            <a:lvl3pPr marL="1371600" lvl="2"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3pPr>
            <a:lvl4pPr marL="1828800" lvl="3"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4pPr>
            <a:lvl5pPr marL="2286000" lvl="4"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5pPr>
            <a:lvl6pPr marL="2743200" lvl="5"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6pPr>
            <a:lvl7pPr marL="3200400" lvl="6"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7pPr>
            <a:lvl8pPr marL="3657600" lvl="7" indent="-317500">
              <a:lnSpc>
                <a:spcPct val="115000"/>
              </a:lnSpc>
              <a:spcBef>
                <a:spcPts val="1600"/>
              </a:spcBef>
              <a:spcAft>
                <a:spcPts val="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8pPr>
            <a:lvl9pPr marL="4114800" lvl="8" indent="-317500">
              <a:lnSpc>
                <a:spcPct val="115000"/>
              </a:lnSpc>
              <a:spcBef>
                <a:spcPts val="1600"/>
              </a:spcBef>
              <a:spcAft>
                <a:spcPts val="1600"/>
              </a:spcAft>
              <a:buClr>
                <a:schemeClr val="lt1"/>
              </a:buClr>
              <a:buSzPts val="1400"/>
              <a:buFont typeface="Open Sans Medium"/>
              <a:buChar char="■"/>
              <a:defRPr>
                <a:solidFill>
                  <a:schemeClr val="lt1"/>
                </a:solidFill>
                <a:latin typeface="Open Sans Medium"/>
                <a:ea typeface="Open Sans Medium"/>
                <a:cs typeface="Open Sans Medium"/>
                <a:sym typeface="Open Sans Medium"/>
              </a:defRPr>
            </a:lvl9pPr>
          </a:lstStyle>
          <a:p>
            <a:endParaRPr dirty="0"/>
          </a:p>
        </p:txBody>
      </p:sp>
    </p:spTree>
    <p:extLst>
      <p:ext uri="{BB962C8B-B14F-4D97-AF65-F5344CB8AC3E}">
        <p14:creationId xmlns:p14="http://schemas.microsoft.com/office/powerpoint/2010/main" val="1447348874"/>
      </p:ext>
    </p:extLst>
  </p:cSld>
  <p:clrMap bg1="lt1" tx1="dk1" bg2="dk2" tx2="lt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 id="2147483792" r:id="rId12"/>
    <p:sldLayoutId id="2147483793" r:id="rId13"/>
    <p:sldLayoutId id="2147483794" r:id="rId14"/>
    <p:sldLayoutId id="2147483795" r:id="rId15"/>
    <p:sldLayoutId id="2147483796" r:id="rId16"/>
    <p:sldLayoutId id="2147483797" r:id="rId17"/>
    <p:sldLayoutId id="2147483798" r:id="rId18"/>
    <p:sldLayoutId id="2147483799" r:id="rId19"/>
    <p:sldLayoutId id="2147483800"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12.xml"/><Relationship Id="rId5" Type="http://schemas.openxmlformats.org/officeDocument/2006/relationships/image" Target="../media/image11.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64.xml"/><Relationship Id="rId1" Type="http://schemas.openxmlformats.org/officeDocument/2006/relationships/vmlDrawing" Target="../drawings/vmlDrawing6.vml"/><Relationship Id="rId5" Type="http://schemas.openxmlformats.org/officeDocument/2006/relationships/image" Target="../media/image22.wmf"/><Relationship Id="rId4" Type="http://schemas.openxmlformats.org/officeDocument/2006/relationships/oleObject" Target="../embeddings/oleObject6.bin"/></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84.xml"/><Relationship Id="rId1" Type="http://schemas.openxmlformats.org/officeDocument/2006/relationships/vmlDrawing" Target="../drawings/vmlDrawing7.vml"/><Relationship Id="rId6" Type="http://schemas.openxmlformats.org/officeDocument/2006/relationships/image" Target="../media/image22.wmf"/><Relationship Id="rId5" Type="http://schemas.openxmlformats.org/officeDocument/2006/relationships/oleObject" Target="../embeddings/oleObject7.bin"/><Relationship Id="rId4" Type="http://schemas.openxmlformats.org/officeDocument/2006/relationships/image" Target="../media/image26.png"/></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78.xml"/><Relationship Id="rId6" Type="http://schemas.openxmlformats.org/officeDocument/2006/relationships/image" Target="../media/image3.png"/><Relationship Id="rId5" Type="http://schemas.openxmlformats.org/officeDocument/2006/relationships/image" Target="../media/image6.png"/><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3.xml"/><Relationship Id="rId1" Type="http://schemas.openxmlformats.org/officeDocument/2006/relationships/slideLayout" Target="../slideLayouts/slideLayout85.xml"/></Relationships>
</file>

<file path=ppt/slides/_rels/slide14.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4.xml"/><Relationship Id="rId1" Type="http://schemas.openxmlformats.org/officeDocument/2006/relationships/slideLayout" Target="../slideLayouts/slideLayout85.xml"/><Relationship Id="rId4" Type="http://schemas.openxmlformats.org/officeDocument/2006/relationships/image" Target="../media/image11.png"/></Relationships>
</file>

<file path=ppt/slides/_rels/slide15.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png"/><Relationship Id="rId7" Type="http://schemas.openxmlformats.org/officeDocument/2006/relationships/image" Target="../media/image17.png"/><Relationship Id="rId2" Type="http://schemas.openxmlformats.org/officeDocument/2006/relationships/notesSlide" Target="../notesSlides/notesSlide15.xml"/><Relationship Id="rId1" Type="http://schemas.openxmlformats.org/officeDocument/2006/relationships/slideLayout" Target="../slideLayouts/slideLayout103.xml"/><Relationship Id="rId6" Type="http://schemas.openxmlformats.org/officeDocument/2006/relationships/image" Target="../media/image27.png"/><Relationship Id="rId5" Type="http://schemas.openxmlformats.org/officeDocument/2006/relationships/image" Target="../media/image24.png"/><Relationship Id="rId4" Type="http://schemas.openxmlformats.org/officeDocument/2006/relationships/image" Target="../media/image9.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2.xml"/></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97.xml"/><Relationship Id="rId5" Type="http://schemas.openxmlformats.org/officeDocument/2006/relationships/image" Target="../media/image29.png"/><Relationship Id="rId4" Type="http://schemas.openxmlformats.org/officeDocument/2006/relationships/image" Target="../media/image18.png"/></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2.xml"/><Relationship Id="rId5" Type="http://schemas.openxmlformats.org/officeDocument/2006/relationships/image" Target="../media/image33.png"/><Relationship Id="rId4" Type="http://schemas.openxmlformats.org/officeDocument/2006/relationships/image" Target="../media/image32.png"/></Relationships>
</file>

<file path=ppt/slides/_rels/slide1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3.png"/><Relationship Id="rId7" Type="http://schemas.openxmlformats.org/officeDocument/2006/relationships/image" Target="../media/image17.png"/><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20.png"/></Relationships>
</file>

<file path=ppt/slides/_rels/slide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3.xml"/><Relationship Id="rId1" Type="http://schemas.openxmlformats.org/officeDocument/2006/relationships/slideLayout" Target="../slideLayouts/slideLayout26.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39.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5.xml"/><Relationship Id="rId1" Type="http://schemas.openxmlformats.org/officeDocument/2006/relationships/vmlDrawing" Target="../drawings/vmlDrawing1.vml"/><Relationship Id="rId5" Type="http://schemas.openxmlformats.org/officeDocument/2006/relationships/image" Target="../media/image22.wmf"/><Relationship Id="rId4" Type="http://schemas.openxmlformats.org/officeDocument/2006/relationships/oleObject" Target="../embeddings/oleObject1.bin"/></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4.xml"/><Relationship Id="rId1" Type="http://schemas.openxmlformats.org/officeDocument/2006/relationships/vmlDrawing" Target="../drawings/vmlDrawing2.vml"/><Relationship Id="rId6" Type="http://schemas.openxmlformats.org/officeDocument/2006/relationships/image" Target="../media/image25.png"/><Relationship Id="rId5" Type="http://schemas.openxmlformats.org/officeDocument/2006/relationships/image" Target="../media/image22.wmf"/><Relationship Id="rId4" Type="http://schemas.openxmlformats.org/officeDocument/2006/relationships/oleObject" Target="../embeddings/oleObject2.bin"/></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35.xml"/><Relationship Id="rId1" Type="http://schemas.openxmlformats.org/officeDocument/2006/relationships/vmlDrawing" Target="../drawings/vmlDrawing3.vml"/><Relationship Id="rId5" Type="http://schemas.openxmlformats.org/officeDocument/2006/relationships/image" Target="../media/image22.wmf"/><Relationship Id="rId4" Type="http://schemas.openxmlformats.org/officeDocument/2006/relationships/oleObject" Target="../embeddings/oleObject3.bin"/></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56.xml"/><Relationship Id="rId1" Type="http://schemas.openxmlformats.org/officeDocument/2006/relationships/vmlDrawing" Target="../drawings/vmlDrawing4.vml"/><Relationship Id="rId5" Type="http://schemas.openxmlformats.org/officeDocument/2006/relationships/image" Target="../media/image22.wmf"/><Relationship Id="rId4" Type="http://schemas.openxmlformats.org/officeDocument/2006/relationships/oleObject" Target="../embeddings/oleObject4.bin"/></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64.xml"/><Relationship Id="rId1" Type="http://schemas.openxmlformats.org/officeDocument/2006/relationships/vmlDrawing" Target="../drawings/vmlDrawing5.vml"/><Relationship Id="rId5" Type="http://schemas.openxmlformats.org/officeDocument/2006/relationships/image" Target="../media/image22.wmf"/><Relationship Id="rId4" Type="http://schemas.openxmlformats.org/officeDocument/2006/relationships/oleObject" Target="../embeddings/oleObject5.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sp>
        <p:nvSpPr>
          <p:cNvPr id="374" name="Google Shape;374;p36"/>
          <p:cNvSpPr/>
          <p:nvPr/>
        </p:nvSpPr>
        <p:spPr>
          <a:xfrm flipH="1">
            <a:off x="1899495" y="5307379"/>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75" name="Google Shape;375;p36"/>
          <p:cNvSpPr txBox="1">
            <a:spLocks noGrp="1"/>
          </p:cNvSpPr>
          <p:nvPr>
            <p:ph type="subTitle" idx="1"/>
          </p:nvPr>
        </p:nvSpPr>
        <p:spPr>
          <a:xfrm>
            <a:off x="2307675" y="4618700"/>
            <a:ext cx="4528800" cy="63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lt1"/>
                </a:solidFill>
                <a:latin typeface="Open Sans"/>
                <a:ea typeface="Open Sans"/>
                <a:cs typeface="Open Sans"/>
                <a:sym typeface="Open Sans"/>
              </a:rPr>
              <a:t>Here is where your presentation begin</a:t>
            </a:r>
            <a:r>
              <a:rPr lang="en" dirty="0">
                <a:solidFill>
                  <a:schemeClr val="lt1"/>
                </a:solidFill>
              </a:rPr>
              <a:t>s</a:t>
            </a:r>
            <a:endParaRPr dirty="0">
              <a:solidFill>
                <a:schemeClr val="lt1"/>
              </a:solidFill>
            </a:endParaRPr>
          </a:p>
        </p:txBody>
      </p:sp>
      <p:sp>
        <p:nvSpPr>
          <p:cNvPr id="376" name="Google Shape;376;p36"/>
          <p:cNvSpPr txBox="1"/>
          <p:nvPr/>
        </p:nvSpPr>
        <p:spPr>
          <a:xfrm>
            <a:off x="7139380" y="1024133"/>
            <a:ext cx="1649400" cy="533600"/>
          </a:xfrm>
          <a:prstGeom prst="rect">
            <a:avLst/>
          </a:prstGeom>
          <a:noFill/>
          <a:ln>
            <a:noFill/>
          </a:ln>
        </p:spPr>
        <p:txBody>
          <a:bodyPr spcFirstLastPara="1" wrap="square" lIns="91425" tIns="91425" rIns="91425" bIns="91425" anchor="t" anchorCtr="0">
            <a:noAutofit/>
          </a:bodyPr>
          <a:lstStyle/>
          <a:p>
            <a:pPr algn="ctr">
              <a:lnSpc>
                <a:spcPct val="80000"/>
              </a:lnSpc>
              <a:buClr>
                <a:srgbClr val="000000"/>
              </a:buClr>
              <a:buFont typeface="Arial"/>
              <a:buNone/>
            </a:pPr>
            <a:r>
              <a:rPr lang="en" sz="2800" kern="0" dirty="0">
                <a:solidFill>
                  <a:srgbClr val="191919"/>
                </a:solidFill>
                <a:latin typeface="Times New Roman" pitchFamily="18" charset="0"/>
                <a:ea typeface="Changa One"/>
                <a:cs typeface="Times New Roman" pitchFamily="18" charset="0"/>
                <a:sym typeface="Changa One"/>
              </a:rPr>
              <a:t>KHTN 9</a:t>
            </a:r>
            <a:endParaRPr sz="2800" kern="0" dirty="0">
              <a:solidFill>
                <a:srgbClr val="191919"/>
              </a:solidFill>
              <a:latin typeface="Times New Roman" pitchFamily="18" charset="0"/>
              <a:ea typeface="Changa One"/>
              <a:cs typeface="Times New Roman" pitchFamily="18" charset="0"/>
              <a:sym typeface="Changa One"/>
            </a:endParaRPr>
          </a:p>
        </p:txBody>
      </p:sp>
      <p:pic>
        <p:nvPicPr>
          <p:cNvPr id="377" name="Google Shape;377;p36"/>
          <p:cNvPicPr preferRelativeResize="0"/>
          <p:nvPr/>
        </p:nvPicPr>
        <p:blipFill rotWithShape="1">
          <a:blip r:embed="rId3">
            <a:alphaModFix/>
          </a:blip>
          <a:srcRect r="20312"/>
          <a:stretch/>
        </p:blipFill>
        <p:spPr>
          <a:xfrm flipH="1">
            <a:off x="-2" y="1557735"/>
            <a:ext cx="2632945" cy="5293068"/>
          </a:xfrm>
          <a:prstGeom prst="rect">
            <a:avLst/>
          </a:prstGeom>
          <a:noFill/>
          <a:ln>
            <a:noFill/>
          </a:ln>
        </p:spPr>
      </p:pic>
      <p:sp>
        <p:nvSpPr>
          <p:cNvPr id="378" name="Google Shape;378;p36"/>
          <p:cNvSpPr txBox="1">
            <a:spLocks noGrp="1"/>
          </p:cNvSpPr>
          <p:nvPr>
            <p:ph type="ctrTitle"/>
          </p:nvPr>
        </p:nvSpPr>
        <p:spPr>
          <a:xfrm>
            <a:off x="1676400" y="2193773"/>
            <a:ext cx="6458728" cy="2225827"/>
          </a:xfrm>
          <a:prstGeom prst="rect">
            <a:avLst/>
          </a:prstGeom>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US" sz="4400" b="1" dirty="0">
                <a:solidFill>
                  <a:schemeClr val="tx1"/>
                </a:solidFill>
                <a:latin typeface="Times New Roman" pitchFamily="18" charset="0"/>
                <a:cs typeface="Times New Roman" pitchFamily="18" charset="0"/>
              </a:rPr>
              <a:t>BÀI </a:t>
            </a:r>
            <a:r>
              <a:rPr lang="en-US" sz="4400" b="1" dirty="0" smtClean="0">
                <a:solidFill>
                  <a:schemeClr val="tx1"/>
                </a:solidFill>
                <a:latin typeface="Times New Roman" pitchFamily="18" charset="0"/>
                <a:cs typeface="Times New Roman" pitchFamily="18" charset="0"/>
              </a:rPr>
              <a:t>9:THỰC </a:t>
            </a:r>
            <a:r>
              <a:rPr lang="en-US" sz="4400" b="1" dirty="0">
                <a:solidFill>
                  <a:schemeClr val="tx1"/>
                </a:solidFill>
                <a:latin typeface="Times New Roman" pitchFamily="18" charset="0"/>
                <a:cs typeface="Times New Roman" pitchFamily="18" charset="0"/>
              </a:rPr>
              <a:t>HÀNH ĐO TIÊU CỰ CỦA THẤU KÍNH HỘI TỤ</a:t>
            </a:r>
            <a:endParaRPr sz="4400" b="1" dirty="0">
              <a:solidFill>
                <a:schemeClr val="tx1"/>
              </a:solidFill>
              <a:latin typeface="Times New Roman" pitchFamily="18" charset="0"/>
              <a:cs typeface="Times New Roman" pitchFamily="18" charset="0"/>
            </a:endParaRPr>
          </a:p>
        </p:txBody>
      </p:sp>
      <p:pic>
        <p:nvPicPr>
          <p:cNvPr id="379" name="Google Shape;379;p36"/>
          <p:cNvPicPr preferRelativeResize="0"/>
          <p:nvPr/>
        </p:nvPicPr>
        <p:blipFill>
          <a:blip r:embed="rId4">
            <a:alphaModFix/>
          </a:blip>
          <a:stretch>
            <a:fillRect/>
          </a:stretch>
        </p:blipFill>
        <p:spPr>
          <a:xfrm>
            <a:off x="7478300" y="4564436"/>
            <a:ext cx="253876" cy="338501"/>
          </a:xfrm>
          <a:prstGeom prst="rect">
            <a:avLst/>
          </a:prstGeom>
          <a:noFill/>
          <a:ln>
            <a:noFill/>
          </a:ln>
        </p:spPr>
      </p:pic>
      <p:pic>
        <p:nvPicPr>
          <p:cNvPr id="380" name="Google Shape;380;p36"/>
          <p:cNvPicPr preferRelativeResize="0"/>
          <p:nvPr/>
        </p:nvPicPr>
        <p:blipFill>
          <a:blip r:embed="rId5">
            <a:alphaModFix/>
          </a:blip>
          <a:stretch>
            <a:fillRect/>
          </a:stretch>
        </p:blipFill>
        <p:spPr>
          <a:xfrm>
            <a:off x="8135182" y="3040507"/>
            <a:ext cx="508751" cy="777033"/>
          </a:xfrm>
          <a:prstGeom prst="rect">
            <a:avLst/>
          </a:prstGeom>
          <a:noFill/>
          <a:ln>
            <a:noFill/>
          </a:ln>
        </p:spPr>
      </p:pic>
    </p:spTree>
    <p:extLst>
      <p:ext uri="{BB962C8B-B14F-4D97-AF65-F5344CB8AC3E}">
        <p14:creationId xmlns:p14="http://schemas.microsoft.com/office/powerpoint/2010/main" val="1924129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110" y="5666581"/>
            <a:ext cx="8232721" cy="848319"/>
          </a:xfrm>
          <a:prstGeom prst="roundRect">
            <a:avLst/>
          </a:prstGeom>
          <a:solidFill>
            <a:srgbClr val="FFC727">
              <a:alpha val="50000"/>
            </a:srgbClr>
          </a:solidFill>
          <a:ln w="25400" cap="flat" cmpd="sng" algn="ctr">
            <a:noFill/>
            <a:prstDash val="solid"/>
          </a:ln>
          <a:effectLst/>
        </p:spPr>
        <p:txBody>
          <a:bodyPr rtlCol="0" anchor="ctr"/>
          <a:lstStyle/>
          <a:p>
            <a:pPr algn="ctr">
              <a:defRPr/>
            </a:pPr>
            <a:endParaRPr lang="en-US" kern="0">
              <a:solidFill>
                <a:srgbClr val="D9D9D9"/>
              </a:solidFill>
              <a:cs typeface="Arial"/>
              <a:sym typeface="Arial"/>
            </a:endParaRPr>
          </a:p>
        </p:txBody>
      </p:sp>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3815262" y="5609690"/>
            <a:ext cx="1950699" cy="66173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b="1" kern="0" dirty="0">
                <a:solidFill>
                  <a:srgbClr val="2E2723"/>
                </a:solidFill>
                <a:latin typeface="Times New Roman" pitchFamily="18" charset="0"/>
                <a:cs typeface="Times New Roman" pitchFamily="18" charset="0"/>
                <a:sym typeface="Arial"/>
              </a:rPr>
              <a:t>h = h’ = 3 ô</a:t>
            </a:r>
            <a:endParaRPr lang="en-US" sz="2800" kern="0" dirty="0">
              <a:solidFill>
                <a:srgbClr val="2E2723"/>
              </a:solidFill>
              <a:latin typeface="Times New Roman" pitchFamily="18" charset="0"/>
              <a:cs typeface="Times New Roman" pitchFamily="18" charset="0"/>
              <a:sym typeface="Arial"/>
            </a:endParaRPr>
          </a:p>
        </p:txBody>
      </p:sp>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extLst>
              <p:ext uri="{D42A27DB-BD31-4B8C-83A1-F6EECF244321}">
                <p14:modId xmlns:p14="http://schemas.microsoft.com/office/powerpoint/2010/main" val="2115488353"/>
              </p:ext>
            </p:extLst>
          </p:nvPr>
        </p:nvGraphicFramePr>
        <p:xfrm>
          <a:off x="289404" y="343121"/>
          <a:ext cx="8558784" cy="531408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55460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800" dirty="0">
                        <a:latin typeface="Times New Roman" pitchFamily="18" charset="0"/>
                        <a:cs typeface="Times New Roman" pitchFamily="18" charset="0"/>
                      </a:endParaRPr>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800" dirty="0">
                        <a:latin typeface="Times New Roman" pitchFamily="18" charset="0"/>
                        <a:cs typeface="Times New Roman" pitchFamily="18" charset="0"/>
                      </a:endParaRPr>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35" y="3382915"/>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ysClr val="windowText" lastClr="000000"/>
              </a:solidFill>
              <a:cs typeface="Arial"/>
              <a:sym typeface="Arial"/>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nvGraphicFramePr>
        <p:xfrm>
          <a:off x="235090" y="3439313"/>
          <a:ext cx="462936" cy="391379"/>
        </p:xfrm>
        <a:graphic>
          <a:graphicData uri="http://schemas.openxmlformats.org/presentationml/2006/ole">
            <mc:AlternateContent xmlns:mc="http://schemas.openxmlformats.org/markup-compatibility/2006">
              <mc:Choice xmlns:v="urn:schemas-microsoft-com:vml" Requires="v">
                <p:oleObj spid="_x0000_s6153" name="Equation" r:id="rId4" imgW="139579" imgH="164957" progId="Equation.DSMT4">
                  <p:embed/>
                </p:oleObj>
              </mc:Choice>
              <mc:Fallback>
                <p:oleObj name="Equation" r:id="rId4" imgW="139579" imgH="164957"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3439313"/>
                        <a:ext cx="462936" cy="391379"/>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1178559"/>
            <a:ext cx="0" cy="435552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89" y="349427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67" y="3304510"/>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85" y="2798177"/>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97" y="3324279"/>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32" y="677777"/>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2090198"/>
            <a:ext cx="0" cy="1292737"/>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64944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407" y="349427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1034257" flipV="1">
            <a:off x="544796" y="2740933"/>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11817188" flipV="1">
            <a:off x="4484921" y="4023059"/>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625851" y="2134481"/>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401586" y="2627414"/>
            <a:ext cx="4386789" cy="1283289"/>
            <a:chOff x="4869322" y="2775418"/>
            <a:chExt cx="6258967" cy="1373218"/>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a:off x="6850096" y="3766489"/>
              <a:ext cx="4278193" cy="382147"/>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a:off x="4869322" y="2775418"/>
              <a:ext cx="2368471" cy="12543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9" y="165878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000" b="1" dirty="0">
                <a:solidFill>
                  <a:srgbClr val="0000FF"/>
                </a:solidFill>
                <a:latin typeface="Barlow" panose="00000500000000000000" pitchFamily="2" charset="-93"/>
                <a:cs typeface="Times New Roman" panose="02020603050405020304" pitchFamily="18" charset="0"/>
                <a:sym typeface="Arial"/>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405" y="482567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06181" y="3375774"/>
            <a:ext cx="0" cy="1295687"/>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73" y="2974824"/>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4652005"/>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2010596" y="3948948"/>
            <a:ext cx="1342204"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kern="0" dirty="0">
                <a:solidFill>
                  <a:srgbClr val="2E2723"/>
                </a:solidFill>
                <a:latin typeface="Times New Roman" pitchFamily="18" charset="0"/>
                <a:cs typeface="Times New Roman" pitchFamily="18" charset="0"/>
                <a:sym typeface="Arial"/>
              </a:rPr>
              <a:t>d = 2f</a:t>
            </a:r>
          </a:p>
        </p:txBody>
      </p:sp>
      <p:cxnSp>
        <p:nvCxnSpPr>
          <p:cNvPr id="48" name="Straight Arrow Connector 47">
            <a:extLst>
              <a:ext uri="{FF2B5EF4-FFF2-40B4-BE49-F238E27FC236}">
                <a16:creationId xmlns:a16="http://schemas.microsoft.com/office/drawing/2014/main" id="{BE014484-190F-786C-D5C4-28793771F754}"/>
              </a:ext>
            </a:extLst>
          </p:cNvPr>
          <p:cNvCxnSpPr/>
          <p:nvPr/>
        </p:nvCxnSpPr>
        <p:spPr>
          <a:xfrm>
            <a:off x="4571985" y="4649481"/>
            <a:ext cx="3934196" cy="0"/>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707810" y="3946424"/>
            <a:ext cx="1181597"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kern="0" dirty="0">
                <a:solidFill>
                  <a:srgbClr val="2E2723"/>
                </a:solidFill>
                <a:latin typeface="Times New Roman" pitchFamily="18" charset="0"/>
                <a:cs typeface="Times New Roman" pitchFamily="18" charset="0"/>
                <a:sym typeface="Arial"/>
              </a:rPr>
              <a:t>d' = 2f</a:t>
            </a:r>
          </a:p>
        </p:txBody>
      </p:sp>
    </p:spTree>
    <p:extLst>
      <p:ext uri="{BB962C8B-B14F-4D97-AF65-F5344CB8AC3E}">
        <p14:creationId xmlns:p14="http://schemas.microsoft.com/office/powerpoint/2010/main" val="1370592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104" y="5666577"/>
            <a:ext cx="8232721" cy="848319"/>
          </a:xfrm>
          <a:prstGeom prst="roundRect">
            <a:avLst/>
          </a:prstGeom>
          <a:solidFill>
            <a:srgbClr val="FFC727">
              <a:alpha val="50000"/>
            </a:srgbClr>
          </a:solidFill>
          <a:ln w="25400" cap="flat" cmpd="sng" algn="ctr">
            <a:noFill/>
            <a:prstDash val="solid"/>
          </a:ln>
          <a:effectLst/>
        </p:spPr>
        <p:txBody>
          <a:bodyPr rtlCol="0" anchor="ctr"/>
          <a:lstStyle/>
          <a:p>
            <a:pPr algn="ctr">
              <a:defRPr/>
            </a:pPr>
            <a:endParaRPr lang="en-US" kern="0">
              <a:solidFill>
                <a:srgbClr val="D9D9D9"/>
              </a:solidFill>
              <a:cs typeface="Arial"/>
              <a:sym typeface="Arial"/>
            </a:endParaRPr>
          </a:p>
        </p:txBody>
      </p:sp>
      <mc:AlternateContent xmlns:mc="http://schemas.openxmlformats.org/markup-compatibility/2006" xmlns:a14="http://schemas.microsoft.com/office/drawing/2010/main">
        <mc:Choice Requires="a14">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2010602" y="5372455"/>
                <a:ext cx="4361991" cy="122379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b="1" kern="0" dirty="0">
                    <a:solidFill>
                      <a:srgbClr val="2E2723"/>
                    </a:solidFill>
                    <a:latin typeface="Times New Roman" pitchFamily="18" charset="0"/>
                    <a:cs typeface="Times New Roman" pitchFamily="18" charset="0"/>
                    <a:sym typeface="Arial"/>
                  </a:rPr>
                  <a:t>d’ = d = 2f →  f = </a:t>
                </a:r>
                <a14:m>
                  <m:oMath xmlns:m="http://schemas.openxmlformats.org/officeDocument/2006/math">
                    <m:f>
                      <m:fPr>
                        <m:ctrlPr>
                          <a:rPr lang="en-US" sz="2800" b="1" i="1" kern="0" smtClean="0">
                            <a:solidFill>
                              <a:srgbClr val="2E2723"/>
                            </a:solidFill>
                            <a:latin typeface="Cambria Math" panose="02040503050406030204" pitchFamily="18" charset="0"/>
                            <a:sym typeface="Arial"/>
                          </a:rPr>
                        </m:ctrlPr>
                      </m:fPr>
                      <m:num>
                        <m:r>
                          <m:rPr>
                            <m:nor/>
                          </m:rPr>
                          <a:rPr lang="en-US" sz="2800" b="1" kern="0" dirty="0">
                            <a:solidFill>
                              <a:srgbClr val="2E2723"/>
                            </a:solidFill>
                            <a:latin typeface="Times New Roman" pitchFamily="18" charset="0"/>
                            <a:cs typeface="Times New Roman" pitchFamily="18" charset="0"/>
                            <a:sym typeface="Arial"/>
                          </a:rPr>
                          <m:t>d</m:t>
                        </m:r>
                        <m:r>
                          <m:rPr>
                            <m:nor/>
                          </m:rPr>
                          <a:rPr lang="en-US" sz="2800" b="1" kern="0" dirty="0">
                            <a:solidFill>
                              <a:srgbClr val="2E2723"/>
                            </a:solidFill>
                            <a:latin typeface="Times New Roman" pitchFamily="18" charset="0"/>
                            <a:cs typeface="Times New Roman" pitchFamily="18" charset="0"/>
                            <a:sym typeface="Arial"/>
                          </a:rPr>
                          <m:t> + </m:t>
                        </m:r>
                        <m:r>
                          <m:rPr>
                            <m:nor/>
                          </m:rPr>
                          <a:rPr lang="en-US" sz="2800" b="1" kern="0" dirty="0">
                            <a:solidFill>
                              <a:srgbClr val="2E2723"/>
                            </a:solidFill>
                            <a:latin typeface="Times New Roman" pitchFamily="18" charset="0"/>
                            <a:cs typeface="Times New Roman" pitchFamily="18" charset="0"/>
                            <a:sym typeface="Arial"/>
                          </a:rPr>
                          <m:t>d</m:t>
                        </m:r>
                        <m:r>
                          <m:rPr>
                            <m:nor/>
                          </m:rPr>
                          <a:rPr lang="en-US" sz="2800" b="1" kern="0" dirty="0">
                            <a:solidFill>
                              <a:srgbClr val="2E2723"/>
                            </a:solidFill>
                            <a:latin typeface="Times New Roman" pitchFamily="18" charset="0"/>
                            <a:cs typeface="Times New Roman" pitchFamily="18" charset="0"/>
                            <a:sym typeface="Arial"/>
                          </a:rPr>
                          <m:t>’</m:t>
                        </m:r>
                      </m:num>
                      <m:den>
                        <m:r>
                          <m:rPr>
                            <m:nor/>
                          </m:rPr>
                          <a:rPr lang="en-US" sz="2800" b="1" kern="0" dirty="0">
                            <a:solidFill>
                              <a:srgbClr val="2E2723"/>
                            </a:solidFill>
                            <a:latin typeface="Times New Roman" pitchFamily="18" charset="0"/>
                            <a:cs typeface="Times New Roman" pitchFamily="18" charset="0"/>
                            <a:sym typeface="Arial"/>
                          </a:rPr>
                          <m:t>4</m:t>
                        </m:r>
                      </m:den>
                    </m:f>
                  </m:oMath>
                </a14:m>
                <a:endParaRPr lang="en-US" sz="2800" kern="0" dirty="0">
                  <a:solidFill>
                    <a:srgbClr val="2E2723"/>
                  </a:solidFill>
                  <a:latin typeface="Times New Roman" pitchFamily="18" charset="0"/>
                  <a:cs typeface="Times New Roman" pitchFamily="18" charset="0"/>
                  <a:sym typeface="Arial"/>
                </a:endParaRPr>
              </a:p>
            </p:txBody>
          </p:sp>
        </mc:Choice>
        <mc:Fallback xmlns="">
          <p:sp>
            <p:nvSpPr>
              <p:cNvPr id="3" name="Google Shape;363;p48">
                <a:extLst>
                  <a:ext uri="{FF2B5EF4-FFF2-40B4-BE49-F238E27FC236}">
                    <a16:creationId xmlns:a16="http://schemas.microsoft.com/office/drawing/2014/main" xmlns:a14="http://schemas.microsoft.com/office/drawing/2010/main" xmlns="" id="{55BB0E78-6F4E-AFFA-F4C0-DF891D46FDD9}"/>
                  </a:ext>
                </a:extLst>
              </p:cNvPr>
              <p:cNvSpPr txBox="1">
                <a:spLocks noRot="1" noChangeAspect="1" noMove="1" noResize="1" noEditPoints="1" noAdjustHandles="1" noChangeArrowheads="1" noChangeShapeType="1" noTextEdit="1"/>
              </p:cNvSpPr>
              <p:nvPr/>
            </p:nvSpPr>
            <p:spPr>
              <a:xfrm>
                <a:off x="2010602" y="5372455"/>
                <a:ext cx="4361991" cy="1223791"/>
              </a:xfrm>
              <a:prstGeom prst="rect">
                <a:avLst/>
              </a:prstGeom>
              <a:blipFill rotWithShape="1">
                <a:blip r:embed="rId4"/>
                <a:stretch>
                  <a:fillRect l="-2937"/>
                </a:stretch>
              </a:blipFill>
              <a:ln>
                <a:noFill/>
              </a:ln>
            </p:spPr>
            <p:txBody>
              <a:bodyPr/>
              <a:lstStyle/>
              <a:p>
                <a:r>
                  <a:rPr lang="en-US">
                    <a:noFill/>
                  </a:rPr>
                  <a:t> </a:t>
                </a:r>
              </a:p>
            </p:txBody>
          </p:sp>
        </mc:Fallback>
      </mc:AlternateContent>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extLst>
              <p:ext uri="{D42A27DB-BD31-4B8C-83A1-F6EECF244321}">
                <p14:modId xmlns:p14="http://schemas.microsoft.com/office/powerpoint/2010/main" val="3764082657"/>
              </p:ext>
            </p:extLst>
          </p:nvPr>
        </p:nvGraphicFramePr>
        <p:xfrm>
          <a:off x="289404" y="343121"/>
          <a:ext cx="8558784" cy="531408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55460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800" dirty="0">
                        <a:latin typeface="Times New Roman" pitchFamily="18" charset="0"/>
                        <a:cs typeface="Times New Roman" pitchFamily="18" charset="0"/>
                      </a:endParaRPr>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800" dirty="0">
                        <a:latin typeface="Times New Roman" pitchFamily="18" charset="0"/>
                        <a:cs typeface="Times New Roman" pitchFamily="18" charset="0"/>
                      </a:endParaRPr>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29" y="3382915"/>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ysClr val="windowText" lastClr="000000"/>
              </a:solidFill>
              <a:cs typeface="Arial"/>
              <a:sym typeface="Arial"/>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nvGraphicFramePr>
        <p:xfrm>
          <a:off x="235090" y="3439313"/>
          <a:ext cx="462936" cy="391379"/>
        </p:xfrm>
        <a:graphic>
          <a:graphicData uri="http://schemas.openxmlformats.org/presentationml/2006/ole">
            <mc:AlternateContent xmlns:mc="http://schemas.openxmlformats.org/markup-compatibility/2006">
              <mc:Choice xmlns:v="urn:schemas-microsoft-com:vml" Requires="v">
                <p:oleObj spid="_x0000_s7177" name="Equation" r:id="rId5" imgW="139579" imgH="164957" progId="Equation.DSMT4">
                  <p:embed/>
                </p:oleObj>
              </mc:Choice>
              <mc:Fallback>
                <p:oleObj name="Equation" r:id="rId5" imgW="139579" imgH="164957" progId="Equation.DSMT4">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5090" y="3439313"/>
                        <a:ext cx="462936" cy="391379"/>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1178559"/>
            <a:ext cx="0" cy="435552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83" y="349427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67" y="3304506"/>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85" y="2798177"/>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97" y="3324275"/>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26" y="677777"/>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2090194"/>
            <a:ext cx="0" cy="1292737"/>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64944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407" y="349427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996710" flipV="1">
            <a:off x="544796" y="2740929"/>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1135088" flipV="1">
            <a:off x="4495057" y="3993606"/>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592231" y="2179864"/>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380771" y="2678075"/>
            <a:ext cx="4407765" cy="1230020"/>
            <a:chOff x="4843068" y="2830601"/>
            <a:chExt cx="6288894" cy="1316216"/>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a:off x="6850537" y="3766989"/>
              <a:ext cx="4281425" cy="37982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a:off x="4843068" y="2830601"/>
              <a:ext cx="2389715" cy="6487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9" y="165878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000" b="1" dirty="0">
                <a:solidFill>
                  <a:srgbClr val="0000FF"/>
                </a:solidFill>
                <a:latin typeface="Barlow" panose="00000500000000000000" pitchFamily="2" charset="-93"/>
                <a:cs typeface="Times New Roman" panose="02020603050405020304" pitchFamily="18" charset="0"/>
                <a:sym typeface="Arial"/>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399" y="482567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16368" y="3356324"/>
            <a:ext cx="0" cy="1295687"/>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67" y="2974824"/>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4652005"/>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2010590" y="3948948"/>
            <a:ext cx="1494610"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kern="0" dirty="0">
                <a:solidFill>
                  <a:srgbClr val="2E2723"/>
                </a:solidFill>
                <a:latin typeface="Times New Roman" pitchFamily="18" charset="0"/>
                <a:cs typeface="Times New Roman" pitchFamily="18" charset="0"/>
                <a:sym typeface="Arial"/>
              </a:rPr>
              <a:t>d = 2f</a:t>
            </a:r>
          </a:p>
        </p:txBody>
      </p:sp>
      <p:cxnSp>
        <p:nvCxnSpPr>
          <p:cNvPr id="48" name="Straight Arrow Connector 47">
            <a:extLst>
              <a:ext uri="{FF2B5EF4-FFF2-40B4-BE49-F238E27FC236}">
                <a16:creationId xmlns:a16="http://schemas.microsoft.com/office/drawing/2014/main" id="{BE014484-190F-786C-D5C4-28793771F754}"/>
              </a:ext>
            </a:extLst>
          </p:cNvPr>
          <p:cNvCxnSpPr>
            <a:endCxn id="34" idx="1"/>
          </p:cNvCxnSpPr>
          <p:nvPr/>
        </p:nvCxnSpPr>
        <p:spPr>
          <a:xfrm>
            <a:off x="4582132" y="4620032"/>
            <a:ext cx="3927049" cy="42349"/>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707810" y="3946424"/>
            <a:ext cx="1181597"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kern="0" dirty="0">
                <a:solidFill>
                  <a:srgbClr val="2E2723"/>
                </a:solidFill>
                <a:latin typeface="Times New Roman" pitchFamily="18" charset="0"/>
                <a:cs typeface="Times New Roman" pitchFamily="18" charset="0"/>
                <a:sym typeface="Arial"/>
              </a:rPr>
              <a:t>d' = 2f</a:t>
            </a:r>
          </a:p>
        </p:txBody>
      </p:sp>
    </p:spTree>
    <p:extLst>
      <p:ext uri="{BB962C8B-B14F-4D97-AF65-F5344CB8AC3E}">
        <p14:creationId xmlns:p14="http://schemas.microsoft.com/office/powerpoint/2010/main" val="3449552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25"/>
        <p:cNvGrpSpPr/>
        <p:nvPr/>
      </p:nvGrpSpPr>
      <p:grpSpPr>
        <a:xfrm>
          <a:off x="0" y="0"/>
          <a:ext cx="0" cy="0"/>
          <a:chOff x="0" y="0"/>
          <a:chExt cx="0" cy="0"/>
        </a:xfrm>
      </p:grpSpPr>
      <p:pic>
        <p:nvPicPr>
          <p:cNvPr id="728" name="Google Shape;728;p48"/>
          <p:cNvPicPr preferRelativeResize="0"/>
          <p:nvPr/>
        </p:nvPicPr>
        <p:blipFill>
          <a:blip r:embed="rId3">
            <a:alphaModFix/>
          </a:blip>
          <a:stretch>
            <a:fillRect/>
          </a:stretch>
        </p:blipFill>
        <p:spPr>
          <a:xfrm flipH="1">
            <a:off x="900174" y="4071200"/>
            <a:ext cx="508750" cy="678333"/>
          </a:xfrm>
          <a:prstGeom prst="rect">
            <a:avLst/>
          </a:prstGeom>
          <a:noFill/>
          <a:ln>
            <a:noFill/>
          </a:ln>
        </p:spPr>
      </p:pic>
      <p:pic>
        <p:nvPicPr>
          <p:cNvPr id="729" name="Google Shape;729;p48"/>
          <p:cNvPicPr preferRelativeResize="0"/>
          <p:nvPr/>
        </p:nvPicPr>
        <p:blipFill>
          <a:blip r:embed="rId4">
            <a:alphaModFix/>
          </a:blip>
          <a:stretch>
            <a:fillRect/>
          </a:stretch>
        </p:blipFill>
        <p:spPr>
          <a:xfrm flipH="1">
            <a:off x="5761662" y="364783"/>
            <a:ext cx="508750" cy="678280"/>
          </a:xfrm>
          <a:prstGeom prst="rect">
            <a:avLst/>
          </a:prstGeom>
          <a:noFill/>
          <a:ln>
            <a:noFill/>
          </a:ln>
        </p:spPr>
      </p:pic>
      <p:pic>
        <p:nvPicPr>
          <p:cNvPr id="730" name="Google Shape;730;p48"/>
          <p:cNvPicPr preferRelativeResize="0"/>
          <p:nvPr/>
        </p:nvPicPr>
        <p:blipFill>
          <a:blip r:embed="rId5">
            <a:alphaModFix/>
          </a:blip>
          <a:stretch>
            <a:fillRect/>
          </a:stretch>
        </p:blipFill>
        <p:spPr>
          <a:xfrm flipH="1">
            <a:off x="8157006" y="2886448"/>
            <a:ext cx="547601" cy="777033"/>
          </a:xfrm>
          <a:prstGeom prst="rect">
            <a:avLst/>
          </a:prstGeom>
          <a:noFill/>
          <a:ln>
            <a:noFill/>
          </a:ln>
        </p:spPr>
      </p:pic>
      <p:pic>
        <p:nvPicPr>
          <p:cNvPr id="2" name="Google Shape;432;p41">
            <a:extLst>
              <a:ext uri="{FF2B5EF4-FFF2-40B4-BE49-F238E27FC236}">
                <a16:creationId xmlns:a16="http://schemas.microsoft.com/office/drawing/2014/main" id="{8CE9BEC9-C17B-0D96-F377-777240DBECD5}"/>
              </a:ext>
            </a:extLst>
          </p:cNvPr>
          <p:cNvPicPr preferRelativeResize="0"/>
          <p:nvPr/>
        </p:nvPicPr>
        <p:blipFill>
          <a:blip r:embed="rId6">
            <a:alphaModFix amt="75000"/>
          </a:blip>
          <a:stretch>
            <a:fillRect/>
          </a:stretch>
        </p:blipFill>
        <p:spPr>
          <a:xfrm>
            <a:off x="723017" y="585081"/>
            <a:ext cx="1743575" cy="2324765"/>
          </a:xfrm>
          <a:prstGeom prst="rect">
            <a:avLst/>
          </a:prstGeom>
          <a:noFill/>
          <a:ln>
            <a:noFill/>
          </a:ln>
        </p:spPr>
      </p:pic>
      <p:sp>
        <p:nvSpPr>
          <p:cNvPr id="3" name="Google Shape;433;p41">
            <a:extLst>
              <a:ext uri="{FF2B5EF4-FFF2-40B4-BE49-F238E27FC236}">
                <a16:creationId xmlns:a16="http://schemas.microsoft.com/office/drawing/2014/main" id="{981853C9-1093-C600-239A-53A642581208}"/>
              </a:ext>
            </a:extLst>
          </p:cNvPr>
          <p:cNvSpPr txBox="1">
            <a:spLocks/>
          </p:cNvSpPr>
          <p:nvPr/>
        </p:nvSpPr>
        <p:spPr>
          <a:xfrm>
            <a:off x="779332" y="2994949"/>
            <a:ext cx="7925254" cy="1843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lgn="l">
              <a:buClr>
                <a:srgbClr val="FFA156"/>
              </a:buClr>
            </a:pPr>
            <a:r>
              <a:rPr lang="en-US" sz="6600" kern="0" dirty="0" smtClean="0">
                <a:solidFill>
                  <a:srgbClr val="72177E"/>
                </a:solidFill>
                <a:latin typeface="Times New Roman" pitchFamily="18" charset="0"/>
                <a:cs typeface="Times New Roman" pitchFamily="18" charset="0"/>
              </a:rPr>
              <a:t>.CÁCH </a:t>
            </a:r>
            <a:r>
              <a:rPr lang="en-US" sz="6600" kern="0" dirty="0">
                <a:solidFill>
                  <a:srgbClr val="72177E"/>
                </a:solidFill>
                <a:latin typeface="Times New Roman" pitchFamily="18" charset="0"/>
                <a:cs typeface="Times New Roman" pitchFamily="18" charset="0"/>
              </a:rPr>
              <a:t>TIẾN HÀNH</a:t>
            </a:r>
          </a:p>
        </p:txBody>
      </p:sp>
      <p:sp>
        <p:nvSpPr>
          <p:cNvPr id="4" name="Google Shape;434;p41">
            <a:extLst>
              <a:ext uri="{FF2B5EF4-FFF2-40B4-BE49-F238E27FC236}">
                <a16:creationId xmlns:a16="http://schemas.microsoft.com/office/drawing/2014/main" id="{6FA15C89-B909-9F4F-95C7-3E5181EA1A41}"/>
              </a:ext>
            </a:extLst>
          </p:cNvPr>
          <p:cNvSpPr txBox="1">
            <a:spLocks/>
          </p:cNvSpPr>
          <p:nvPr/>
        </p:nvSpPr>
        <p:spPr>
          <a:xfrm>
            <a:off x="-111868" y="2823265"/>
            <a:ext cx="1393689" cy="1122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6000" kern="0" dirty="0">
                <a:solidFill>
                  <a:srgbClr val="72177E"/>
                </a:solidFill>
                <a:latin typeface="Times New Roman" pitchFamily="18" charset="0"/>
                <a:cs typeface="Times New Roman" pitchFamily="18" charset="0"/>
              </a:rPr>
              <a:t>II</a:t>
            </a:r>
          </a:p>
        </p:txBody>
      </p:sp>
      <p:pic>
        <p:nvPicPr>
          <p:cNvPr id="7" name="Google Shape;446;p42">
            <a:extLst>
              <a:ext uri="{FF2B5EF4-FFF2-40B4-BE49-F238E27FC236}">
                <a16:creationId xmlns:a16="http://schemas.microsoft.com/office/drawing/2014/main" id="{F10675CD-7FE4-A9E8-2A9F-3C7407CF5A53}"/>
              </a:ext>
            </a:extLst>
          </p:cNvPr>
          <p:cNvPicPr preferRelativeResize="0"/>
          <p:nvPr/>
        </p:nvPicPr>
        <p:blipFill>
          <a:blip r:embed="rId7">
            <a:alphaModFix/>
          </a:blip>
          <a:stretch>
            <a:fillRect/>
          </a:stretch>
        </p:blipFill>
        <p:spPr>
          <a:xfrm>
            <a:off x="6107491" y="644797"/>
            <a:ext cx="2763375" cy="2350167"/>
          </a:xfrm>
          <a:prstGeom prst="rect">
            <a:avLst/>
          </a:prstGeom>
          <a:noFill/>
          <a:ln>
            <a:noFill/>
          </a:ln>
        </p:spPr>
      </p:pic>
      <p:pic>
        <p:nvPicPr>
          <p:cNvPr id="9" name="Google Shape;448;p42">
            <a:extLst>
              <a:ext uri="{FF2B5EF4-FFF2-40B4-BE49-F238E27FC236}">
                <a16:creationId xmlns:a16="http://schemas.microsoft.com/office/drawing/2014/main" id="{D370535C-3F42-E5B7-C47B-99D1847C343D}"/>
              </a:ext>
            </a:extLst>
          </p:cNvPr>
          <p:cNvPicPr preferRelativeResize="0"/>
          <p:nvPr/>
        </p:nvPicPr>
        <p:blipFill>
          <a:blip r:embed="rId4">
            <a:alphaModFix/>
          </a:blip>
          <a:stretch>
            <a:fillRect/>
          </a:stretch>
        </p:blipFill>
        <p:spPr>
          <a:xfrm>
            <a:off x="3866808" y="1426451"/>
            <a:ext cx="471226" cy="628252"/>
          </a:xfrm>
          <a:prstGeom prst="rect">
            <a:avLst/>
          </a:prstGeom>
          <a:noFill/>
          <a:ln>
            <a:noFill/>
          </a:ln>
        </p:spPr>
      </p:pic>
      <p:pic>
        <p:nvPicPr>
          <p:cNvPr id="10" name="Google Shape;450;p42">
            <a:extLst>
              <a:ext uri="{FF2B5EF4-FFF2-40B4-BE49-F238E27FC236}">
                <a16:creationId xmlns:a16="http://schemas.microsoft.com/office/drawing/2014/main" id="{4D344941-DE6F-22E0-CEA6-C11CB946558B}"/>
              </a:ext>
            </a:extLst>
          </p:cNvPr>
          <p:cNvPicPr preferRelativeResize="0"/>
          <p:nvPr/>
        </p:nvPicPr>
        <p:blipFill>
          <a:blip r:embed="rId4">
            <a:alphaModFix/>
          </a:blip>
          <a:stretch>
            <a:fillRect/>
          </a:stretch>
        </p:blipFill>
        <p:spPr>
          <a:xfrm>
            <a:off x="3570613" y="1832592"/>
            <a:ext cx="155447" cy="207263"/>
          </a:xfrm>
          <a:prstGeom prst="rect">
            <a:avLst/>
          </a:prstGeom>
          <a:noFill/>
          <a:ln>
            <a:noFill/>
          </a:ln>
        </p:spPr>
      </p:pic>
    </p:spTree>
    <p:extLst>
      <p:ext uri="{BB962C8B-B14F-4D97-AF65-F5344CB8AC3E}">
        <p14:creationId xmlns:p14="http://schemas.microsoft.com/office/powerpoint/2010/main" val="2946440532"/>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grpSp>
        <p:nvGrpSpPr>
          <p:cNvPr id="985" name="Google Shape;985;p61"/>
          <p:cNvGrpSpPr/>
          <p:nvPr/>
        </p:nvGrpSpPr>
        <p:grpSpPr>
          <a:xfrm>
            <a:off x="5295056" y="271201"/>
            <a:ext cx="3828504" cy="4502327"/>
            <a:chOff x="2841775" y="1408900"/>
            <a:chExt cx="3286073" cy="3199679"/>
          </a:xfrm>
        </p:grpSpPr>
        <p:sp>
          <p:nvSpPr>
            <p:cNvPr id="986" name="Google Shape;986;p61"/>
            <p:cNvSpPr/>
            <p:nvPr/>
          </p:nvSpPr>
          <p:spPr>
            <a:xfrm>
              <a:off x="3599052" y="2515622"/>
              <a:ext cx="2528796" cy="2011289"/>
            </a:xfrm>
            <a:custGeom>
              <a:avLst/>
              <a:gdLst/>
              <a:ahLst/>
              <a:cxnLst/>
              <a:rect l="l" t="t" r="r" b="b"/>
              <a:pathLst>
                <a:path w="155762" h="123886" extrusionOk="0">
                  <a:moveTo>
                    <a:pt x="131676" y="0"/>
                  </a:moveTo>
                  <a:cubicBezTo>
                    <a:pt x="130509" y="0"/>
                    <a:pt x="129324" y="136"/>
                    <a:pt x="128141" y="418"/>
                  </a:cubicBezTo>
                  <a:cubicBezTo>
                    <a:pt x="119911" y="2343"/>
                    <a:pt x="114833" y="10601"/>
                    <a:pt x="116786" y="18804"/>
                  </a:cubicBezTo>
                  <a:cubicBezTo>
                    <a:pt x="117735" y="22765"/>
                    <a:pt x="120162" y="26030"/>
                    <a:pt x="123343" y="28094"/>
                  </a:cubicBezTo>
                  <a:lnTo>
                    <a:pt x="114443" y="45726"/>
                  </a:lnTo>
                  <a:cubicBezTo>
                    <a:pt x="113424" y="45474"/>
                    <a:pt x="112378" y="45346"/>
                    <a:pt x="111330" y="45346"/>
                  </a:cubicBezTo>
                  <a:cubicBezTo>
                    <a:pt x="108445" y="45346"/>
                    <a:pt x="105546" y="46315"/>
                    <a:pt x="103172" y="48321"/>
                  </a:cubicBezTo>
                  <a:cubicBezTo>
                    <a:pt x="100019" y="50999"/>
                    <a:pt x="98485" y="54877"/>
                    <a:pt x="98680" y="58727"/>
                  </a:cubicBezTo>
                  <a:lnTo>
                    <a:pt x="74240" y="63247"/>
                  </a:lnTo>
                  <a:cubicBezTo>
                    <a:pt x="73738" y="60904"/>
                    <a:pt x="72678" y="58644"/>
                    <a:pt x="71004" y="56663"/>
                  </a:cubicBezTo>
                  <a:cubicBezTo>
                    <a:pt x="69749" y="55156"/>
                    <a:pt x="68214" y="53957"/>
                    <a:pt x="66568" y="53064"/>
                  </a:cubicBezTo>
                  <a:lnTo>
                    <a:pt x="70139" y="44331"/>
                  </a:lnTo>
                  <a:cubicBezTo>
                    <a:pt x="70654" y="44384"/>
                    <a:pt x="71168" y="44410"/>
                    <a:pt x="71681" y="44410"/>
                  </a:cubicBezTo>
                  <a:cubicBezTo>
                    <a:pt x="77696" y="44410"/>
                    <a:pt x="83427" y="40840"/>
                    <a:pt x="85818" y="34902"/>
                  </a:cubicBezTo>
                  <a:cubicBezTo>
                    <a:pt x="88999" y="27090"/>
                    <a:pt x="85260" y="18162"/>
                    <a:pt x="77449" y="15010"/>
                  </a:cubicBezTo>
                  <a:cubicBezTo>
                    <a:pt x="75559" y="14240"/>
                    <a:pt x="73605" y="13876"/>
                    <a:pt x="71682" y="13876"/>
                  </a:cubicBezTo>
                  <a:cubicBezTo>
                    <a:pt x="65654" y="13876"/>
                    <a:pt x="59940" y="17457"/>
                    <a:pt x="57529" y="23379"/>
                  </a:cubicBezTo>
                  <a:cubicBezTo>
                    <a:pt x="54348" y="31191"/>
                    <a:pt x="58115" y="40091"/>
                    <a:pt x="65926" y="43299"/>
                  </a:cubicBezTo>
                  <a:cubicBezTo>
                    <a:pt x="66233" y="43411"/>
                    <a:pt x="66540" y="43522"/>
                    <a:pt x="66847" y="43634"/>
                  </a:cubicBezTo>
                  <a:lnTo>
                    <a:pt x="63499" y="51808"/>
                  </a:lnTo>
                  <a:cubicBezTo>
                    <a:pt x="62134" y="51429"/>
                    <a:pt x="60724" y="51236"/>
                    <a:pt x="59312" y="51236"/>
                  </a:cubicBezTo>
                  <a:cubicBezTo>
                    <a:pt x="55847" y="51236"/>
                    <a:pt x="52368" y="52395"/>
                    <a:pt x="49494" y="54794"/>
                  </a:cubicBezTo>
                  <a:cubicBezTo>
                    <a:pt x="44332" y="59146"/>
                    <a:pt x="42770" y="66176"/>
                    <a:pt x="45114" y="72091"/>
                  </a:cubicBezTo>
                  <a:lnTo>
                    <a:pt x="30020" y="80042"/>
                  </a:lnTo>
                  <a:cubicBezTo>
                    <a:pt x="28374" y="77615"/>
                    <a:pt x="26031" y="75634"/>
                    <a:pt x="23101" y="74435"/>
                  </a:cubicBezTo>
                  <a:cubicBezTo>
                    <a:pt x="21212" y="73665"/>
                    <a:pt x="19257" y="73301"/>
                    <a:pt x="17334" y="73301"/>
                  </a:cubicBezTo>
                  <a:cubicBezTo>
                    <a:pt x="11307" y="73301"/>
                    <a:pt x="5593" y="76882"/>
                    <a:pt x="3181" y="82804"/>
                  </a:cubicBezTo>
                  <a:cubicBezTo>
                    <a:pt x="1" y="90644"/>
                    <a:pt x="3767" y="99544"/>
                    <a:pt x="11579" y="102724"/>
                  </a:cubicBezTo>
                  <a:cubicBezTo>
                    <a:pt x="13463" y="103491"/>
                    <a:pt x="15412" y="103854"/>
                    <a:pt x="17329" y="103854"/>
                  </a:cubicBezTo>
                  <a:cubicBezTo>
                    <a:pt x="23363" y="103854"/>
                    <a:pt x="29085" y="100261"/>
                    <a:pt x="31499" y="94355"/>
                  </a:cubicBezTo>
                  <a:cubicBezTo>
                    <a:pt x="33033" y="90560"/>
                    <a:pt x="32950" y="86515"/>
                    <a:pt x="31555" y="82972"/>
                  </a:cubicBezTo>
                  <a:lnTo>
                    <a:pt x="46648" y="75020"/>
                  </a:lnTo>
                  <a:cubicBezTo>
                    <a:pt x="46927" y="75467"/>
                    <a:pt x="47262" y="75913"/>
                    <a:pt x="47625" y="76332"/>
                  </a:cubicBezTo>
                  <a:cubicBezTo>
                    <a:pt x="50647" y="79931"/>
                    <a:pt x="54971" y="81785"/>
                    <a:pt x="59327" y="81785"/>
                  </a:cubicBezTo>
                  <a:cubicBezTo>
                    <a:pt x="62129" y="81785"/>
                    <a:pt x="64943" y="81018"/>
                    <a:pt x="67433" y="79456"/>
                  </a:cubicBezTo>
                  <a:lnTo>
                    <a:pt x="81215" y="96921"/>
                  </a:lnTo>
                  <a:cubicBezTo>
                    <a:pt x="79374" y="98484"/>
                    <a:pt x="77867" y="100464"/>
                    <a:pt x="76919" y="102864"/>
                  </a:cubicBezTo>
                  <a:cubicBezTo>
                    <a:pt x="73710" y="110648"/>
                    <a:pt x="77477" y="119575"/>
                    <a:pt x="85288" y="122756"/>
                  </a:cubicBezTo>
                  <a:cubicBezTo>
                    <a:pt x="87172" y="123523"/>
                    <a:pt x="89121" y="123886"/>
                    <a:pt x="91039" y="123886"/>
                  </a:cubicBezTo>
                  <a:cubicBezTo>
                    <a:pt x="97072" y="123886"/>
                    <a:pt x="102795" y="120293"/>
                    <a:pt x="105208" y="114386"/>
                  </a:cubicBezTo>
                  <a:cubicBezTo>
                    <a:pt x="108361" y="106546"/>
                    <a:pt x="104622" y="97647"/>
                    <a:pt x="96811" y="94466"/>
                  </a:cubicBezTo>
                  <a:cubicBezTo>
                    <a:pt x="94926" y="93700"/>
                    <a:pt x="92979" y="93337"/>
                    <a:pt x="91062" y="93337"/>
                  </a:cubicBezTo>
                  <a:cubicBezTo>
                    <a:pt x="88580" y="93337"/>
                    <a:pt x="86150" y="93946"/>
                    <a:pt x="83977" y="95080"/>
                  </a:cubicBezTo>
                  <a:lnTo>
                    <a:pt x="70028" y="77392"/>
                  </a:lnTo>
                  <a:cubicBezTo>
                    <a:pt x="73013" y="74462"/>
                    <a:pt x="74575" y="70529"/>
                    <a:pt x="74575" y="66567"/>
                  </a:cubicBezTo>
                  <a:lnTo>
                    <a:pt x="99266" y="61992"/>
                  </a:lnTo>
                  <a:cubicBezTo>
                    <a:pt x="99768" y="63498"/>
                    <a:pt x="100521" y="64949"/>
                    <a:pt x="101609" y="66260"/>
                  </a:cubicBezTo>
                  <a:cubicBezTo>
                    <a:pt x="104137" y="69243"/>
                    <a:pt x="107733" y="70780"/>
                    <a:pt x="111353" y="70780"/>
                  </a:cubicBezTo>
                  <a:cubicBezTo>
                    <a:pt x="113726" y="70780"/>
                    <a:pt x="116110" y="70119"/>
                    <a:pt x="118209" y="68771"/>
                  </a:cubicBezTo>
                  <a:lnTo>
                    <a:pt x="125937" y="77950"/>
                  </a:lnTo>
                  <a:cubicBezTo>
                    <a:pt x="122282" y="83474"/>
                    <a:pt x="122506" y="90951"/>
                    <a:pt x="126970" y="96252"/>
                  </a:cubicBezTo>
                  <a:cubicBezTo>
                    <a:pt x="129984" y="99841"/>
                    <a:pt x="134304" y="101690"/>
                    <a:pt x="138659" y="101690"/>
                  </a:cubicBezTo>
                  <a:cubicBezTo>
                    <a:pt x="142124" y="101690"/>
                    <a:pt x="145612" y="100519"/>
                    <a:pt x="148480" y="98121"/>
                  </a:cubicBezTo>
                  <a:cubicBezTo>
                    <a:pt x="154924" y="92708"/>
                    <a:pt x="155761" y="83055"/>
                    <a:pt x="150349" y="76611"/>
                  </a:cubicBezTo>
                  <a:cubicBezTo>
                    <a:pt x="147317" y="73003"/>
                    <a:pt x="142985" y="71146"/>
                    <a:pt x="138623" y="71146"/>
                  </a:cubicBezTo>
                  <a:cubicBezTo>
                    <a:pt x="135159" y="71146"/>
                    <a:pt x="131676" y="72318"/>
                    <a:pt x="128811" y="74714"/>
                  </a:cubicBezTo>
                  <a:cubicBezTo>
                    <a:pt x="128560" y="74937"/>
                    <a:pt x="128337" y="75160"/>
                    <a:pt x="128085" y="75383"/>
                  </a:cubicBezTo>
                  <a:lnTo>
                    <a:pt x="120748" y="66651"/>
                  </a:lnTo>
                  <a:cubicBezTo>
                    <a:pt x="124989" y="61992"/>
                    <a:pt x="125268" y="54822"/>
                    <a:pt x="121111" y="49883"/>
                  </a:cubicBezTo>
                  <a:cubicBezTo>
                    <a:pt x="120078" y="48656"/>
                    <a:pt x="118851" y="47679"/>
                    <a:pt x="117540" y="46954"/>
                  </a:cubicBezTo>
                  <a:lnTo>
                    <a:pt x="126300" y="29573"/>
                  </a:lnTo>
                  <a:cubicBezTo>
                    <a:pt x="127978" y="30206"/>
                    <a:pt x="129782" y="30546"/>
                    <a:pt x="131634" y="30546"/>
                  </a:cubicBezTo>
                  <a:cubicBezTo>
                    <a:pt x="132800" y="30546"/>
                    <a:pt x="133986" y="30411"/>
                    <a:pt x="135172" y="30131"/>
                  </a:cubicBezTo>
                  <a:cubicBezTo>
                    <a:pt x="143374" y="28206"/>
                    <a:pt x="148452" y="19948"/>
                    <a:pt x="146499" y="11745"/>
                  </a:cubicBezTo>
                  <a:cubicBezTo>
                    <a:pt x="144852" y="4730"/>
                    <a:pt x="138573" y="0"/>
                    <a:pt x="131676"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87" name="Google Shape;987;p61"/>
            <p:cNvSpPr/>
            <p:nvPr/>
          </p:nvSpPr>
          <p:spPr>
            <a:xfrm>
              <a:off x="4856814" y="4101287"/>
              <a:ext cx="79730" cy="261367"/>
            </a:xfrm>
            <a:custGeom>
              <a:avLst/>
              <a:gdLst/>
              <a:ahLst/>
              <a:cxnLst/>
              <a:rect l="l" t="t" r="r" b="b"/>
              <a:pathLst>
                <a:path w="4911" h="16099" extrusionOk="0">
                  <a:moveTo>
                    <a:pt x="503" y="1"/>
                  </a:moveTo>
                  <a:cubicBezTo>
                    <a:pt x="224" y="1"/>
                    <a:pt x="1" y="280"/>
                    <a:pt x="1" y="642"/>
                  </a:cubicBezTo>
                  <a:cubicBezTo>
                    <a:pt x="1" y="977"/>
                    <a:pt x="224" y="1256"/>
                    <a:pt x="503" y="1256"/>
                  </a:cubicBezTo>
                  <a:lnTo>
                    <a:pt x="810" y="1256"/>
                  </a:lnTo>
                  <a:lnTo>
                    <a:pt x="810" y="14452"/>
                  </a:lnTo>
                  <a:cubicBezTo>
                    <a:pt x="810" y="15373"/>
                    <a:pt x="1535" y="16098"/>
                    <a:pt x="2456" y="16098"/>
                  </a:cubicBezTo>
                  <a:cubicBezTo>
                    <a:pt x="3348" y="16098"/>
                    <a:pt x="4074" y="15373"/>
                    <a:pt x="4074" y="14452"/>
                  </a:cubicBezTo>
                  <a:lnTo>
                    <a:pt x="4074" y="1256"/>
                  </a:lnTo>
                  <a:lnTo>
                    <a:pt x="4381" y="1256"/>
                  </a:lnTo>
                  <a:cubicBezTo>
                    <a:pt x="4660" y="1256"/>
                    <a:pt x="4911" y="977"/>
                    <a:pt x="4911" y="642"/>
                  </a:cubicBezTo>
                  <a:cubicBezTo>
                    <a:pt x="4911" y="280"/>
                    <a:pt x="4660" y="1"/>
                    <a:pt x="438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88" name="Google Shape;988;p61"/>
            <p:cNvSpPr/>
            <p:nvPr/>
          </p:nvSpPr>
          <p:spPr>
            <a:xfrm>
              <a:off x="4853193" y="4097667"/>
              <a:ext cx="86533" cy="268608"/>
            </a:xfrm>
            <a:custGeom>
              <a:avLst/>
              <a:gdLst/>
              <a:ahLst/>
              <a:cxnLst/>
              <a:rect l="l" t="t" r="r" b="b"/>
              <a:pathLst>
                <a:path w="5330" h="16545" extrusionOk="0">
                  <a:moveTo>
                    <a:pt x="4604" y="447"/>
                  </a:moveTo>
                  <a:cubicBezTo>
                    <a:pt x="4771" y="447"/>
                    <a:pt x="4911" y="642"/>
                    <a:pt x="4911" y="865"/>
                  </a:cubicBezTo>
                  <a:cubicBezTo>
                    <a:pt x="4911" y="1088"/>
                    <a:pt x="4771" y="1284"/>
                    <a:pt x="4604" y="1284"/>
                  </a:cubicBezTo>
                  <a:lnTo>
                    <a:pt x="4102" y="1284"/>
                  </a:lnTo>
                  <a:lnTo>
                    <a:pt x="4102" y="14675"/>
                  </a:lnTo>
                  <a:cubicBezTo>
                    <a:pt x="4102" y="15456"/>
                    <a:pt x="3460" y="16098"/>
                    <a:pt x="2679" y="16098"/>
                  </a:cubicBezTo>
                  <a:cubicBezTo>
                    <a:pt x="1870" y="16098"/>
                    <a:pt x="1228" y="15456"/>
                    <a:pt x="1228" y="14675"/>
                  </a:cubicBezTo>
                  <a:lnTo>
                    <a:pt x="1228" y="1284"/>
                  </a:lnTo>
                  <a:lnTo>
                    <a:pt x="726" y="1284"/>
                  </a:lnTo>
                  <a:cubicBezTo>
                    <a:pt x="558" y="1284"/>
                    <a:pt x="419" y="1088"/>
                    <a:pt x="419" y="865"/>
                  </a:cubicBezTo>
                  <a:cubicBezTo>
                    <a:pt x="419" y="642"/>
                    <a:pt x="558" y="447"/>
                    <a:pt x="726" y="447"/>
                  </a:cubicBezTo>
                  <a:close/>
                  <a:moveTo>
                    <a:pt x="726" y="0"/>
                  </a:moveTo>
                  <a:cubicBezTo>
                    <a:pt x="335" y="0"/>
                    <a:pt x="0" y="391"/>
                    <a:pt x="0" y="865"/>
                  </a:cubicBezTo>
                  <a:cubicBezTo>
                    <a:pt x="0" y="1312"/>
                    <a:pt x="335" y="1702"/>
                    <a:pt x="726" y="1702"/>
                  </a:cubicBezTo>
                  <a:lnTo>
                    <a:pt x="809" y="1702"/>
                  </a:lnTo>
                  <a:lnTo>
                    <a:pt x="809" y="14675"/>
                  </a:lnTo>
                  <a:cubicBezTo>
                    <a:pt x="809" y="15708"/>
                    <a:pt x="1646" y="16544"/>
                    <a:pt x="2679" y="16544"/>
                  </a:cubicBezTo>
                  <a:cubicBezTo>
                    <a:pt x="3683" y="16544"/>
                    <a:pt x="4520" y="15708"/>
                    <a:pt x="4520" y="14675"/>
                  </a:cubicBezTo>
                  <a:lnTo>
                    <a:pt x="4520" y="1702"/>
                  </a:lnTo>
                  <a:lnTo>
                    <a:pt x="4604" y="1702"/>
                  </a:lnTo>
                  <a:cubicBezTo>
                    <a:pt x="4994" y="1702"/>
                    <a:pt x="5329" y="1312"/>
                    <a:pt x="5329" y="865"/>
                  </a:cubicBezTo>
                  <a:cubicBezTo>
                    <a:pt x="5329" y="391"/>
                    <a:pt x="4994" y="0"/>
                    <a:pt x="4604" y="0"/>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89" name="Google Shape;989;p61"/>
            <p:cNvSpPr/>
            <p:nvPr/>
          </p:nvSpPr>
          <p:spPr>
            <a:xfrm>
              <a:off x="4878097" y="4182815"/>
              <a:ext cx="38526" cy="166246"/>
            </a:xfrm>
            <a:custGeom>
              <a:avLst/>
              <a:gdLst/>
              <a:ahLst/>
              <a:cxnLst/>
              <a:rect l="l" t="t" r="r" b="b"/>
              <a:pathLst>
                <a:path w="2373" h="10240" extrusionOk="0">
                  <a:moveTo>
                    <a:pt x="1" y="0"/>
                  </a:moveTo>
                  <a:lnTo>
                    <a:pt x="1" y="9040"/>
                  </a:lnTo>
                  <a:cubicBezTo>
                    <a:pt x="1" y="9709"/>
                    <a:pt x="531" y="10239"/>
                    <a:pt x="1200" y="10239"/>
                  </a:cubicBezTo>
                  <a:cubicBezTo>
                    <a:pt x="1842" y="10239"/>
                    <a:pt x="2372" y="9709"/>
                    <a:pt x="2372" y="9040"/>
                  </a:cubicBezTo>
                  <a:lnTo>
                    <a:pt x="2372" y="0"/>
                  </a:ln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90" name="Google Shape;990;p61"/>
            <p:cNvSpPr/>
            <p:nvPr/>
          </p:nvSpPr>
          <p:spPr>
            <a:xfrm>
              <a:off x="4889883" y="4154276"/>
              <a:ext cx="9530" cy="9530"/>
            </a:xfrm>
            <a:custGeom>
              <a:avLst/>
              <a:gdLst/>
              <a:ahLst/>
              <a:cxnLst/>
              <a:rect l="l" t="t" r="r" b="b"/>
              <a:pathLst>
                <a:path w="587" h="587" extrusionOk="0">
                  <a:moveTo>
                    <a:pt x="279" y="1"/>
                  </a:moveTo>
                  <a:cubicBezTo>
                    <a:pt x="112" y="1"/>
                    <a:pt x="0" y="112"/>
                    <a:pt x="0" y="280"/>
                  </a:cubicBezTo>
                  <a:cubicBezTo>
                    <a:pt x="0" y="447"/>
                    <a:pt x="112" y="587"/>
                    <a:pt x="279" y="587"/>
                  </a:cubicBezTo>
                  <a:cubicBezTo>
                    <a:pt x="447" y="587"/>
                    <a:pt x="586" y="447"/>
                    <a:pt x="586" y="280"/>
                  </a:cubicBezTo>
                  <a:cubicBezTo>
                    <a:pt x="586" y="112"/>
                    <a:pt x="447" y="1"/>
                    <a:pt x="279"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91" name="Google Shape;991;p61"/>
            <p:cNvSpPr/>
            <p:nvPr/>
          </p:nvSpPr>
          <p:spPr>
            <a:xfrm>
              <a:off x="4899396" y="4316878"/>
              <a:ext cx="4984" cy="5000"/>
            </a:xfrm>
            <a:custGeom>
              <a:avLst/>
              <a:gdLst/>
              <a:ahLst/>
              <a:cxnLst/>
              <a:rect l="l" t="t" r="r" b="b"/>
              <a:pathLst>
                <a:path w="307" h="308" extrusionOk="0">
                  <a:moveTo>
                    <a:pt x="167" y="0"/>
                  </a:moveTo>
                  <a:cubicBezTo>
                    <a:pt x="84" y="0"/>
                    <a:pt x="0" y="84"/>
                    <a:pt x="0" y="168"/>
                  </a:cubicBezTo>
                  <a:cubicBezTo>
                    <a:pt x="0" y="252"/>
                    <a:pt x="84" y="307"/>
                    <a:pt x="167" y="307"/>
                  </a:cubicBezTo>
                  <a:cubicBezTo>
                    <a:pt x="223" y="307"/>
                    <a:pt x="307" y="252"/>
                    <a:pt x="307" y="168"/>
                  </a:cubicBezTo>
                  <a:cubicBezTo>
                    <a:pt x="307" y="84"/>
                    <a:pt x="223" y="0"/>
                    <a:pt x="16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92" name="Google Shape;992;p61"/>
            <p:cNvSpPr/>
            <p:nvPr/>
          </p:nvSpPr>
          <p:spPr>
            <a:xfrm>
              <a:off x="4894412" y="4226291"/>
              <a:ext cx="5000" cy="5000"/>
            </a:xfrm>
            <a:custGeom>
              <a:avLst/>
              <a:gdLst/>
              <a:ahLst/>
              <a:cxnLst/>
              <a:rect l="l" t="t" r="r" b="b"/>
              <a:pathLst>
                <a:path w="308" h="308" extrusionOk="0">
                  <a:moveTo>
                    <a:pt x="168" y="1"/>
                  </a:moveTo>
                  <a:cubicBezTo>
                    <a:pt x="84" y="1"/>
                    <a:pt x="0" y="84"/>
                    <a:pt x="0" y="140"/>
                  </a:cubicBezTo>
                  <a:cubicBezTo>
                    <a:pt x="0" y="224"/>
                    <a:pt x="84" y="308"/>
                    <a:pt x="168" y="308"/>
                  </a:cubicBezTo>
                  <a:cubicBezTo>
                    <a:pt x="251" y="308"/>
                    <a:pt x="307" y="224"/>
                    <a:pt x="307" y="140"/>
                  </a:cubicBezTo>
                  <a:cubicBezTo>
                    <a:pt x="307" y="84"/>
                    <a:pt x="251" y="1"/>
                    <a:pt x="16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93" name="Google Shape;993;p61"/>
            <p:cNvSpPr/>
            <p:nvPr/>
          </p:nvSpPr>
          <p:spPr>
            <a:xfrm>
              <a:off x="4894412" y="4121661"/>
              <a:ext cx="13150" cy="13605"/>
            </a:xfrm>
            <a:custGeom>
              <a:avLst/>
              <a:gdLst/>
              <a:ahLst/>
              <a:cxnLst/>
              <a:rect l="l" t="t" r="r" b="b"/>
              <a:pathLst>
                <a:path w="810" h="838" extrusionOk="0">
                  <a:moveTo>
                    <a:pt x="419" y="1"/>
                  </a:moveTo>
                  <a:cubicBezTo>
                    <a:pt x="168" y="1"/>
                    <a:pt x="0" y="196"/>
                    <a:pt x="0" y="419"/>
                  </a:cubicBezTo>
                  <a:cubicBezTo>
                    <a:pt x="0" y="643"/>
                    <a:pt x="168" y="838"/>
                    <a:pt x="419" y="838"/>
                  </a:cubicBezTo>
                  <a:cubicBezTo>
                    <a:pt x="642" y="838"/>
                    <a:pt x="809" y="643"/>
                    <a:pt x="809" y="419"/>
                  </a:cubicBezTo>
                  <a:cubicBezTo>
                    <a:pt x="809" y="196"/>
                    <a:pt x="642" y="1"/>
                    <a:pt x="419"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94" name="Google Shape;994;p61"/>
            <p:cNvSpPr/>
            <p:nvPr/>
          </p:nvSpPr>
          <p:spPr>
            <a:xfrm>
              <a:off x="4879006" y="4080004"/>
              <a:ext cx="12241" cy="12241"/>
            </a:xfrm>
            <a:custGeom>
              <a:avLst/>
              <a:gdLst/>
              <a:ahLst/>
              <a:cxnLst/>
              <a:rect l="l" t="t" r="r" b="b"/>
              <a:pathLst>
                <a:path w="754" h="754" extrusionOk="0">
                  <a:moveTo>
                    <a:pt x="391" y="0"/>
                  </a:moveTo>
                  <a:cubicBezTo>
                    <a:pt x="168" y="0"/>
                    <a:pt x="1" y="168"/>
                    <a:pt x="1" y="391"/>
                  </a:cubicBezTo>
                  <a:cubicBezTo>
                    <a:pt x="1" y="586"/>
                    <a:pt x="168" y="754"/>
                    <a:pt x="391" y="754"/>
                  </a:cubicBezTo>
                  <a:cubicBezTo>
                    <a:pt x="586" y="754"/>
                    <a:pt x="754" y="586"/>
                    <a:pt x="754" y="391"/>
                  </a:cubicBezTo>
                  <a:cubicBezTo>
                    <a:pt x="754" y="168"/>
                    <a:pt x="586" y="0"/>
                    <a:pt x="391" y="0"/>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95" name="Google Shape;995;p61"/>
            <p:cNvSpPr/>
            <p:nvPr/>
          </p:nvSpPr>
          <p:spPr>
            <a:xfrm>
              <a:off x="4887155" y="4012063"/>
              <a:ext cx="23119" cy="48932"/>
            </a:xfrm>
            <a:custGeom>
              <a:avLst/>
              <a:gdLst/>
              <a:ahLst/>
              <a:cxnLst/>
              <a:rect l="l" t="t" r="r" b="b"/>
              <a:pathLst>
                <a:path w="1424" h="3014" extrusionOk="0">
                  <a:moveTo>
                    <a:pt x="698" y="0"/>
                  </a:moveTo>
                  <a:cubicBezTo>
                    <a:pt x="698" y="0"/>
                    <a:pt x="1" y="1200"/>
                    <a:pt x="1" y="2037"/>
                  </a:cubicBezTo>
                  <a:cubicBezTo>
                    <a:pt x="1" y="2874"/>
                    <a:pt x="280" y="3013"/>
                    <a:pt x="698" y="3013"/>
                  </a:cubicBezTo>
                  <a:cubicBezTo>
                    <a:pt x="1117" y="3013"/>
                    <a:pt x="1424" y="2874"/>
                    <a:pt x="1424" y="2037"/>
                  </a:cubicBezTo>
                  <a:cubicBezTo>
                    <a:pt x="1424" y="1200"/>
                    <a:pt x="698" y="0"/>
                    <a:pt x="698" y="0"/>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96" name="Google Shape;996;p61"/>
            <p:cNvSpPr/>
            <p:nvPr/>
          </p:nvSpPr>
          <p:spPr>
            <a:xfrm>
              <a:off x="4923390" y="4050100"/>
              <a:ext cx="17225" cy="17242"/>
            </a:xfrm>
            <a:custGeom>
              <a:avLst/>
              <a:gdLst/>
              <a:ahLst/>
              <a:cxnLst/>
              <a:rect l="l" t="t" r="r" b="b"/>
              <a:pathLst>
                <a:path w="1061" h="1062" extrusionOk="0">
                  <a:moveTo>
                    <a:pt x="531" y="1"/>
                  </a:moveTo>
                  <a:cubicBezTo>
                    <a:pt x="224" y="1"/>
                    <a:pt x="1" y="224"/>
                    <a:pt x="1" y="531"/>
                  </a:cubicBezTo>
                  <a:cubicBezTo>
                    <a:pt x="1" y="810"/>
                    <a:pt x="224" y="1061"/>
                    <a:pt x="531" y="1061"/>
                  </a:cubicBezTo>
                  <a:cubicBezTo>
                    <a:pt x="810" y="1061"/>
                    <a:pt x="1061" y="810"/>
                    <a:pt x="1061" y="531"/>
                  </a:cubicBezTo>
                  <a:cubicBezTo>
                    <a:pt x="1061" y="224"/>
                    <a:pt x="810" y="1"/>
                    <a:pt x="53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97" name="Google Shape;997;p61"/>
            <p:cNvSpPr/>
            <p:nvPr/>
          </p:nvSpPr>
          <p:spPr>
            <a:xfrm>
              <a:off x="4927920" y="4052828"/>
              <a:ext cx="11803" cy="11787"/>
            </a:xfrm>
            <a:custGeom>
              <a:avLst/>
              <a:gdLst/>
              <a:ahLst/>
              <a:cxnLst/>
              <a:rect l="l" t="t" r="r" b="b"/>
              <a:pathLst>
                <a:path w="727" h="726" extrusionOk="0">
                  <a:moveTo>
                    <a:pt x="363" y="0"/>
                  </a:moveTo>
                  <a:cubicBezTo>
                    <a:pt x="168" y="0"/>
                    <a:pt x="1" y="168"/>
                    <a:pt x="1" y="363"/>
                  </a:cubicBezTo>
                  <a:cubicBezTo>
                    <a:pt x="1" y="558"/>
                    <a:pt x="168" y="726"/>
                    <a:pt x="363" y="726"/>
                  </a:cubicBezTo>
                  <a:cubicBezTo>
                    <a:pt x="559" y="726"/>
                    <a:pt x="726" y="558"/>
                    <a:pt x="726" y="363"/>
                  </a:cubicBezTo>
                  <a:cubicBezTo>
                    <a:pt x="726" y="168"/>
                    <a:pt x="559" y="0"/>
                    <a:pt x="363"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98" name="Google Shape;998;p61"/>
            <p:cNvSpPr/>
            <p:nvPr/>
          </p:nvSpPr>
          <p:spPr>
            <a:xfrm>
              <a:off x="4848210" y="4009352"/>
              <a:ext cx="16771" cy="17225"/>
            </a:xfrm>
            <a:custGeom>
              <a:avLst/>
              <a:gdLst/>
              <a:ahLst/>
              <a:cxnLst/>
              <a:rect l="l" t="t" r="r" b="b"/>
              <a:pathLst>
                <a:path w="1033" h="1061" extrusionOk="0">
                  <a:moveTo>
                    <a:pt x="531" y="0"/>
                  </a:moveTo>
                  <a:cubicBezTo>
                    <a:pt x="224" y="0"/>
                    <a:pt x="0" y="251"/>
                    <a:pt x="0" y="530"/>
                  </a:cubicBezTo>
                  <a:cubicBezTo>
                    <a:pt x="0" y="837"/>
                    <a:pt x="224" y="1060"/>
                    <a:pt x="531" y="1060"/>
                  </a:cubicBezTo>
                  <a:cubicBezTo>
                    <a:pt x="810" y="1060"/>
                    <a:pt x="1033" y="837"/>
                    <a:pt x="1033" y="530"/>
                  </a:cubicBezTo>
                  <a:cubicBezTo>
                    <a:pt x="1033" y="251"/>
                    <a:pt x="810" y="0"/>
                    <a:pt x="53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999" name="Google Shape;999;p61"/>
            <p:cNvSpPr/>
            <p:nvPr/>
          </p:nvSpPr>
          <p:spPr>
            <a:xfrm>
              <a:off x="4852284" y="4012063"/>
              <a:ext cx="11787" cy="11787"/>
            </a:xfrm>
            <a:custGeom>
              <a:avLst/>
              <a:gdLst/>
              <a:ahLst/>
              <a:cxnLst/>
              <a:rect l="l" t="t" r="r" b="b"/>
              <a:pathLst>
                <a:path w="726" h="726" extrusionOk="0">
                  <a:moveTo>
                    <a:pt x="363" y="0"/>
                  </a:moveTo>
                  <a:cubicBezTo>
                    <a:pt x="168" y="0"/>
                    <a:pt x="1" y="168"/>
                    <a:pt x="1" y="363"/>
                  </a:cubicBezTo>
                  <a:cubicBezTo>
                    <a:pt x="1" y="558"/>
                    <a:pt x="168" y="726"/>
                    <a:pt x="363" y="726"/>
                  </a:cubicBezTo>
                  <a:cubicBezTo>
                    <a:pt x="586" y="726"/>
                    <a:pt x="726" y="558"/>
                    <a:pt x="726" y="363"/>
                  </a:cubicBezTo>
                  <a:cubicBezTo>
                    <a:pt x="726" y="168"/>
                    <a:pt x="586" y="0"/>
                    <a:pt x="363"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00" name="Google Shape;1000;p61"/>
            <p:cNvSpPr/>
            <p:nvPr/>
          </p:nvSpPr>
          <p:spPr>
            <a:xfrm>
              <a:off x="4349543" y="3333130"/>
              <a:ext cx="285817" cy="588843"/>
            </a:xfrm>
            <a:custGeom>
              <a:avLst/>
              <a:gdLst/>
              <a:ahLst/>
              <a:cxnLst/>
              <a:rect l="l" t="t" r="r" b="b"/>
              <a:pathLst>
                <a:path w="17605" h="36270" extrusionOk="0">
                  <a:moveTo>
                    <a:pt x="1117" y="1"/>
                  </a:moveTo>
                  <a:cubicBezTo>
                    <a:pt x="503" y="1"/>
                    <a:pt x="1" y="503"/>
                    <a:pt x="1" y="1117"/>
                  </a:cubicBezTo>
                  <a:lnTo>
                    <a:pt x="1" y="33954"/>
                  </a:lnTo>
                  <a:cubicBezTo>
                    <a:pt x="1" y="34568"/>
                    <a:pt x="503" y="35070"/>
                    <a:pt x="1117" y="35070"/>
                  </a:cubicBezTo>
                  <a:lnTo>
                    <a:pt x="15345" y="35070"/>
                  </a:lnTo>
                  <a:lnTo>
                    <a:pt x="15345" y="35126"/>
                  </a:lnTo>
                  <a:cubicBezTo>
                    <a:pt x="15345" y="35739"/>
                    <a:pt x="15819" y="36242"/>
                    <a:pt x="16461" y="36269"/>
                  </a:cubicBezTo>
                  <a:cubicBezTo>
                    <a:pt x="17075" y="36269"/>
                    <a:pt x="17577" y="35767"/>
                    <a:pt x="17577" y="35154"/>
                  </a:cubicBezTo>
                  <a:lnTo>
                    <a:pt x="17605" y="33954"/>
                  </a:lnTo>
                  <a:cubicBezTo>
                    <a:pt x="17605" y="33647"/>
                    <a:pt x="17493" y="33368"/>
                    <a:pt x="17270" y="33145"/>
                  </a:cubicBezTo>
                  <a:cubicBezTo>
                    <a:pt x="17075" y="32949"/>
                    <a:pt x="16768" y="32810"/>
                    <a:pt x="16489" y="32810"/>
                  </a:cubicBezTo>
                  <a:lnTo>
                    <a:pt x="2233" y="32810"/>
                  </a:lnTo>
                  <a:lnTo>
                    <a:pt x="2233" y="1117"/>
                  </a:lnTo>
                  <a:cubicBezTo>
                    <a:pt x="2233" y="503"/>
                    <a:pt x="1730" y="1"/>
                    <a:pt x="1117"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01" name="Google Shape;1001;p61"/>
            <p:cNvSpPr/>
            <p:nvPr/>
          </p:nvSpPr>
          <p:spPr>
            <a:xfrm>
              <a:off x="3987667" y="3228501"/>
              <a:ext cx="382302" cy="330674"/>
            </a:xfrm>
            <a:custGeom>
              <a:avLst/>
              <a:gdLst/>
              <a:ahLst/>
              <a:cxnLst/>
              <a:rect l="l" t="t" r="r" b="b"/>
              <a:pathLst>
                <a:path w="23548" h="20368" extrusionOk="0">
                  <a:moveTo>
                    <a:pt x="0" y="1"/>
                  </a:moveTo>
                  <a:lnTo>
                    <a:pt x="0" y="12528"/>
                  </a:lnTo>
                  <a:cubicBezTo>
                    <a:pt x="0" y="16852"/>
                    <a:pt x="3962" y="20367"/>
                    <a:pt x="8816" y="20367"/>
                  </a:cubicBezTo>
                  <a:lnTo>
                    <a:pt x="22794" y="20367"/>
                  </a:lnTo>
                  <a:lnTo>
                    <a:pt x="23547" y="18163"/>
                  </a:lnTo>
                  <a:lnTo>
                    <a:pt x="8816" y="18107"/>
                  </a:lnTo>
                  <a:cubicBezTo>
                    <a:pt x="5385" y="18107"/>
                    <a:pt x="2567" y="15597"/>
                    <a:pt x="2567" y="12528"/>
                  </a:cubicBezTo>
                  <a:lnTo>
                    <a:pt x="2511"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02" name="Google Shape;1002;p61"/>
            <p:cNvSpPr/>
            <p:nvPr/>
          </p:nvSpPr>
          <p:spPr>
            <a:xfrm>
              <a:off x="3778862" y="2909205"/>
              <a:ext cx="173503" cy="44857"/>
            </a:xfrm>
            <a:custGeom>
              <a:avLst/>
              <a:gdLst/>
              <a:ahLst/>
              <a:cxnLst/>
              <a:rect l="l" t="t" r="r" b="b"/>
              <a:pathLst>
                <a:path w="10687" h="2763" extrusionOk="0">
                  <a:moveTo>
                    <a:pt x="1" y="0"/>
                  </a:moveTo>
                  <a:lnTo>
                    <a:pt x="1" y="2762"/>
                  </a:lnTo>
                  <a:lnTo>
                    <a:pt x="10686" y="2762"/>
                  </a:lnTo>
                  <a:lnTo>
                    <a:pt x="1068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1003" name="Google Shape;1003;p61"/>
            <p:cNvGrpSpPr/>
            <p:nvPr/>
          </p:nvGrpSpPr>
          <p:grpSpPr>
            <a:xfrm>
              <a:off x="2841775" y="1408900"/>
              <a:ext cx="1270916" cy="483056"/>
              <a:chOff x="2841775" y="1408900"/>
              <a:chExt cx="1270916" cy="483056"/>
            </a:xfrm>
          </p:grpSpPr>
          <p:sp>
            <p:nvSpPr>
              <p:cNvPr id="1004" name="Google Shape;1004;p61"/>
              <p:cNvSpPr/>
              <p:nvPr/>
            </p:nvSpPr>
            <p:spPr>
              <a:xfrm>
                <a:off x="2841775" y="1457213"/>
                <a:ext cx="229206" cy="257666"/>
              </a:xfrm>
              <a:custGeom>
                <a:avLst/>
                <a:gdLst/>
                <a:ahLst/>
                <a:cxnLst/>
                <a:rect l="l" t="t" r="r" b="b"/>
                <a:pathLst>
                  <a:path w="14118" h="15871" extrusionOk="0">
                    <a:moveTo>
                      <a:pt x="7282" y="1112"/>
                    </a:moveTo>
                    <a:lnTo>
                      <a:pt x="13085" y="4711"/>
                    </a:lnTo>
                    <a:lnTo>
                      <a:pt x="12862" y="11546"/>
                    </a:lnTo>
                    <a:lnTo>
                      <a:pt x="6836" y="14754"/>
                    </a:lnTo>
                    <a:lnTo>
                      <a:pt x="1033" y="11155"/>
                    </a:lnTo>
                    <a:lnTo>
                      <a:pt x="1256" y="4320"/>
                    </a:lnTo>
                    <a:lnTo>
                      <a:pt x="7282" y="1112"/>
                    </a:lnTo>
                    <a:close/>
                    <a:moveTo>
                      <a:pt x="7278" y="1"/>
                    </a:moveTo>
                    <a:cubicBezTo>
                      <a:pt x="7204" y="1"/>
                      <a:pt x="7129" y="16"/>
                      <a:pt x="7059" y="51"/>
                    </a:cubicBezTo>
                    <a:lnTo>
                      <a:pt x="531" y="3567"/>
                    </a:lnTo>
                    <a:cubicBezTo>
                      <a:pt x="363" y="3650"/>
                      <a:pt x="252" y="3818"/>
                      <a:pt x="252" y="3985"/>
                    </a:cubicBezTo>
                    <a:lnTo>
                      <a:pt x="1" y="11406"/>
                    </a:lnTo>
                    <a:cubicBezTo>
                      <a:pt x="1" y="11602"/>
                      <a:pt x="84" y="11769"/>
                      <a:pt x="252" y="11853"/>
                    </a:cubicBezTo>
                    <a:lnTo>
                      <a:pt x="6557" y="15787"/>
                    </a:lnTo>
                    <a:cubicBezTo>
                      <a:pt x="6641" y="15842"/>
                      <a:pt x="6724" y="15870"/>
                      <a:pt x="6836" y="15870"/>
                    </a:cubicBezTo>
                    <a:cubicBezTo>
                      <a:pt x="6892" y="15870"/>
                      <a:pt x="6975" y="15842"/>
                      <a:pt x="7059" y="15787"/>
                    </a:cubicBezTo>
                    <a:lnTo>
                      <a:pt x="13615" y="12299"/>
                    </a:lnTo>
                    <a:cubicBezTo>
                      <a:pt x="13755" y="12215"/>
                      <a:pt x="13866" y="12048"/>
                      <a:pt x="13866" y="11853"/>
                    </a:cubicBezTo>
                    <a:lnTo>
                      <a:pt x="14117" y="4460"/>
                    </a:lnTo>
                    <a:cubicBezTo>
                      <a:pt x="14117" y="4264"/>
                      <a:pt x="14034" y="4097"/>
                      <a:pt x="13866" y="3985"/>
                    </a:cubicBezTo>
                    <a:lnTo>
                      <a:pt x="7561" y="79"/>
                    </a:lnTo>
                    <a:cubicBezTo>
                      <a:pt x="7480" y="31"/>
                      <a:pt x="7380" y="1"/>
                      <a:pt x="7278"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05" name="Google Shape;1005;p61"/>
              <p:cNvSpPr/>
              <p:nvPr/>
            </p:nvSpPr>
            <p:spPr>
              <a:xfrm>
                <a:off x="3050125" y="1464015"/>
                <a:ext cx="229206" cy="257195"/>
              </a:xfrm>
              <a:custGeom>
                <a:avLst/>
                <a:gdLst/>
                <a:ahLst/>
                <a:cxnLst/>
                <a:rect l="l" t="t" r="r" b="b"/>
                <a:pathLst>
                  <a:path w="14118" h="15842" extrusionOk="0">
                    <a:moveTo>
                      <a:pt x="7282" y="1111"/>
                    </a:moveTo>
                    <a:lnTo>
                      <a:pt x="13085" y="4710"/>
                    </a:lnTo>
                    <a:lnTo>
                      <a:pt x="12862" y="11517"/>
                    </a:lnTo>
                    <a:lnTo>
                      <a:pt x="6835" y="14754"/>
                    </a:lnTo>
                    <a:lnTo>
                      <a:pt x="1060" y="11155"/>
                    </a:lnTo>
                    <a:lnTo>
                      <a:pt x="1283" y="4320"/>
                    </a:lnTo>
                    <a:lnTo>
                      <a:pt x="7282" y="1111"/>
                    </a:lnTo>
                    <a:close/>
                    <a:moveTo>
                      <a:pt x="7280" y="0"/>
                    </a:moveTo>
                    <a:cubicBezTo>
                      <a:pt x="7204" y="0"/>
                      <a:pt x="7129" y="16"/>
                      <a:pt x="7059" y="51"/>
                    </a:cubicBezTo>
                    <a:lnTo>
                      <a:pt x="530" y="3566"/>
                    </a:lnTo>
                    <a:cubicBezTo>
                      <a:pt x="363" y="3650"/>
                      <a:pt x="251" y="3817"/>
                      <a:pt x="251" y="3985"/>
                    </a:cubicBezTo>
                    <a:lnTo>
                      <a:pt x="28" y="11406"/>
                    </a:lnTo>
                    <a:cubicBezTo>
                      <a:pt x="0" y="11601"/>
                      <a:pt x="112" y="11769"/>
                      <a:pt x="251" y="11852"/>
                    </a:cubicBezTo>
                    <a:lnTo>
                      <a:pt x="6556" y="15786"/>
                    </a:lnTo>
                    <a:cubicBezTo>
                      <a:pt x="6640" y="15814"/>
                      <a:pt x="6724" y="15842"/>
                      <a:pt x="6835" y="15842"/>
                    </a:cubicBezTo>
                    <a:cubicBezTo>
                      <a:pt x="6919" y="15842"/>
                      <a:pt x="7003" y="15842"/>
                      <a:pt x="7059" y="15786"/>
                    </a:cubicBezTo>
                    <a:lnTo>
                      <a:pt x="13615" y="12299"/>
                    </a:lnTo>
                    <a:cubicBezTo>
                      <a:pt x="13782" y="12215"/>
                      <a:pt x="13866" y="12048"/>
                      <a:pt x="13894" y="11852"/>
                    </a:cubicBezTo>
                    <a:lnTo>
                      <a:pt x="14117" y="4431"/>
                    </a:lnTo>
                    <a:cubicBezTo>
                      <a:pt x="14117" y="4264"/>
                      <a:pt x="14033" y="4096"/>
                      <a:pt x="13894" y="3985"/>
                    </a:cubicBezTo>
                    <a:lnTo>
                      <a:pt x="7589" y="79"/>
                    </a:lnTo>
                    <a:cubicBezTo>
                      <a:pt x="7491" y="30"/>
                      <a:pt x="7385" y="0"/>
                      <a:pt x="728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06" name="Google Shape;1006;p61"/>
              <p:cNvSpPr/>
              <p:nvPr/>
            </p:nvSpPr>
            <p:spPr>
              <a:xfrm>
                <a:off x="3259822" y="1424582"/>
                <a:ext cx="164428" cy="123159"/>
              </a:xfrm>
              <a:custGeom>
                <a:avLst/>
                <a:gdLst/>
                <a:ahLst/>
                <a:cxnLst/>
                <a:rect l="l" t="t" r="r" b="b"/>
                <a:pathLst>
                  <a:path w="10128" h="7586" extrusionOk="0">
                    <a:moveTo>
                      <a:pt x="9573" y="1"/>
                    </a:moveTo>
                    <a:cubicBezTo>
                      <a:pt x="9460" y="1"/>
                      <a:pt x="9343" y="37"/>
                      <a:pt x="9235" y="109"/>
                    </a:cubicBezTo>
                    <a:lnTo>
                      <a:pt x="251" y="6665"/>
                    </a:lnTo>
                    <a:cubicBezTo>
                      <a:pt x="28" y="6832"/>
                      <a:pt x="0" y="7167"/>
                      <a:pt x="168" y="7390"/>
                    </a:cubicBezTo>
                    <a:cubicBezTo>
                      <a:pt x="251" y="7530"/>
                      <a:pt x="419" y="7585"/>
                      <a:pt x="558" y="7585"/>
                    </a:cubicBezTo>
                    <a:cubicBezTo>
                      <a:pt x="670" y="7585"/>
                      <a:pt x="782" y="7558"/>
                      <a:pt x="865" y="7502"/>
                    </a:cubicBezTo>
                    <a:lnTo>
                      <a:pt x="9849" y="918"/>
                    </a:lnTo>
                    <a:cubicBezTo>
                      <a:pt x="10072" y="750"/>
                      <a:pt x="10128" y="443"/>
                      <a:pt x="9960" y="192"/>
                    </a:cubicBezTo>
                    <a:cubicBezTo>
                      <a:pt x="9865" y="65"/>
                      <a:pt x="9724" y="1"/>
                      <a:pt x="9573"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07" name="Google Shape;1007;p61"/>
              <p:cNvSpPr/>
              <p:nvPr/>
            </p:nvSpPr>
            <p:spPr>
              <a:xfrm>
                <a:off x="3405216" y="1424469"/>
                <a:ext cx="169412" cy="107865"/>
              </a:xfrm>
              <a:custGeom>
                <a:avLst/>
                <a:gdLst/>
                <a:ahLst/>
                <a:cxnLst/>
                <a:rect l="l" t="t" r="r" b="b"/>
                <a:pathLst>
                  <a:path w="10435" h="6644" extrusionOk="0">
                    <a:moveTo>
                      <a:pt x="587" y="1"/>
                    </a:moveTo>
                    <a:cubicBezTo>
                      <a:pt x="417" y="1"/>
                      <a:pt x="257" y="93"/>
                      <a:pt x="167" y="255"/>
                    </a:cubicBezTo>
                    <a:cubicBezTo>
                      <a:pt x="0" y="478"/>
                      <a:pt x="84" y="813"/>
                      <a:pt x="335" y="953"/>
                    </a:cubicBezTo>
                    <a:lnTo>
                      <a:pt x="9569" y="6560"/>
                    </a:lnTo>
                    <a:cubicBezTo>
                      <a:pt x="9653" y="6616"/>
                      <a:pt x="9765" y="6644"/>
                      <a:pt x="9848" y="6644"/>
                    </a:cubicBezTo>
                    <a:cubicBezTo>
                      <a:pt x="10016" y="6644"/>
                      <a:pt x="10183" y="6560"/>
                      <a:pt x="10295" y="6393"/>
                    </a:cubicBezTo>
                    <a:cubicBezTo>
                      <a:pt x="10434" y="6142"/>
                      <a:pt x="10351" y="5835"/>
                      <a:pt x="10127" y="5695"/>
                    </a:cubicBezTo>
                    <a:lnTo>
                      <a:pt x="865" y="88"/>
                    </a:lnTo>
                    <a:cubicBezTo>
                      <a:pt x="776" y="28"/>
                      <a:pt x="680" y="1"/>
                      <a:pt x="587"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08" name="Google Shape;1008;p61"/>
              <p:cNvSpPr/>
              <p:nvPr/>
            </p:nvSpPr>
            <p:spPr>
              <a:xfrm>
                <a:off x="3555577" y="1408900"/>
                <a:ext cx="164883" cy="123435"/>
              </a:xfrm>
              <a:custGeom>
                <a:avLst/>
                <a:gdLst/>
                <a:ahLst/>
                <a:cxnLst/>
                <a:rect l="l" t="t" r="r" b="b"/>
                <a:pathLst>
                  <a:path w="10156" h="7603" extrusionOk="0">
                    <a:moveTo>
                      <a:pt x="9562" y="1"/>
                    </a:moveTo>
                    <a:cubicBezTo>
                      <a:pt x="9456" y="1"/>
                      <a:pt x="9351" y="32"/>
                      <a:pt x="9263" y="98"/>
                    </a:cubicBezTo>
                    <a:lnTo>
                      <a:pt x="279" y="6682"/>
                    </a:lnTo>
                    <a:cubicBezTo>
                      <a:pt x="56" y="6850"/>
                      <a:pt x="0" y="7157"/>
                      <a:pt x="168" y="7380"/>
                    </a:cubicBezTo>
                    <a:cubicBezTo>
                      <a:pt x="279" y="7519"/>
                      <a:pt x="419" y="7603"/>
                      <a:pt x="586" y="7603"/>
                    </a:cubicBezTo>
                    <a:cubicBezTo>
                      <a:pt x="698" y="7603"/>
                      <a:pt x="810" y="7575"/>
                      <a:pt x="893" y="7491"/>
                    </a:cubicBezTo>
                    <a:lnTo>
                      <a:pt x="9877" y="935"/>
                    </a:lnTo>
                    <a:cubicBezTo>
                      <a:pt x="10100" y="768"/>
                      <a:pt x="10156" y="433"/>
                      <a:pt x="9988" y="210"/>
                    </a:cubicBezTo>
                    <a:cubicBezTo>
                      <a:pt x="9887" y="75"/>
                      <a:pt x="9724" y="1"/>
                      <a:pt x="9562"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09" name="Google Shape;1009;p61"/>
              <p:cNvSpPr/>
              <p:nvPr/>
            </p:nvSpPr>
            <p:spPr>
              <a:xfrm>
                <a:off x="3701425" y="1408916"/>
                <a:ext cx="169412" cy="107573"/>
              </a:xfrm>
              <a:custGeom>
                <a:avLst/>
                <a:gdLst/>
                <a:ahLst/>
                <a:cxnLst/>
                <a:rect l="l" t="t" r="r" b="b"/>
                <a:pathLst>
                  <a:path w="10435" h="6626" extrusionOk="0">
                    <a:moveTo>
                      <a:pt x="588" y="1"/>
                    </a:moveTo>
                    <a:cubicBezTo>
                      <a:pt x="412" y="1"/>
                      <a:pt x="232" y="88"/>
                      <a:pt x="139" y="237"/>
                    </a:cubicBezTo>
                    <a:cubicBezTo>
                      <a:pt x="0" y="488"/>
                      <a:pt x="84" y="795"/>
                      <a:pt x="307" y="962"/>
                    </a:cubicBezTo>
                    <a:lnTo>
                      <a:pt x="9569" y="6570"/>
                    </a:lnTo>
                    <a:cubicBezTo>
                      <a:pt x="9653" y="6625"/>
                      <a:pt x="9737" y="6625"/>
                      <a:pt x="9848" y="6625"/>
                    </a:cubicBezTo>
                    <a:cubicBezTo>
                      <a:pt x="10016" y="6625"/>
                      <a:pt x="10183" y="6542"/>
                      <a:pt x="10267" y="6402"/>
                    </a:cubicBezTo>
                    <a:cubicBezTo>
                      <a:pt x="10434" y="6151"/>
                      <a:pt x="10351" y="5844"/>
                      <a:pt x="10099" y="5677"/>
                    </a:cubicBezTo>
                    <a:lnTo>
                      <a:pt x="837" y="69"/>
                    </a:lnTo>
                    <a:cubicBezTo>
                      <a:pt x="763" y="23"/>
                      <a:pt x="676" y="1"/>
                      <a:pt x="588"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10" name="Google Shape;1010;p61"/>
              <p:cNvSpPr/>
              <p:nvPr/>
            </p:nvSpPr>
            <p:spPr>
              <a:xfrm>
                <a:off x="2897036" y="1777807"/>
                <a:ext cx="79276" cy="114148"/>
              </a:xfrm>
              <a:custGeom>
                <a:avLst/>
                <a:gdLst/>
                <a:ahLst/>
                <a:cxnLst/>
                <a:rect l="l" t="t" r="r" b="b"/>
                <a:pathLst>
                  <a:path w="4883" h="7031" extrusionOk="0">
                    <a:moveTo>
                      <a:pt x="642" y="0"/>
                    </a:moveTo>
                    <a:cubicBezTo>
                      <a:pt x="279" y="0"/>
                      <a:pt x="0" y="251"/>
                      <a:pt x="0" y="614"/>
                    </a:cubicBezTo>
                    <a:lnTo>
                      <a:pt x="0" y="6417"/>
                    </a:lnTo>
                    <a:cubicBezTo>
                      <a:pt x="0" y="6752"/>
                      <a:pt x="279" y="7031"/>
                      <a:pt x="642" y="7031"/>
                    </a:cubicBezTo>
                    <a:cubicBezTo>
                      <a:pt x="977" y="7031"/>
                      <a:pt x="1256" y="6752"/>
                      <a:pt x="1256" y="6417"/>
                    </a:cubicBezTo>
                    <a:lnTo>
                      <a:pt x="1256" y="4129"/>
                    </a:lnTo>
                    <a:lnTo>
                      <a:pt x="3655" y="4129"/>
                    </a:lnTo>
                    <a:lnTo>
                      <a:pt x="3655" y="6417"/>
                    </a:lnTo>
                    <a:cubicBezTo>
                      <a:pt x="3655" y="6752"/>
                      <a:pt x="3906" y="7031"/>
                      <a:pt x="4269" y="7031"/>
                    </a:cubicBezTo>
                    <a:cubicBezTo>
                      <a:pt x="4604" y="7031"/>
                      <a:pt x="4883" y="6752"/>
                      <a:pt x="4883" y="6417"/>
                    </a:cubicBezTo>
                    <a:lnTo>
                      <a:pt x="4883" y="614"/>
                    </a:lnTo>
                    <a:cubicBezTo>
                      <a:pt x="4883" y="279"/>
                      <a:pt x="4604" y="0"/>
                      <a:pt x="4269" y="0"/>
                    </a:cubicBezTo>
                    <a:cubicBezTo>
                      <a:pt x="3906" y="0"/>
                      <a:pt x="3655" y="279"/>
                      <a:pt x="3655" y="614"/>
                    </a:cubicBezTo>
                    <a:lnTo>
                      <a:pt x="3655" y="2902"/>
                    </a:lnTo>
                    <a:lnTo>
                      <a:pt x="1256" y="2902"/>
                    </a:lnTo>
                    <a:lnTo>
                      <a:pt x="1256" y="614"/>
                    </a:lnTo>
                    <a:cubicBezTo>
                      <a:pt x="1256" y="279"/>
                      <a:pt x="977" y="0"/>
                      <a:pt x="642"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11" name="Google Shape;1011;p61"/>
              <p:cNvSpPr/>
              <p:nvPr/>
            </p:nvSpPr>
            <p:spPr>
              <a:xfrm>
                <a:off x="2996227" y="1777807"/>
                <a:ext cx="87880" cy="114148"/>
              </a:xfrm>
              <a:custGeom>
                <a:avLst/>
                <a:gdLst/>
                <a:ahLst/>
                <a:cxnLst/>
                <a:rect l="l" t="t" r="r" b="b"/>
                <a:pathLst>
                  <a:path w="5413" h="7031" extrusionOk="0">
                    <a:moveTo>
                      <a:pt x="614" y="0"/>
                    </a:moveTo>
                    <a:cubicBezTo>
                      <a:pt x="530" y="0"/>
                      <a:pt x="363" y="56"/>
                      <a:pt x="307" y="84"/>
                    </a:cubicBezTo>
                    <a:lnTo>
                      <a:pt x="195" y="168"/>
                    </a:lnTo>
                    <a:cubicBezTo>
                      <a:pt x="56" y="307"/>
                      <a:pt x="0" y="475"/>
                      <a:pt x="0" y="670"/>
                    </a:cubicBezTo>
                    <a:lnTo>
                      <a:pt x="0" y="6417"/>
                    </a:lnTo>
                    <a:cubicBezTo>
                      <a:pt x="0" y="6752"/>
                      <a:pt x="279" y="7031"/>
                      <a:pt x="614" y="7031"/>
                    </a:cubicBezTo>
                    <a:cubicBezTo>
                      <a:pt x="949" y="7031"/>
                      <a:pt x="1228" y="6752"/>
                      <a:pt x="1228" y="6417"/>
                    </a:cubicBezTo>
                    <a:lnTo>
                      <a:pt x="1228" y="2539"/>
                    </a:lnTo>
                    <a:lnTo>
                      <a:pt x="4269" y="6752"/>
                    </a:lnTo>
                    <a:cubicBezTo>
                      <a:pt x="4380" y="6919"/>
                      <a:pt x="4576" y="7031"/>
                      <a:pt x="4799" y="7031"/>
                    </a:cubicBezTo>
                    <a:cubicBezTo>
                      <a:pt x="5134" y="7031"/>
                      <a:pt x="5413" y="6752"/>
                      <a:pt x="5413" y="6417"/>
                    </a:cubicBezTo>
                    <a:lnTo>
                      <a:pt x="5413" y="670"/>
                    </a:lnTo>
                    <a:cubicBezTo>
                      <a:pt x="5413" y="307"/>
                      <a:pt x="5134" y="28"/>
                      <a:pt x="4799" y="28"/>
                    </a:cubicBezTo>
                    <a:cubicBezTo>
                      <a:pt x="4464" y="28"/>
                      <a:pt x="4157" y="307"/>
                      <a:pt x="4157" y="670"/>
                    </a:cubicBezTo>
                    <a:lnTo>
                      <a:pt x="4157" y="4492"/>
                    </a:lnTo>
                    <a:lnTo>
                      <a:pt x="1116" y="223"/>
                    </a:lnTo>
                    <a:cubicBezTo>
                      <a:pt x="977" y="84"/>
                      <a:pt x="809" y="0"/>
                      <a:pt x="614"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12" name="Google Shape;1012;p61"/>
              <p:cNvSpPr/>
              <p:nvPr/>
            </p:nvSpPr>
            <p:spPr>
              <a:xfrm>
                <a:off x="3556941" y="1515559"/>
                <a:ext cx="16316" cy="149037"/>
              </a:xfrm>
              <a:custGeom>
                <a:avLst/>
                <a:gdLst/>
                <a:ahLst/>
                <a:cxnLst/>
                <a:rect l="l" t="t" r="r" b="b"/>
                <a:pathLst>
                  <a:path w="1005" h="9180" extrusionOk="0">
                    <a:moveTo>
                      <a:pt x="502" y="1"/>
                    </a:moveTo>
                    <a:cubicBezTo>
                      <a:pt x="223" y="1"/>
                      <a:pt x="0" y="224"/>
                      <a:pt x="0" y="503"/>
                    </a:cubicBezTo>
                    <a:lnTo>
                      <a:pt x="0" y="8677"/>
                    </a:lnTo>
                    <a:cubicBezTo>
                      <a:pt x="0" y="8956"/>
                      <a:pt x="223" y="9179"/>
                      <a:pt x="502" y="9179"/>
                    </a:cubicBezTo>
                    <a:cubicBezTo>
                      <a:pt x="781" y="9179"/>
                      <a:pt x="1005" y="8956"/>
                      <a:pt x="1005" y="8677"/>
                    </a:cubicBezTo>
                    <a:lnTo>
                      <a:pt x="1005" y="503"/>
                    </a:lnTo>
                    <a:cubicBezTo>
                      <a:pt x="1005" y="224"/>
                      <a:pt x="781" y="1"/>
                      <a:pt x="502"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13" name="Google Shape;1013;p61"/>
              <p:cNvSpPr/>
              <p:nvPr/>
            </p:nvSpPr>
            <p:spPr>
              <a:xfrm>
                <a:off x="3551957" y="1706247"/>
                <a:ext cx="79276" cy="114148"/>
              </a:xfrm>
              <a:custGeom>
                <a:avLst/>
                <a:gdLst/>
                <a:ahLst/>
                <a:cxnLst/>
                <a:rect l="l" t="t" r="r" b="b"/>
                <a:pathLst>
                  <a:path w="4883" h="7031" extrusionOk="0">
                    <a:moveTo>
                      <a:pt x="642" y="0"/>
                    </a:moveTo>
                    <a:cubicBezTo>
                      <a:pt x="279" y="0"/>
                      <a:pt x="0" y="251"/>
                      <a:pt x="0" y="614"/>
                    </a:cubicBezTo>
                    <a:lnTo>
                      <a:pt x="0" y="6417"/>
                    </a:lnTo>
                    <a:cubicBezTo>
                      <a:pt x="0" y="6752"/>
                      <a:pt x="279" y="7031"/>
                      <a:pt x="642" y="7031"/>
                    </a:cubicBezTo>
                    <a:cubicBezTo>
                      <a:pt x="949" y="7031"/>
                      <a:pt x="1256" y="6752"/>
                      <a:pt x="1256" y="6417"/>
                    </a:cubicBezTo>
                    <a:lnTo>
                      <a:pt x="1256" y="4129"/>
                    </a:lnTo>
                    <a:lnTo>
                      <a:pt x="3655" y="4129"/>
                    </a:lnTo>
                    <a:lnTo>
                      <a:pt x="3655" y="6417"/>
                    </a:lnTo>
                    <a:cubicBezTo>
                      <a:pt x="3655" y="6752"/>
                      <a:pt x="3906" y="7031"/>
                      <a:pt x="4269" y="7031"/>
                    </a:cubicBezTo>
                    <a:cubicBezTo>
                      <a:pt x="4604" y="7031"/>
                      <a:pt x="4883" y="6752"/>
                      <a:pt x="4883" y="6417"/>
                    </a:cubicBezTo>
                    <a:lnTo>
                      <a:pt x="4883" y="614"/>
                    </a:lnTo>
                    <a:cubicBezTo>
                      <a:pt x="4883" y="279"/>
                      <a:pt x="4604" y="0"/>
                      <a:pt x="4269" y="0"/>
                    </a:cubicBezTo>
                    <a:cubicBezTo>
                      <a:pt x="3906" y="0"/>
                      <a:pt x="3655" y="279"/>
                      <a:pt x="3655" y="614"/>
                    </a:cubicBezTo>
                    <a:lnTo>
                      <a:pt x="3655" y="2874"/>
                    </a:lnTo>
                    <a:lnTo>
                      <a:pt x="1256" y="2874"/>
                    </a:lnTo>
                    <a:lnTo>
                      <a:pt x="1256" y="614"/>
                    </a:lnTo>
                    <a:cubicBezTo>
                      <a:pt x="1256" y="279"/>
                      <a:pt x="949" y="0"/>
                      <a:pt x="642"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14" name="Google Shape;1014;p61"/>
              <p:cNvSpPr/>
              <p:nvPr/>
            </p:nvSpPr>
            <p:spPr>
              <a:xfrm>
                <a:off x="3443707" y="1706247"/>
                <a:ext cx="87880" cy="114148"/>
              </a:xfrm>
              <a:custGeom>
                <a:avLst/>
                <a:gdLst/>
                <a:ahLst/>
                <a:cxnLst/>
                <a:rect l="l" t="t" r="r" b="b"/>
                <a:pathLst>
                  <a:path w="5413" h="7031" extrusionOk="0">
                    <a:moveTo>
                      <a:pt x="614" y="0"/>
                    </a:moveTo>
                    <a:cubicBezTo>
                      <a:pt x="531" y="0"/>
                      <a:pt x="363" y="56"/>
                      <a:pt x="279" y="84"/>
                    </a:cubicBezTo>
                    <a:lnTo>
                      <a:pt x="196" y="168"/>
                    </a:lnTo>
                    <a:cubicBezTo>
                      <a:pt x="56" y="307"/>
                      <a:pt x="0" y="447"/>
                      <a:pt x="0" y="642"/>
                    </a:cubicBezTo>
                    <a:lnTo>
                      <a:pt x="0" y="6417"/>
                    </a:lnTo>
                    <a:cubicBezTo>
                      <a:pt x="0" y="6752"/>
                      <a:pt x="279" y="7031"/>
                      <a:pt x="614" y="7031"/>
                    </a:cubicBezTo>
                    <a:cubicBezTo>
                      <a:pt x="949" y="7031"/>
                      <a:pt x="1228" y="6752"/>
                      <a:pt x="1228" y="6417"/>
                    </a:cubicBezTo>
                    <a:lnTo>
                      <a:pt x="1228" y="2539"/>
                    </a:lnTo>
                    <a:lnTo>
                      <a:pt x="4269" y="6752"/>
                    </a:lnTo>
                    <a:cubicBezTo>
                      <a:pt x="4381" y="6919"/>
                      <a:pt x="4576" y="7031"/>
                      <a:pt x="4799" y="7031"/>
                    </a:cubicBezTo>
                    <a:cubicBezTo>
                      <a:pt x="5134" y="7031"/>
                      <a:pt x="5413" y="6752"/>
                      <a:pt x="5413" y="6417"/>
                    </a:cubicBezTo>
                    <a:lnTo>
                      <a:pt x="5413" y="642"/>
                    </a:lnTo>
                    <a:cubicBezTo>
                      <a:pt x="5413" y="307"/>
                      <a:pt x="5134" y="28"/>
                      <a:pt x="4799" y="28"/>
                    </a:cubicBezTo>
                    <a:cubicBezTo>
                      <a:pt x="4436" y="28"/>
                      <a:pt x="4157" y="307"/>
                      <a:pt x="4157" y="642"/>
                    </a:cubicBezTo>
                    <a:lnTo>
                      <a:pt x="4157" y="4492"/>
                    </a:lnTo>
                    <a:lnTo>
                      <a:pt x="1088" y="223"/>
                    </a:lnTo>
                    <a:cubicBezTo>
                      <a:pt x="977" y="84"/>
                      <a:pt x="809" y="0"/>
                      <a:pt x="614"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15" name="Google Shape;1015;p61"/>
              <p:cNvSpPr/>
              <p:nvPr/>
            </p:nvSpPr>
            <p:spPr>
              <a:xfrm>
                <a:off x="3648875" y="1778262"/>
                <a:ext cx="37616" cy="55719"/>
              </a:xfrm>
              <a:custGeom>
                <a:avLst/>
                <a:gdLst/>
                <a:ahLst/>
                <a:cxnLst/>
                <a:rect l="l" t="t" r="r" b="b"/>
                <a:pathLst>
                  <a:path w="2317" h="3432" extrusionOk="0">
                    <a:moveTo>
                      <a:pt x="1145" y="0"/>
                    </a:moveTo>
                    <a:cubicBezTo>
                      <a:pt x="866" y="0"/>
                      <a:pt x="587" y="84"/>
                      <a:pt x="363" y="307"/>
                    </a:cubicBezTo>
                    <a:lnTo>
                      <a:pt x="196" y="419"/>
                    </a:lnTo>
                    <a:cubicBezTo>
                      <a:pt x="84" y="530"/>
                      <a:pt x="84" y="698"/>
                      <a:pt x="196" y="809"/>
                    </a:cubicBezTo>
                    <a:cubicBezTo>
                      <a:pt x="243" y="872"/>
                      <a:pt x="316" y="908"/>
                      <a:pt x="391" y="908"/>
                    </a:cubicBezTo>
                    <a:cubicBezTo>
                      <a:pt x="450" y="908"/>
                      <a:pt x="510" y="886"/>
                      <a:pt x="559" y="837"/>
                    </a:cubicBezTo>
                    <a:lnTo>
                      <a:pt x="726" y="698"/>
                    </a:lnTo>
                    <a:cubicBezTo>
                      <a:pt x="838" y="586"/>
                      <a:pt x="1005" y="530"/>
                      <a:pt x="1145" y="530"/>
                    </a:cubicBezTo>
                    <a:cubicBezTo>
                      <a:pt x="1312" y="530"/>
                      <a:pt x="1479" y="586"/>
                      <a:pt x="1619" y="753"/>
                    </a:cubicBezTo>
                    <a:cubicBezTo>
                      <a:pt x="1730" y="865"/>
                      <a:pt x="1786" y="1004"/>
                      <a:pt x="1786" y="1172"/>
                    </a:cubicBezTo>
                    <a:cubicBezTo>
                      <a:pt x="1786" y="1339"/>
                      <a:pt x="1703" y="1507"/>
                      <a:pt x="1563" y="1646"/>
                    </a:cubicBezTo>
                    <a:lnTo>
                      <a:pt x="112" y="2957"/>
                    </a:lnTo>
                    <a:cubicBezTo>
                      <a:pt x="29" y="3041"/>
                      <a:pt x="1" y="3209"/>
                      <a:pt x="112" y="3320"/>
                    </a:cubicBezTo>
                    <a:cubicBezTo>
                      <a:pt x="168" y="3404"/>
                      <a:pt x="224" y="3432"/>
                      <a:pt x="308" y="3432"/>
                    </a:cubicBezTo>
                    <a:lnTo>
                      <a:pt x="2065" y="3432"/>
                    </a:lnTo>
                    <a:cubicBezTo>
                      <a:pt x="2205" y="3432"/>
                      <a:pt x="2316" y="3292"/>
                      <a:pt x="2316" y="3153"/>
                    </a:cubicBezTo>
                    <a:cubicBezTo>
                      <a:pt x="2316" y="2985"/>
                      <a:pt x="2205" y="2874"/>
                      <a:pt x="2065" y="2874"/>
                    </a:cubicBezTo>
                    <a:lnTo>
                      <a:pt x="1005" y="2874"/>
                    </a:lnTo>
                    <a:lnTo>
                      <a:pt x="1926" y="2037"/>
                    </a:lnTo>
                    <a:cubicBezTo>
                      <a:pt x="2177" y="1814"/>
                      <a:pt x="2316" y="1479"/>
                      <a:pt x="2316" y="1172"/>
                    </a:cubicBezTo>
                    <a:cubicBezTo>
                      <a:pt x="2316" y="893"/>
                      <a:pt x="2233" y="586"/>
                      <a:pt x="2009" y="391"/>
                    </a:cubicBezTo>
                    <a:cubicBezTo>
                      <a:pt x="1786" y="112"/>
                      <a:pt x="1451" y="0"/>
                      <a:pt x="1145"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16" name="Google Shape;1016;p61"/>
              <p:cNvSpPr/>
              <p:nvPr/>
            </p:nvSpPr>
            <p:spPr>
              <a:xfrm>
                <a:off x="3873524" y="1516014"/>
                <a:ext cx="115967" cy="121860"/>
              </a:xfrm>
              <a:custGeom>
                <a:avLst/>
                <a:gdLst/>
                <a:ahLst/>
                <a:cxnLst/>
                <a:rect l="l" t="t" r="r" b="b"/>
                <a:pathLst>
                  <a:path w="7143" h="7506" extrusionOk="0">
                    <a:moveTo>
                      <a:pt x="3600" y="1200"/>
                    </a:moveTo>
                    <a:cubicBezTo>
                      <a:pt x="4213" y="1200"/>
                      <a:pt x="4799" y="1451"/>
                      <a:pt x="5246" y="1926"/>
                    </a:cubicBezTo>
                    <a:cubicBezTo>
                      <a:pt x="5664" y="2400"/>
                      <a:pt x="5943" y="3042"/>
                      <a:pt x="5943" y="3767"/>
                    </a:cubicBezTo>
                    <a:cubicBezTo>
                      <a:pt x="5943" y="4464"/>
                      <a:pt x="5664" y="5134"/>
                      <a:pt x="5246" y="5580"/>
                    </a:cubicBezTo>
                    <a:cubicBezTo>
                      <a:pt x="4799" y="6027"/>
                      <a:pt x="4213" y="6306"/>
                      <a:pt x="3600" y="6306"/>
                    </a:cubicBezTo>
                    <a:cubicBezTo>
                      <a:pt x="2930" y="6306"/>
                      <a:pt x="2344" y="6027"/>
                      <a:pt x="1898" y="5580"/>
                    </a:cubicBezTo>
                    <a:cubicBezTo>
                      <a:pt x="1451" y="5134"/>
                      <a:pt x="1200" y="4464"/>
                      <a:pt x="1200" y="3767"/>
                    </a:cubicBezTo>
                    <a:cubicBezTo>
                      <a:pt x="1200" y="3042"/>
                      <a:pt x="1451" y="2400"/>
                      <a:pt x="1898" y="1926"/>
                    </a:cubicBezTo>
                    <a:cubicBezTo>
                      <a:pt x="2344" y="1451"/>
                      <a:pt x="2930" y="1200"/>
                      <a:pt x="3600" y="1200"/>
                    </a:cubicBezTo>
                    <a:close/>
                    <a:moveTo>
                      <a:pt x="3600" y="1"/>
                    </a:moveTo>
                    <a:cubicBezTo>
                      <a:pt x="2595" y="1"/>
                      <a:pt x="1675" y="419"/>
                      <a:pt x="1033" y="1117"/>
                    </a:cubicBezTo>
                    <a:cubicBezTo>
                      <a:pt x="391" y="1814"/>
                      <a:pt x="1" y="2735"/>
                      <a:pt x="1" y="3767"/>
                    </a:cubicBezTo>
                    <a:cubicBezTo>
                      <a:pt x="1" y="4799"/>
                      <a:pt x="391" y="5720"/>
                      <a:pt x="1033" y="6389"/>
                    </a:cubicBezTo>
                    <a:cubicBezTo>
                      <a:pt x="1675" y="7059"/>
                      <a:pt x="2595" y="7505"/>
                      <a:pt x="3600" y="7505"/>
                    </a:cubicBezTo>
                    <a:cubicBezTo>
                      <a:pt x="4548" y="7505"/>
                      <a:pt x="5469" y="7059"/>
                      <a:pt x="6083" y="6389"/>
                    </a:cubicBezTo>
                    <a:cubicBezTo>
                      <a:pt x="6724" y="5720"/>
                      <a:pt x="7143" y="4799"/>
                      <a:pt x="7143" y="3767"/>
                    </a:cubicBezTo>
                    <a:cubicBezTo>
                      <a:pt x="7143" y="2735"/>
                      <a:pt x="6724" y="1814"/>
                      <a:pt x="6083" y="1117"/>
                    </a:cubicBezTo>
                    <a:cubicBezTo>
                      <a:pt x="5469" y="419"/>
                      <a:pt x="4548" y="1"/>
                      <a:pt x="360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17" name="Google Shape;1017;p61"/>
              <p:cNvSpPr/>
              <p:nvPr/>
            </p:nvSpPr>
            <p:spPr>
              <a:xfrm>
                <a:off x="4022538" y="1520640"/>
                <a:ext cx="90153" cy="117233"/>
              </a:xfrm>
              <a:custGeom>
                <a:avLst/>
                <a:gdLst/>
                <a:ahLst/>
                <a:cxnLst/>
                <a:rect l="l" t="t" r="r" b="b"/>
                <a:pathLst>
                  <a:path w="5553" h="7221" extrusionOk="0">
                    <a:moveTo>
                      <a:pt x="601" y="1"/>
                    </a:moveTo>
                    <a:cubicBezTo>
                      <a:pt x="480" y="1"/>
                      <a:pt x="356" y="36"/>
                      <a:pt x="252" y="106"/>
                    </a:cubicBezTo>
                    <a:cubicBezTo>
                      <a:pt x="84" y="218"/>
                      <a:pt x="0" y="413"/>
                      <a:pt x="28" y="580"/>
                    </a:cubicBezTo>
                    <a:lnTo>
                      <a:pt x="28" y="6662"/>
                    </a:lnTo>
                    <a:cubicBezTo>
                      <a:pt x="28" y="6969"/>
                      <a:pt x="279" y="7220"/>
                      <a:pt x="586" y="7220"/>
                    </a:cubicBezTo>
                    <a:cubicBezTo>
                      <a:pt x="893" y="7220"/>
                      <a:pt x="1144" y="6969"/>
                      <a:pt x="1144" y="6662"/>
                    </a:cubicBezTo>
                    <a:lnTo>
                      <a:pt x="1144" y="2310"/>
                    </a:lnTo>
                    <a:lnTo>
                      <a:pt x="4492" y="6941"/>
                    </a:lnTo>
                    <a:lnTo>
                      <a:pt x="4548" y="7025"/>
                    </a:lnTo>
                    <a:cubicBezTo>
                      <a:pt x="4660" y="7137"/>
                      <a:pt x="4799" y="7220"/>
                      <a:pt x="4966" y="7220"/>
                    </a:cubicBezTo>
                    <a:cubicBezTo>
                      <a:pt x="5273" y="7220"/>
                      <a:pt x="5552" y="6969"/>
                      <a:pt x="5552" y="6662"/>
                    </a:cubicBezTo>
                    <a:lnTo>
                      <a:pt x="5552" y="580"/>
                    </a:lnTo>
                    <a:cubicBezTo>
                      <a:pt x="5552" y="301"/>
                      <a:pt x="5273" y="22"/>
                      <a:pt x="4966" y="22"/>
                    </a:cubicBezTo>
                    <a:cubicBezTo>
                      <a:pt x="4660" y="22"/>
                      <a:pt x="4409" y="301"/>
                      <a:pt x="4409" y="580"/>
                    </a:cubicBezTo>
                    <a:lnTo>
                      <a:pt x="4409" y="4877"/>
                    </a:lnTo>
                    <a:lnTo>
                      <a:pt x="1033" y="218"/>
                    </a:lnTo>
                    <a:cubicBezTo>
                      <a:pt x="935" y="71"/>
                      <a:pt x="771" y="1"/>
                      <a:pt x="601"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018" name="Google Shape;1018;p61"/>
            <p:cNvSpPr/>
            <p:nvPr/>
          </p:nvSpPr>
          <p:spPr>
            <a:xfrm>
              <a:off x="4428799" y="4101287"/>
              <a:ext cx="79746" cy="261367"/>
            </a:xfrm>
            <a:custGeom>
              <a:avLst/>
              <a:gdLst/>
              <a:ahLst/>
              <a:cxnLst/>
              <a:rect l="l" t="t" r="r" b="b"/>
              <a:pathLst>
                <a:path w="4912" h="16099" extrusionOk="0">
                  <a:moveTo>
                    <a:pt x="531" y="1"/>
                  </a:moveTo>
                  <a:cubicBezTo>
                    <a:pt x="224" y="1"/>
                    <a:pt x="1" y="280"/>
                    <a:pt x="1" y="642"/>
                  </a:cubicBezTo>
                  <a:cubicBezTo>
                    <a:pt x="1" y="977"/>
                    <a:pt x="224" y="1256"/>
                    <a:pt x="531" y="1256"/>
                  </a:cubicBezTo>
                  <a:lnTo>
                    <a:pt x="810" y="1256"/>
                  </a:lnTo>
                  <a:lnTo>
                    <a:pt x="810" y="14452"/>
                  </a:lnTo>
                  <a:cubicBezTo>
                    <a:pt x="810" y="15373"/>
                    <a:pt x="1535" y="16098"/>
                    <a:pt x="2456" y="16098"/>
                  </a:cubicBezTo>
                  <a:cubicBezTo>
                    <a:pt x="3349" y="16098"/>
                    <a:pt x="4102" y="15373"/>
                    <a:pt x="4102" y="14452"/>
                  </a:cubicBezTo>
                  <a:lnTo>
                    <a:pt x="4102" y="1256"/>
                  </a:lnTo>
                  <a:lnTo>
                    <a:pt x="4381" y="1256"/>
                  </a:lnTo>
                  <a:cubicBezTo>
                    <a:pt x="4660" y="1256"/>
                    <a:pt x="4911" y="977"/>
                    <a:pt x="4911" y="642"/>
                  </a:cubicBezTo>
                  <a:cubicBezTo>
                    <a:pt x="4911" y="280"/>
                    <a:pt x="4660" y="1"/>
                    <a:pt x="438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19" name="Google Shape;1019;p61"/>
            <p:cNvSpPr/>
            <p:nvPr/>
          </p:nvSpPr>
          <p:spPr>
            <a:xfrm>
              <a:off x="4425179" y="4097667"/>
              <a:ext cx="86533" cy="268608"/>
            </a:xfrm>
            <a:custGeom>
              <a:avLst/>
              <a:gdLst/>
              <a:ahLst/>
              <a:cxnLst/>
              <a:rect l="l" t="t" r="r" b="b"/>
              <a:pathLst>
                <a:path w="5330" h="16545" extrusionOk="0">
                  <a:moveTo>
                    <a:pt x="4604" y="447"/>
                  </a:moveTo>
                  <a:cubicBezTo>
                    <a:pt x="4771" y="447"/>
                    <a:pt x="4911" y="642"/>
                    <a:pt x="4911" y="865"/>
                  </a:cubicBezTo>
                  <a:cubicBezTo>
                    <a:pt x="4911" y="1088"/>
                    <a:pt x="4771" y="1284"/>
                    <a:pt x="4604" y="1284"/>
                  </a:cubicBezTo>
                  <a:lnTo>
                    <a:pt x="4102" y="1284"/>
                  </a:lnTo>
                  <a:lnTo>
                    <a:pt x="4102" y="14675"/>
                  </a:lnTo>
                  <a:cubicBezTo>
                    <a:pt x="4102" y="15456"/>
                    <a:pt x="3460" y="16098"/>
                    <a:pt x="2679" y="16098"/>
                  </a:cubicBezTo>
                  <a:cubicBezTo>
                    <a:pt x="1898" y="16098"/>
                    <a:pt x="1256" y="15456"/>
                    <a:pt x="1256" y="14675"/>
                  </a:cubicBezTo>
                  <a:lnTo>
                    <a:pt x="1256" y="1284"/>
                  </a:lnTo>
                  <a:lnTo>
                    <a:pt x="754" y="1284"/>
                  </a:lnTo>
                  <a:cubicBezTo>
                    <a:pt x="559" y="1284"/>
                    <a:pt x="419" y="1088"/>
                    <a:pt x="419" y="865"/>
                  </a:cubicBezTo>
                  <a:cubicBezTo>
                    <a:pt x="419" y="642"/>
                    <a:pt x="559" y="447"/>
                    <a:pt x="754" y="447"/>
                  </a:cubicBezTo>
                  <a:close/>
                  <a:moveTo>
                    <a:pt x="754" y="0"/>
                  </a:moveTo>
                  <a:cubicBezTo>
                    <a:pt x="336" y="0"/>
                    <a:pt x="1" y="391"/>
                    <a:pt x="1" y="865"/>
                  </a:cubicBezTo>
                  <a:cubicBezTo>
                    <a:pt x="1" y="1312"/>
                    <a:pt x="336" y="1702"/>
                    <a:pt x="754" y="1702"/>
                  </a:cubicBezTo>
                  <a:lnTo>
                    <a:pt x="810" y="1702"/>
                  </a:lnTo>
                  <a:lnTo>
                    <a:pt x="810" y="14675"/>
                  </a:lnTo>
                  <a:cubicBezTo>
                    <a:pt x="810" y="15708"/>
                    <a:pt x="1647" y="16544"/>
                    <a:pt x="2679" y="16544"/>
                  </a:cubicBezTo>
                  <a:cubicBezTo>
                    <a:pt x="3683" y="16544"/>
                    <a:pt x="4520" y="15708"/>
                    <a:pt x="4520" y="14675"/>
                  </a:cubicBezTo>
                  <a:lnTo>
                    <a:pt x="4520" y="1702"/>
                  </a:lnTo>
                  <a:lnTo>
                    <a:pt x="4604" y="1702"/>
                  </a:lnTo>
                  <a:cubicBezTo>
                    <a:pt x="5023" y="1702"/>
                    <a:pt x="5329" y="1312"/>
                    <a:pt x="5329" y="865"/>
                  </a:cubicBezTo>
                  <a:cubicBezTo>
                    <a:pt x="5329" y="391"/>
                    <a:pt x="5023" y="0"/>
                    <a:pt x="4604" y="0"/>
                  </a:cubicBez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0" name="Google Shape;1020;p61"/>
            <p:cNvSpPr/>
            <p:nvPr/>
          </p:nvSpPr>
          <p:spPr>
            <a:xfrm>
              <a:off x="4449189" y="4185526"/>
              <a:ext cx="38509" cy="166701"/>
            </a:xfrm>
            <a:custGeom>
              <a:avLst/>
              <a:gdLst/>
              <a:ahLst/>
              <a:cxnLst/>
              <a:rect l="l" t="t" r="r" b="b"/>
              <a:pathLst>
                <a:path w="2372" h="10268" extrusionOk="0">
                  <a:moveTo>
                    <a:pt x="0" y="1"/>
                  </a:moveTo>
                  <a:lnTo>
                    <a:pt x="0" y="9068"/>
                  </a:lnTo>
                  <a:cubicBezTo>
                    <a:pt x="0" y="9738"/>
                    <a:pt x="530" y="10268"/>
                    <a:pt x="1200" y="10268"/>
                  </a:cubicBezTo>
                  <a:cubicBezTo>
                    <a:pt x="1842" y="10268"/>
                    <a:pt x="2372" y="9738"/>
                    <a:pt x="2372" y="9068"/>
                  </a:cubicBezTo>
                  <a:lnTo>
                    <a:pt x="2372" y="1"/>
                  </a:ln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1" name="Google Shape;1021;p61"/>
            <p:cNvSpPr/>
            <p:nvPr/>
          </p:nvSpPr>
          <p:spPr>
            <a:xfrm>
              <a:off x="4460959" y="4157003"/>
              <a:ext cx="9530" cy="9968"/>
            </a:xfrm>
            <a:custGeom>
              <a:avLst/>
              <a:gdLst/>
              <a:ahLst/>
              <a:cxnLst/>
              <a:rect l="l" t="t" r="r" b="b"/>
              <a:pathLst>
                <a:path w="587" h="614" extrusionOk="0">
                  <a:moveTo>
                    <a:pt x="308" y="0"/>
                  </a:moveTo>
                  <a:cubicBezTo>
                    <a:pt x="140" y="0"/>
                    <a:pt x="1" y="140"/>
                    <a:pt x="1" y="307"/>
                  </a:cubicBezTo>
                  <a:cubicBezTo>
                    <a:pt x="1" y="474"/>
                    <a:pt x="140" y="614"/>
                    <a:pt x="308" y="614"/>
                  </a:cubicBezTo>
                  <a:cubicBezTo>
                    <a:pt x="475" y="614"/>
                    <a:pt x="587" y="474"/>
                    <a:pt x="587" y="307"/>
                  </a:cubicBezTo>
                  <a:cubicBezTo>
                    <a:pt x="587" y="140"/>
                    <a:pt x="475" y="0"/>
                    <a:pt x="308" y="0"/>
                  </a:cubicBez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2" name="Google Shape;1022;p61"/>
            <p:cNvSpPr/>
            <p:nvPr/>
          </p:nvSpPr>
          <p:spPr>
            <a:xfrm>
              <a:off x="4473199" y="4320044"/>
              <a:ext cx="4546" cy="5000"/>
            </a:xfrm>
            <a:custGeom>
              <a:avLst/>
              <a:gdLst/>
              <a:ahLst/>
              <a:cxnLst/>
              <a:rect l="l" t="t" r="r" b="b"/>
              <a:pathLst>
                <a:path w="280" h="308" extrusionOk="0">
                  <a:moveTo>
                    <a:pt x="140" y="1"/>
                  </a:moveTo>
                  <a:cubicBezTo>
                    <a:pt x="56" y="1"/>
                    <a:pt x="0" y="84"/>
                    <a:pt x="0" y="168"/>
                  </a:cubicBezTo>
                  <a:cubicBezTo>
                    <a:pt x="0" y="252"/>
                    <a:pt x="56" y="308"/>
                    <a:pt x="140" y="308"/>
                  </a:cubicBezTo>
                  <a:cubicBezTo>
                    <a:pt x="223" y="308"/>
                    <a:pt x="279" y="252"/>
                    <a:pt x="279" y="168"/>
                  </a:cubicBezTo>
                  <a:cubicBezTo>
                    <a:pt x="279" y="84"/>
                    <a:pt x="223" y="1"/>
                    <a:pt x="14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3" name="Google Shape;1023;p61"/>
            <p:cNvSpPr/>
            <p:nvPr/>
          </p:nvSpPr>
          <p:spPr>
            <a:xfrm>
              <a:off x="4468215" y="4229456"/>
              <a:ext cx="5000" cy="5000"/>
            </a:xfrm>
            <a:custGeom>
              <a:avLst/>
              <a:gdLst/>
              <a:ahLst/>
              <a:cxnLst/>
              <a:rect l="l" t="t" r="r" b="b"/>
              <a:pathLst>
                <a:path w="308" h="308" extrusionOk="0">
                  <a:moveTo>
                    <a:pt x="140" y="1"/>
                  </a:moveTo>
                  <a:cubicBezTo>
                    <a:pt x="56" y="1"/>
                    <a:pt x="0" y="85"/>
                    <a:pt x="0" y="168"/>
                  </a:cubicBezTo>
                  <a:cubicBezTo>
                    <a:pt x="0" y="224"/>
                    <a:pt x="56" y="308"/>
                    <a:pt x="140" y="308"/>
                  </a:cubicBezTo>
                  <a:cubicBezTo>
                    <a:pt x="223" y="308"/>
                    <a:pt x="307" y="224"/>
                    <a:pt x="307" y="168"/>
                  </a:cubicBezTo>
                  <a:cubicBezTo>
                    <a:pt x="307" y="85"/>
                    <a:pt x="223" y="1"/>
                    <a:pt x="14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4" name="Google Shape;1024;p61"/>
            <p:cNvSpPr/>
            <p:nvPr/>
          </p:nvSpPr>
          <p:spPr>
            <a:xfrm>
              <a:off x="4466397" y="4121661"/>
              <a:ext cx="13605" cy="13605"/>
            </a:xfrm>
            <a:custGeom>
              <a:avLst/>
              <a:gdLst/>
              <a:ahLst/>
              <a:cxnLst/>
              <a:rect l="l" t="t" r="r" b="b"/>
              <a:pathLst>
                <a:path w="838" h="838" extrusionOk="0">
                  <a:moveTo>
                    <a:pt x="419" y="1"/>
                  </a:moveTo>
                  <a:cubicBezTo>
                    <a:pt x="196" y="1"/>
                    <a:pt x="1" y="196"/>
                    <a:pt x="1" y="419"/>
                  </a:cubicBezTo>
                  <a:cubicBezTo>
                    <a:pt x="1" y="643"/>
                    <a:pt x="196" y="838"/>
                    <a:pt x="419" y="838"/>
                  </a:cubicBezTo>
                  <a:cubicBezTo>
                    <a:pt x="642" y="838"/>
                    <a:pt x="838" y="643"/>
                    <a:pt x="838" y="419"/>
                  </a:cubicBezTo>
                  <a:cubicBezTo>
                    <a:pt x="838" y="196"/>
                    <a:pt x="642" y="1"/>
                    <a:pt x="419" y="1"/>
                  </a:cubicBez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5" name="Google Shape;1025;p61"/>
            <p:cNvSpPr/>
            <p:nvPr/>
          </p:nvSpPr>
          <p:spPr>
            <a:xfrm>
              <a:off x="4447371" y="4036074"/>
              <a:ext cx="13605" cy="13150"/>
            </a:xfrm>
            <a:custGeom>
              <a:avLst/>
              <a:gdLst/>
              <a:ahLst/>
              <a:cxnLst/>
              <a:rect l="l" t="t" r="r" b="b"/>
              <a:pathLst>
                <a:path w="838" h="810" extrusionOk="0">
                  <a:moveTo>
                    <a:pt x="419" y="0"/>
                  </a:moveTo>
                  <a:cubicBezTo>
                    <a:pt x="196" y="0"/>
                    <a:pt x="1" y="167"/>
                    <a:pt x="1" y="419"/>
                  </a:cubicBezTo>
                  <a:cubicBezTo>
                    <a:pt x="1" y="642"/>
                    <a:pt x="196" y="809"/>
                    <a:pt x="419" y="809"/>
                  </a:cubicBezTo>
                  <a:cubicBezTo>
                    <a:pt x="642" y="809"/>
                    <a:pt x="838" y="642"/>
                    <a:pt x="838" y="419"/>
                  </a:cubicBezTo>
                  <a:cubicBezTo>
                    <a:pt x="838" y="167"/>
                    <a:pt x="642" y="0"/>
                    <a:pt x="419" y="0"/>
                  </a:cubicBez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6" name="Google Shape;1026;p61"/>
            <p:cNvSpPr/>
            <p:nvPr/>
          </p:nvSpPr>
          <p:spPr>
            <a:xfrm>
              <a:off x="4470017" y="4076822"/>
              <a:ext cx="13605" cy="13167"/>
            </a:xfrm>
            <a:custGeom>
              <a:avLst/>
              <a:gdLst/>
              <a:ahLst/>
              <a:cxnLst/>
              <a:rect l="l" t="t" r="r" b="b"/>
              <a:pathLst>
                <a:path w="838" h="811" extrusionOk="0">
                  <a:moveTo>
                    <a:pt x="419" y="1"/>
                  </a:moveTo>
                  <a:cubicBezTo>
                    <a:pt x="196" y="1"/>
                    <a:pt x="1" y="168"/>
                    <a:pt x="1" y="392"/>
                  </a:cubicBezTo>
                  <a:cubicBezTo>
                    <a:pt x="1" y="643"/>
                    <a:pt x="196" y="810"/>
                    <a:pt x="419" y="810"/>
                  </a:cubicBezTo>
                  <a:cubicBezTo>
                    <a:pt x="642" y="810"/>
                    <a:pt x="838" y="643"/>
                    <a:pt x="838" y="392"/>
                  </a:cubicBezTo>
                  <a:cubicBezTo>
                    <a:pt x="838" y="168"/>
                    <a:pt x="642" y="1"/>
                    <a:pt x="419" y="1"/>
                  </a:cubicBez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7" name="Google Shape;1027;p61"/>
            <p:cNvSpPr/>
            <p:nvPr/>
          </p:nvSpPr>
          <p:spPr>
            <a:xfrm>
              <a:off x="4450991" y="4080004"/>
              <a:ext cx="12257" cy="12241"/>
            </a:xfrm>
            <a:custGeom>
              <a:avLst/>
              <a:gdLst/>
              <a:ahLst/>
              <a:cxnLst/>
              <a:rect l="l" t="t" r="r" b="b"/>
              <a:pathLst>
                <a:path w="755" h="754" extrusionOk="0">
                  <a:moveTo>
                    <a:pt x="392" y="0"/>
                  </a:moveTo>
                  <a:cubicBezTo>
                    <a:pt x="168" y="0"/>
                    <a:pt x="1" y="168"/>
                    <a:pt x="1" y="391"/>
                  </a:cubicBezTo>
                  <a:cubicBezTo>
                    <a:pt x="1" y="586"/>
                    <a:pt x="168" y="754"/>
                    <a:pt x="392" y="754"/>
                  </a:cubicBezTo>
                  <a:cubicBezTo>
                    <a:pt x="587" y="754"/>
                    <a:pt x="754" y="586"/>
                    <a:pt x="754" y="391"/>
                  </a:cubicBezTo>
                  <a:cubicBezTo>
                    <a:pt x="754" y="168"/>
                    <a:pt x="587" y="0"/>
                    <a:pt x="392" y="0"/>
                  </a:cubicBez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8" name="Google Shape;1028;p61"/>
            <p:cNvSpPr/>
            <p:nvPr/>
          </p:nvSpPr>
          <p:spPr>
            <a:xfrm>
              <a:off x="4466852" y="4049207"/>
              <a:ext cx="12241" cy="12241"/>
            </a:xfrm>
            <a:custGeom>
              <a:avLst/>
              <a:gdLst/>
              <a:ahLst/>
              <a:cxnLst/>
              <a:rect l="l" t="t" r="r" b="b"/>
              <a:pathLst>
                <a:path w="754" h="754" extrusionOk="0">
                  <a:moveTo>
                    <a:pt x="391" y="0"/>
                  </a:moveTo>
                  <a:cubicBezTo>
                    <a:pt x="168" y="0"/>
                    <a:pt x="0" y="168"/>
                    <a:pt x="0" y="391"/>
                  </a:cubicBezTo>
                  <a:cubicBezTo>
                    <a:pt x="0" y="586"/>
                    <a:pt x="168" y="753"/>
                    <a:pt x="391" y="753"/>
                  </a:cubicBezTo>
                  <a:cubicBezTo>
                    <a:pt x="586" y="753"/>
                    <a:pt x="754" y="586"/>
                    <a:pt x="754" y="391"/>
                  </a:cubicBezTo>
                  <a:cubicBezTo>
                    <a:pt x="754" y="168"/>
                    <a:pt x="586" y="0"/>
                    <a:pt x="391" y="0"/>
                  </a:cubicBez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29" name="Google Shape;1029;p61"/>
            <p:cNvSpPr/>
            <p:nvPr/>
          </p:nvSpPr>
          <p:spPr>
            <a:xfrm>
              <a:off x="4464579" y="4005716"/>
              <a:ext cx="12257" cy="12257"/>
            </a:xfrm>
            <a:custGeom>
              <a:avLst/>
              <a:gdLst/>
              <a:ahLst/>
              <a:cxnLst/>
              <a:rect l="l" t="t" r="r" b="b"/>
              <a:pathLst>
                <a:path w="755" h="755" extrusionOk="0">
                  <a:moveTo>
                    <a:pt x="364" y="1"/>
                  </a:moveTo>
                  <a:cubicBezTo>
                    <a:pt x="168" y="1"/>
                    <a:pt x="1" y="168"/>
                    <a:pt x="1" y="391"/>
                  </a:cubicBezTo>
                  <a:cubicBezTo>
                    <a:pt x="1" y="587"/>
                    <a:pt x="168" y="754"/>
                    <a:pt x="364" y="754"/>
                  </a:cubicBezTo>
                  <a:cubicBezTo>
                    <a:pt x="587" y="754"/>
                    <a:pt x="754" y="587"/>
                    <a:pt x="754" y="391"/>
                  </a:cubicBezTo>
                  <a:cubicBezTo>
                    <a:pt x="754" y="168"/>
                    <a:pt x="587" y="1"/>
                    <a:pt x="364" y="1"/>
                  </a:cubicBez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0" name="Google Shape;1030;p61"/>
            <p:cNvSpPr/>
            <p:nvPr/>
          </p:nvSpPr>
          <p:spPr>
            <a:xfrm>
              <a:off x="4568754" y="4101287"/>
              <a:ext cx="79730" cy="261367"/>
            </a:xfrm>
            <a:custGeom>
              <a:avLst/>
              <a:gdLst/>
              <a:ahLst/>
              <a:cxnLst/>
              <a:rect l="l" t="t" r="r" b="b"/>
              <a:pathLst>
                <a:path w="4911" h="16099" extrusionOk="0">
                  <a:moveTo>
                    <a:pt x="531" y="1"/>
                  </a:moveTo>
                  <a:cubicBezTo>
                    <a:pt x="224" y="1"/>
                    <a:pt x="1" y="280"/>
                    <a:pt x="1" y="614"/>
                  </a:cubicBezTo>
                  <a:cubicBezTo>
                    <a:pt x="1" y="977"/>
                    <a:pt x="224" y="1256"/>
                    <a:pt x="531" y="1256"/>
                  </a:cubicBezTo>
                  <a:lnTo>
                    <a:pt x="810" y="1256"/>
                  </a:lnTo>
                  <a:lnTo>
                    <a:pt x="810" y="14452"/>
                  </a:lnTo>
                  <a:cubicBezTo>
                    <a:pt x="810" y="15345"/>
                    <a:pt x="1535" y="16098"/>
                    <a:pt x="2456" y="16098"/>
                  </a:cubicBezTo>
                  <a:cubicBezTo>
                    <a:pt x="3349" y="16098"/>
                    <a:pt x="4102" y="15345"/>
                    <a:pt x="4102" y="14452"/>
                  </a:cubicBezTo>
                  <a:lnTo>
                    <a:pt x="4102" y="1256"/>
                  </a:lnTo>
                  <a:lnTo>
                    <a:pt x="4381" y="1256"/>
                  </a:lnTo>
                  <a:cubicBezTo>
                    <a:pt x="4660" y="1256"/>
                    <a:pt x="4911" y="977"/>
                    <a:pt x="4911" y="614"/>
                  </a:cubicBezTo>
                  <a:cubicBezTo>
                    <a:pt x="4911" y="280"/>
                    <a:pt x="4660" y="1"/>
                    <a:pt x="438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1" name="Google Shape;1031;p61"/>
            <p:cNvSpPr/>
            <p:nvPr/>
          </p:nvSpPr>
          <p:spPr>
            <a:xfrm>
              <a:off x="4565134" y="4097667"/>
              <a:ext cx="86987" cy="268153"/>
            </a:xfrm>
            <a:custGeom>
              <a:avLst/>
              <a:gdLst/>
              <a:ahLst/>
              <a:cxnLst/>
              <a:rect l="l" t="t" r="r" b="b"/>
              <a:pathLst>
                <a:path w="5358" h="16517" extrusionOk="0">
                  <a:moveTo>
                    <a:pt x="4604" y="419"/>
                  </a:moveTo>
                  <a:cubicBezTo>
                    <a:pt x="4771" y="419"/>
                    <a:pt x="4911" y="614"/>
                    <a:pt x="4911" y="837"/>
                  </a:cubicBezTo>
                  <a:cubicBezTo>
                    <a:pt x="4911" y="1060"/>
                    <a:pt x="4771" y="1256"/>
                    <a:pt x="4604" y="1256"/>
                  </a:cubicBezTo>
                  <a:lnTo>
                    <a:pt x="4102" y="1256"/>
                  </a:lnTo>
                  <a:lnTo>
                    <a:pt x="4102" y="14675"/>
                  </a:lnTo>
                  <a:cubicBezTo>
                    <a:pt x="4102" y="15456"/>
                    <a:pt x="3460" y="16098"/>
                    <a:pt x="2679" y="16098"/>
                  </a:cubicBezTo>
                  <a:cubicBezTo>
                    <a:pt x="1898" y="16098"/>
                    <a:pt x="1256" y="15456"/>
                    <a:pt x="1256" y="14675"/>
                  </a:cubicBezTo>
                  <a:lnTo>
                    <a:pt x="1256" y="1256"/>
                  </a:lnTo>
                  <a:lnTo>
                    <a:pt x="754" y="1256"/>
                  </a:lnTo>
                  <a:cubicBezTo>
                    <a:pt x="586" y="1256"/>
                    <a:pt x="419" y="1060"/>
                    <a:pt x="419" y="837"/>
                  </a:cubicBezTo>
                  <a:cubicBezTo>
                    <a:pt x="419" y="614"/>
                    <a:pt x="586" y="419"/>
                    <a:pt x="754" y="419"/>
                  </a:cubicBezTo>
                  <a:close/>
                  <a:moveTo>
                    <a:pt x="754" y="0"/>
                  </a:moveTo>
                  <a:cubicBezTo>
                    <a:pt x="335" y="0"/>
                    <a:pt x="1" y="391"/>
                    <a:pt x="1" y="837"/>
                  </a:cubicBezTo>
                  <a:cubicBezTo>
                    <a:pt x="1" y="1312"/>
                    <a:pt x="335" y="1674"/>
                    <a:pt x="754" y="1674"/>
                  </a:cubicBezTo>
                  <a:lnTo>
                    <a:pt x="810" y="1674"/>
                  </a:lnTo>
                  <a:lnTo>
                    <a:pt x="810" y="14675"/>
                  </a:lnTo>
                  <a:cubicBezTo>
                    <a:pt x="810" y="15680"/>
                    <a:pt x="1647" y="16517"/>
                    <a:pt x="2679" y="16517"/>
                  </a:cubicBezTo>
                  <a:cubicBezTo>
                    <a:pt x="3711" y="16517"/>
                    <a:pt x="4520" y="15680"/>
                    <a:pt x="4520" y="14675"/>
                  </a:cubicBezTo>
                  <a:lnTo>
                    <a:pt x="4520" y="1674"/>
                  </a:lnTo>
                  <a:lnTo>
                    <a:pt x="4604" y="1674"/>
                  </a:lnTo>
                  <a:cubicBezTo>
                    <a:pt x="5022" y="1674"/>
                    <a:pt x="5357" y="1312"/>
                    <a:pt x="5357" y="837"/>
                  </a:cubicBezTo>
                  <a:cubicBezTo>
                    <a:pt x="5357" y="391"/>
                    <a:pt x="5022" y="0"/>
                    <a:pt x="4604" y="0"/>
                  </a:cubicBezTo>
                  <a:close/>
                </a:path>
              </a:pathLst>
            </a:custGeom>
            <a:solidFill>
              <a:srgbClr val="BA575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2" name="Google Shape;1032;p61"/>
            <p:cNvSpPr/>
            <p:nvPr/>
          </p:nvSpPr>
          <p:spPr>
            <a:xfrm>
              <a:off x="4589144" y="4185526"/>
              <a:ext cx="38964" cy="166701"/>
            </a:xfrm>
            <a:custGeom>
              <a:avLst/>
              <a:gdLst/>
              <a:ahLst/>
              <a:cxnLst/>
              <a:rect l="l" t="t" r="r" b="b"/>
              <a:pathLst>
                <a:path w="2400" h="10268" extrusionOk="0">
                  <a:moveTo>
                    <a:pt x="0" y="1"/>
                  </a:moveTo>
                  <a:lnTo>
                    <a:pt x="0" y="9040"/>
                  </a:lnTo>
                  <a:cubicBezTo>
                    <a:pt x="0" y="9710"/>
                    <a:pt x="530" y="10268"/>
                    <a:pt x="1200" y="10268"/>
                  </a:cubicBezTo>
                  <a:cubicBezTo>
                    <a:pt x="1869" y="10268"/>
                    <a:pt x="2400" y="9710"/>
                    <a:pt x="2400" y="9040"/>
                  </a:cubicBezTo>
                  <a:lnTo>
                    <a:pt x="2400" y="1"/>
                  </a:lnTo>
                  <a:close/>
                </a:path>
              </a:pathLst>
            </a:custGeom>
            <a:solidFill>
              <a:srgbClr val="BA575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3" name="Google Shape;1033;p61"/>
            <p:cNvSpPr/>
            <p:nvPr/>
          </p:nvSpPr>
          <p:spPr>
            <a:xfrm>
              <a:off x="4600914" y="4157003"/>
              <a:ext cx="9530" cy="9514"/>
            </a:xfrm>
            <a:custGeom>
              <a:avLst/>
              <a:gdLst/>
              <a:ahLst/>
              <a:cxnLst/>
              <a:rect l="l" t="t" r="r" b="b"/>
              <a:pathLst>
                <a:path w="587" h="586" extrusionOk="0">
                  <a:moveTo>
                    <a:pt x="307" y="0"/>
                  </a:moveTo>
                  <a:cubicBezTo>
                    <a:pt x="140" y="0"/>
                    <a:pt x="1" y="112"/>
                    <a:pt x="1" y="307"/>
                  </a:cubicBezTo>
                  <a:cubicBezTo>
                    <a:pt x="1" y="446"/>
                    <a:pt x="140" y="586"/>
                    <a:pt x="307" y="586"/>
                  </a:cubicBezTo>
                  <a:cubicBezTo>
                    <a:pt x="475" y="586"/>
                    <a:pt x="586" y="446"/>
                    <a:pt x="586" y="307"/>
                  </a:cubicBezTo>
                  <a:cubicBezTo>
                    <a:pt x="586" y="112"/>
                    <a:pt x="475" y="0"/>
                    <a:pt x="307" y="0"/>
                  </a:cubicBezTo>
                  <a:close/>
                </a:path>
              </a:pathLst>
            </a:custGeom>
            <a:solidFill>
              <a:srgbClr val="BA575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4" name="Google Shape;1034;p61"/>
            <p:cNvSpPr/>
            <p:nvPr/>
          </p:nvSpPr>
          <p:spPr>
            <a:xfrm>
              <a:off x="4613138" y="4320044"/>
              <a:ext cx="5000" cy="5000"/>
            </a:xfrm>
            <a:custGeom>
              <a:avLst/>
              <a:gdLst/>
              <a:ahLst/>
              <a:cxnLst/>
              <a:rect l="l" t="t" r="r" b="b"/>
              <a:pathLst>
                <a:path w="308" h="308" extrusionOk="0">
                  <a:moveTo>
                    <a:pt x="140" y="1"/>
                  </a:moveTo>
                  <a:cubicBezTo>
                    <a:pt x="57" y="1"/>
                    <a:pt x="1" y="57"/>
                    <a:pt x="1" y="140"/>
                  </a:cubicBezTo>
                  <a:cubicBezTo>
                    <a:pt x="1" y="224"/>
                    <a:pt x="57" y="308"/>
                    <a:pt x="140" y="308"/>
                  </a:cubicBezTo>
                  <a:cubicBezTo>
                    <a:pt x="224" y="308"/>
                    <a:pt x="308" y="224"/>
                    <a:pt x="308" y="140"/>
                  </a:cubicBezTo>
                  <a:cubicBezTo>
                    <a:pt x="308" y="57"/>
                    <a:pt x="224" y="1"/>
                    <a:pt x="14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5" name="Google Shape;1035;p61"/>
            <p:cNvSpPr/>
            <p:nvPr/>
          </p:nvSpPr>
          <p:spPr>
            <a:xfrm>
              <a:off x="4608154" y="4229456"/>
              <a:ext cx="5000" cy="4546"/>
            </a:xfrm>
            <a:custGeom>
              <a:avLst/>
              <a:gdLst/>
              <a:ahLst/>
              <a:cxnLst/>
              <a:rect l="l" t="t" r="r" b="b"/>
              <a:pathLst>
                <a:path w="308" h="280" extrusionOk="0">
                  <a:moveTo>
                    <a:pt x="140" y="1"/>
                  </a:moveTo>
                  <a:cubicBezTo>
                    <a:pt x="57" y="1"/>
                    <a:pt x="1" y="57"/>
                    <a:pt x="1" y="140"/>
                  </a:cubicBezTo>
                  <a:cubicBezTo>
                    <a:pt x="1" y="224"/>
                    <a:pt x="57" y="280"/>
                    <a:pt x="140" y="280"/>
                  </a:cubicBezTo>
                  <a:cubicBezTo>
                    <a:pt x="224" y="280"/>
                    <a:pt x="308" y="224"/>
                    <a:pt x="308" y="140"/>
                  </a:cubicBezTo>
                  <a:cubicBezTo>
                    <a:pt x="308" y="57"/>
                    <a:pt x="224" y="1"/>
                    <a:pt x="14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6" name="Google Shape;1036;p61"/>
            <p:cNvSpPr/>
            <p:nvPr/>
          </p:nvSpPr>
          <p:spPr>
            <a:xfrm>
              <a:off x="4606352" y="4121661"/>
              <a:ext cx="13605" cy="13167"/>
            </a:xfrm>
            <a:custGeom>
              <a:avLst/>
              <a:gdLst/>
              <a:ahLst/>
              <a:cxnLst/>
              <a:rect l="l" t="t" r="r" b="b"/>
              <a:pathLst>
                <a:path w="838" h="811" extrusionOk="0">
                  <a:moveTo>
                    <a:pt x="419" y="1"/>
                  </a:moveTo>
                  <a:cubicBezTo>
                    <a:pt x="196" y="1"/>
                    <a:pt x="0" y="168"/>
                    <a:pt x="0" y="392"/>
                  </a:cubicBezTo>
                  <a:cubicBezTo>
                    <a:pt x="0" y="615"/>
                    <a:pt x="196" y="810"/>
                    <a:pt x="419" y="810"/>
                  </a:cubicBezTo>
                  <a:cubicBezTo>
                    <a:pt x="642" y="810"/>
                    <a:pt x="837" y="615"/>
                    <a:pt x="837" y="392"/>
                  </a:cubicBezTo>
                  <a:cubicBezTo>
                    <a:pt x="837" y="168"/>
                    <a:pt x="642" y="1"/>
                    <a:pt x="419" y="1"/>
                  </a:cubicBezTo>
                  <a:close/>
                </a:path>
              </a:pathLst>
            </a:custGeom>
            <a:solidFill>
              <a:srgbClr val="BA575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7" name="Google Shape;1037;p61"/>
            <p:cNvSpPr/>
            <p:nvPr/>
          </p:nvSpPr>
          <p:spPr>
            <a:xfrm>
              <a:off x="4587326" y="4035619"/>
              <a:ext cx="13605" cy="13605"/>
            </a:xfrm>
            <a:custGeom>
              <a:avLst/>
              <a:gdLst/>
              <a:ahLst/>
              <a:cxnLst/>
              <a:rect l="l" t="t" r="r" b="b"/>
              <a:pathLst>
                <a:path w="838" h="838" extrusionOk="0">
                  <a:moveTo>
                    <a:pt x="419" y="0"/>
                  </a:moveTo>
                  <a:cubicBezTo>
                    <a:pt x="196" y="0"/>
                    <a:pt x="1" y="195"/>
                    <a:pt x="1" y="419"/>
                  </a:cubicBezTo>
                  <a:cubicBezTo>
                    <a:pt x="1" y="642"/>
                    <a:pt x="196" y="837"/>
                    <a:pt x="419" y="837"/>
                  </a:cubicBezTo>
                  <a:cubicBezTo>
                    <a:pt x="642" y="837"/>
                    <a:pt x="838" y="642"/>
                    <a:pt x="838" y="419"/>
                  </a:cubicBezTo>
                  <a:cubicBezTo>
                    <a:pt x="838" y="195"/>
                    <a:pt x="642" y="0"/>
                    <a:pt x="419" y="0"/>
                  </a:cubicBezTo>
                  <a:close/>
                </a:path>
              </a:pathLst>
            </a:custGeom>
            <a:solidFill>
              <a:srgbClr val="BA575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8" name="Google Shape;1038;p61"/>
            <p:cNvSpPr/>
            <p:nvPr/>
          </p:nvSpPr>
          <p:spPr>
            <a:xfrm>
              <a:off x="4609973" y="4076384"/>
              <a:ext cx="13605" cy="13605"/>
            </a:xfrm>
            <a:custGeom>
              <a:avLst/>
              <a:gdLst/>
              <a:ahLst/>
              <a:cxnLst/>
              <a:rect l="l" t="t" r="r" b="b"/>
              <a:pathLst>
                <a:path w="838" h="838" extrusionOk="0">
                  <a:moveTo>
                    <a:pt x="419" y="0"/>
                  </a:moveTo>
                  <a:cubicBezTo>
                    <a:pt x="196" y="0"/>
                    <a:pt x="1" y="195"/>
                    <a:pt x="1" y="419"/>
                  </a:cubicBezTo>
                  <a:cubicBezTo>
                    <a:pt x="1" y="642"/>
                    <a:pt x="196" y="837"/>
                    <a:pt x="419" y="837"/>
                  </a:cubicBezTo>
                  <a:cubicBezTo>
                    <a:pt x="642" y="837"/>
                    <a:pt x="838" y="642"/>
                    <a:pt x="838" y="419"/>
                  </a:cubicBezTo>
                  <a:cubicBezTo>
                    <a:pt x="838" y="195"/>
                    <a:pt x="642" y="0"/>
                    <a:pt x="419" y="0"/>
                  </a:cubicBezTo>
                  <a:close/>
                </a:path>
              </a:pathLst>
            </a:custGeom>
            <a:solidFill>
              <a:srgbClr val="BA575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39" name="Google Shape;1039;p61"/>
            <p:cNvSpPr/>
            <p:nvPr/>
          </p:nvSpPr>
          <p:spPr>
            <a:xfrm>
              <a:off x="4590946" y="4080004"/>
              <a:ext cx="12696" cy="12241"/>
            </a:xfrm>
            <a:custGeom>
              <a:avLst/>
              <a:gdLst/>
              <a:ahLst/>
              <a:cxnLst/>
              <a:rect l="l" t="t" r="r" b="b"/>
              <a:pathLst>
                <a:path w="782" h="754" extrusionOk="0">
                  <a:moveTo>
                    <a:pt x="391" y="0"/>
                  </a:moveTo>
                  <a:cubicBezTo>
                    <a:pt x="168" y="0"/>
                    <a:pt x="1" y="168"/>
                    <a:pt x="1" y="363"/>
                  </a:cubicBezTo>
                  <a:cubicBezTo>
                    <a:pt x="1" y="586"/>
                    <a:pt x="168" y="754"/>
                    <a:pt x="391" y="754"/>
                  </a:cubicBezTo>
                  <a:cubicBezTo>
                    <a:pt x="587" y="754"/>
                    <a:pt x="782" y="586"/>
                    <a:pt x="782" y="363"/>
                  </a:cubicBezTo>
                  <a:cubicBezTo>
                    <a:pt x="782" y="168"/>
                    <a:pt x="587" y="0"/>
                    <a:pt x="391" y="0"/>
                  </a:cubicBezTo>
                  <a:close/>
                </a:path>
              </a:pathLst>
            </a:custGeom>
            <a:solidFill>
              <a:srgbClr val="BA575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0" name="Google Shape;1040;p61"/>
            <p:cNvSpPr/>
            <p:nvPr/>
          </p:nvSpPr>
          <p:spPr>
            <a:xfrm>
              <a:off x="4606807" y="4049207"/>
              <a:ext cx="12696" cy="12241"/>
            </a:xfrm>
            <a:custGeom>
              <a:avLst/>
              <a:gdLst/>
              <a:ahLst/>
              <a:cxnLst/>
              <a:rect l="l" t="t" r="r" b="b"/>
              <a:pathLst>
                <a:path w="782" h="754" extrusionOk="0">
                  <a:moveTo>
                    <a:pt x="391" y="0"/>
                  </a:moveTo>
                  <a:cubicBezTo>
                    <a:pt x="168" y="0"/>
                    <a:pt x="0" y="168"/>
                    <a:pt x="0" y="363"/>
                  </a:cubicBezTo>
                  <a:cubicBezTo>
                    <a:pt x="0" y="586"/>
                    <a:pt x="168" y="753"/>
                    <a:pt x="391" y="753"/>
                  </a:cubicBezTo>
                  <a:cubicBezTo>
                    <a:pt x="586" y="753"/>
                    <a:pt x="781" y="586"/>
                    <a:pt x="781" y="363"/>
                  </a:cubicBezTo>
                  <a:cubicBezTo>
                    <a:pt x="781" y="168"/>
                    <a:pt x="586" y="0"/>
                    <a:pt x="391" y="0"/>
                  </a:cubicBezTo>
                  <a:close/>
                </a:path>
              </a:pathLst>
            </a:custGeom>
            <a:solidFill>
              <a:srgbClr val="BA575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1" name="Google Shape;1041;p61"/>
            <p:cNvSpPr/>
            <p:nvPr/>
          </p:nvSpPr>
          <p:spPr>
            <a:xfrm>
              <a:off x="4604534" y="4005261"/>
              <a:ext cx="12257" cy="12712"/>
            </a:xfrm>
            <a:custGeom>
              <a:avLst/>
              <a:gdLst/>
              <a:ahLst/>
              <a:cxnLst/>
              <a:rect l="l" t="t" r="r" b="b"/>
              <a:pathLst>
                <a:path w="755" h="783" extrusionOk="0">
                  <a:moveTo>
                    <a:pt x="363" y="1"/>
                  </a:moveTo>
                  <a:cubicBezTo>
                    <a:pt x="168" y="1"/>
                    <a:pt x="1" y="196"/>
                    <a:pt x="1" y="391"/>
                  </a:cubicBezTo>
                  <a:cubicBezTo>
                    <a:pt x="1" y="615"/>
                    <a:pt x="168" y="782"/>
                    <a:pt x="363" y="782"/>
                  </a:cubicBezTo>
                  <a:cubicBezTo>
                    <a:pt x="587" y="782"/>
                    <a:pt x="754" y="615"/>
                    <a:pt x="754" y="391"/>
                  </a:cubicBezTo>
                  <a:cubicBezTo>
                    <a:pt x="754" y="196"/>
                    <a:pt x="587" y="1"/>
                    <a:pt x="363" y="1"/>
                  </a:cubicBezTo>
                  <a:close/>
                </a:path>
              </a:pathLst>
            </a:custGeom>
            <a:solidFill>
              <a:srgbClr val="BA575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2" name="Google Shape;1042;p61"/>
            <p:cNvSpPr/>
            <p:nvPr/>
          </p:nvSpPr>
          <p:spPr>
            <a:xfrm>
              <a:off x="4715057" y="4101287"/>
              <a:ext cx="79730" cy="261367"/>
            </a:xfrm>
            <a:custGeom>
              <a:avLst/>
              <a:gdLst/>
              <a:ahLst/>
              <a:cxnLst/>
              <a:rect l="l" t="t" r="r" b="b"/>
              <a:pathLst>
                <a:path w="4911" h="16099" extrusionOk="0">
                  <a:moveTo>
                    <a:pt x="530" y="1"/>
                  </a:moveTo>
                  <a:cubicBezTo>
                    <a:pt x="223" y="1"/>
                    <a:pt x="0" y="280"/>
                    <a:pt x="0" y="642"/>
                  </a:cubicBezTo>
                  <a:cubicBezTo>
                    <a:pt x="0" y="977"/>
                    <a:pt x="223" y="1256"/>
                    <a:pt x="530" y="1256"/>
                  </a:cubicBezTo>
                  <a:lnTo>
                    <a:pt x="809" y="1256"/>
                  </a:lnTo>
                  <a:lnTo>
                    <a:pt x="809" y="14452"/>
                  </a:lnTo>
                  <a:cubicBezTo>
                    <a:pt x="809" y="15373"/>
                    <a:pt x="1535" y="16098"/>
                    <a:pt x="2455" y="16098"/>
                  </a:cubicBezTo>
                  <a:cubicBezTo>
                    <a:pt x="3348" y="16098"/>
                    <a:pt x="4101" y="15373"/>
                    <a:pt x="4101" y="14452"/>
                  </a:cubicBezTo>
                  <a:lnTo>
                    <a:pt x="4101" y="1256"/>
                  </a:lnTo>
                  <a:lnTo>
                    <a:pt x="4380" y="1256"/>
                  </a:lnTo>
                  <a:cubicBezTo>
                    <a:pt x="4659" y="1256"/>
                    <a:pt x="4910" y="977"/>
                    <a:pt x="4910" y="642"/>
                  </a:cubicBezTo>
                  <a:cubicBezTo>
                    <a:pt x="4910" y="280"/>
                    <a:pt x="4659" y="1"/>
                    <a:pt x="438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3" name="Google Shape;1043;p61"/>
            <p:cNvSpPr/>
            <p:nvPr/>
          </p:nvSpPr>
          <p:spPr>
            <a:xfrm>
              <a:off x="4711420" y="4097667"/>
              <a:ext cx="86987" cy="268608"/>
            </a:xfrm>
            <a:custGeom>
              <a:avLst/>
              <a:gdLst/>
              <a:ahLst/>
              <a:cxnLst/>
              <a:rect l="l" t="t" r="r" b="b"/>
              <a:pathLst>
                <a:path w="5358" h="16545" extrusionOk="0">
                  <a:moveTo>
                    <a:pt x="4604" y="447"/>
                  </a:moveTo>
                  <a:cubicBezTo>
                    <a:pt x="4772" y="447"/>
                    <a:pt x="4911" y="642"/>
                    <a:pt x="4911" y="865"/>
                  </a:cubicBezTo>
                  <a:cubicBezTo>
                    <a:pt x="4911" y="1088"/>
                    <a:pt x="4772" y="1284"/>
                    <a:pt x="4604" y="1284"/>
                  </a:cubicBezTo>
                  <a:lnTo>
                    <a:pt x="4102" y="1284"/>
                  </a:lnTo>
                  <a:lnTo>
                    <a:pt x="4102" y="14675"/>
                  </a:lnTo>
                  <a:cubicBezTo>
                    <a:pt x="4102" y="15456"/>
                    <a:pt x="3460" y="16098"/>
                    <a:pt x="2679" y="16098"/>
                  </a:cubicBezTo>
                  <a:cubicBezTo>
                    <a:pt x="1898" y="16098"/>
                    <a:pt x="1256" y="15456"/>
                    <a:pt x="1256" y="14675"/>
                  </a:cubicBezTo>
                  <a:lnTo>
                    <a:pt x="1256" y="1284"/>
                  </a:lnTo>
                  <a:lnTo>
                    <a:pt x="754" y="1284"/>
                  </a:lnTo>
                  <a:cubicBezTo>
                    <a:pt x="587" y="1284"/>
                    <a:pt x="447" y="1088"/>
                    <a:pt x="447" y="865"/>
                  </a:cubicBezTo>
                  <a:cubicBezTo>
                    <a:pt x="447" y="642"/>
                    <a:pt x="587" y="447"/>
                    <a:pt x="754" y="447"/>
                  </a:cubicBezTo>
                  <a:close/>
                  <a:moveTo>
                    <a:pt x="754" y="0"/>
                  </a:moveTo>
                  <a:cubicBezTo>
                    <a:pt x="336" y="0"/>
                    <a:pt x="1" y="391"/>
                    <a:pt x="1" y="865"/>
                  </a:cubicBezTo>
                  <a:cubicBezTo>
                    <a:pt x="1" y="1312"/>
                    <a:pt x="336" y="1702"/>
                    <a:pt x="754" y="1702"/>
                  </a:cubicBezTo>
                  <a:lnTo>
                    <a:pt x="810" y="1702"/>
                  </a:lnTo>
                  <a:lnTo>
                    <a:pt x="810" y="14675"/>
                  </a:lnTo>
                  <a:cubicBezTo>
                    <a:pt x="810" y="15708"/>
                    <a:pt x="1647" y="16544"/>
                    <a:pt x="2679" y="16544"/>
                  </a:cubicBezTo>
                  <a:cubicBezTo>
                    <a:pt x="3712" y="16544"/>
                    <a:pt x="4521" y="15708"/>
                    <a:pt x="4521" y="14675"/>
                  </a:cubicBezTo>
                  <a:lnTo>
                    <a:pt x="4521" y="1702"/>
                  </a:lnTo>
                  <a:lnTo>
                    <a:pt x="4604" y="1702"/>
                  </a:lnTo>
                  <a:cubicBezTo>
                    <a:pt x="5023" y="1702"/>
                    <a:pt x="5358" y="1312"/>
                    <a:pt x="5358" y="865"/>
                  </a:cubicBezTo>
                  <a:cubicBezTo>
                    <a:pt x="5358" y="391"/>
                    <a:pt x="5023" y="0"/>
                    <a:pt x="4604" y="0"/>
                  </a:cubicBezTo>
                  <a:close/>
                </a:path>
              </a:pathLst>
            </a:custGeom>
            <a:solidFill>
              <a:srgbClr val="2D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4" name="Google Shape;1044;p61"/>
            <p:cNvSpPr/>
            <p:nvPr/>
          </p:nvSpPr>
          <p:spPr>
            <a:xfrm>
              <a:off x="4735431" y="4185526"/>
              <a:ext cx="38964" cy="166701"/>
            </a:xfrm>
            <a:custGeom>
              <a:avLst/>
              <a:gdLst/>
              <a:ahLst/>
              <a:cxnLst/>
              <a:rect l="l" t="t" r="r" b="b"/>
              <a:pathLst>
                <a:path w="2400" h="10268" extrusionOk="0">
                  <a:moveTo>
                    <a:pt x="1" y="1"/>
                  </a:moveTo>
                  <a:lnTo>
                    <a:pt x="1" y="9068"/>
                  </a:lnTo>
                  <a:cubicBezTo>
                    <a:pt x="1" y="9738"/>
                    <a:pt x="531" y="10268"/>
                    <a:pt x="1200" y="10268"/>
                  </a:cubicBezTo>
                  <a:cubicBezTo>
                    <a:pt x="1870" y="10268"/>
                    <a:pt x="2400" y="9738"/>
                    <a:pt x="2400" y="9068"/>
                  </a:cubicBezTo>
                  <a:lnTo>
                    <a:pt x="2400" y="1"/>
                  </a:lnTo>
                  <a:close/>
                </a:path>
              </a:pathLst>
            </a:custGeom>
            <a:solidFill>
              <a:srgbClr val="2D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5" name="Google Shape;1045;p61"/>
            <p:cNvSpPr/>
            <p:nvPr/>
          </p:nvSpPr>
          <p:spPr>
            <a:xfrm>
              <a:off x="4747200" y="4157003"/>
              <a:ext cx="9530" cy="9968"/>
            </a:xfrm>
            <a:custGeom>
              <a:avLst/>
              <a:gdLst/>
              <a:ahLst/>
              <a:cxnLst/>
              <a:rect l="l" t="t" r="r" b="b"/>
              <a:pathLst>
                <a:path w="587" h="614" extrusionOk="0">
                  <a:moveTo>
                    <a:pt x="308" y="0"/>
                  </a:moveTo>
                  <a:cubicBezTo>
                    <a:pt x="140" y="0"/>
                    <a:pt x="1" y="140"/>
                    <a:pt x="1" y="307"/>
                  </a:cubicBezTo>
                  <a:cubicBezTo>
                    <a:pt x="1" y="474"/>
                    <a:pt x="140" y="614"/>
                    <a:pt x="308" y="614"/>
                  </a:cubicBezTo>
                  <a:cubicBezTo>
                    <a:pt x="475" y="614"/>
                    <a:pt x="587" y="474"/>
                    <a:pt x="587" y="307"/>
                  </a:cubicBezTo>
                  <a:cubicBezTo>
                    <a:pt x="587" y="140"/>
                    <a:pt x="475" y="0"/>
                    <a:pt x="308" y="0"/>
                  </a:cubicBezTo>
                  <a:close/>
                </a:path>
              </a:pathLst>
            </a:custGeom>
            <a:solidFill>
              <a:srgbClr val="2D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6" name="Google Shape;1046;p61"/>
            <p:cNvSpPr/>
            <p:nvPr/>
          </p:nvSpPr>
          <p:spPr>
            <a:xfrm>
              <a:off x="4759441" y="4320044"/>
              <a:ext cx="5000" cy="5000"/>
            </a:xfrm>
            <a:custGeom>
              <a:avLst/>
              <a:gdLst/>
              <a:ahLst/>
              <a:cxnLst/>
              <a:rect l="l" t="t" r="r" b="b"/>
              <a:pathLst>
                <a:path w="308" h="308" extrusionOk="0">
                  <a:moveTo>
                    <a:pt x="140" y="1"/>
                  </a:moveTo>
                  <a:cubicBezTo>
                    <a:pt x="56" y="1"/>
                    <a:pt x="0" y="84"/>
                    <a:pt x="0" y="168"/>
                  </a:cubicBezTo>
                  <a:cubicBezTo>
                    <a:pt x="0" y="252"/>
                    <a:pt x="56" y="308"/>
                    <a:pt x="140" y="308"/>
                  </a:cubicBezTo>
                  <a:cubicBezTo>
                    <a:pt x="223" y="308"/>
                    <a:pt x="307" y="252"/>
                    <a:pt x="307" y="168"/>
                  </a:cubicBezTo>
                  <a:cubicBezTo>
                    <a:pt x="307" y="84"/>
                    <a:pt x="223" y="1"/>
                    <a:pt x="14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7" name="Google Shape;1047;p61"/>
            <p:cNvSpPr/>
            <p:nvPr/>
          </p:nvSpPr>
          <p:spPr>
            <a:xfrm>
              <a:off x="4754457" y="4229456"/>
              <a:ext cx="5000" cy="5000"/>
            </a:xfrm>
            <a:custGeom>
              <a:avLst/>
              <a:gdLst/>
              <a:ahLst/>
              <a:cxnLst/>
              <a:rect l="l" t="t" r="r" b="b"/>
              <a:pathLst>
                <a:path w="308" h="308" extrusionOk="0">
                  <a:moveTo>
                    <a:pt x="140" y="1"/>
                  </a:moveTo>
                  <a:cubicBezTo>
                    <a:pt x="84" y="1"/>
                    <a:pt x="0" y="85"/>
                    <a:pt x="0" y="168"/>
                  </a:cubicBezTo>
                  <a:cubicBezTo>
                    <a:pt x="0" y="224"/>
                    <a:pt x="84" y="308"/>
                    <a:pt x="140" y="308"/>
                  </a:cubicBezTo>
                  <a:cubicBezTo>
                    <a:pt x="224" y="308"/>
                    <a:pt x="307" y="224"/>
                    <a:pt x="307" y="168"/>
                  </a:cubicBezTo>
                  <a:cubicBezTo>
                    <a:pt x="307" y="85"/>
                    <a:pt x="224" y="1"/>
                    <a:pt x="140"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8" name="Google Shape;1048;p61"/>
            <p:cNvSpPr/>
            <p:nvPr/>
          </p:nvSpPr>
          <p:spPr>
            <a:xfrm>
              <a:off x="4752639" y="4121661"/>
              <a:ext cx="13605" cy="13605"/>
            </a:xfrm>
            <a:custGeom>
              <a:avLst/>
              <a:gdLst/>
              <a:ahLst/>
              <a:cxnLst/>
              <a:rect l="l" t="t" r="r" b="b"/>
              <a:pathLst>
                <a:path w="838" h="838" extrusionOk="0">
                  <a:moveTo>
                    <a:pt x="419" y="1"/>
                  </a:moveTo>
                  <a:cubicBezTo>
                    <a:pt x="196" y="1"/>
                    <a:pt x="1" y="196"/>
                    <a:pt x="1" y="419"/>
                  </a:cubicBezTo>
                  <a:cubicBezTo>
                    <a:pt x="1" y="643"/>
                    <a:pt x="196" y="838"/>
                    <a:pt x="419" y="838"/>
                  </a:cubicBezTo>
                  <a:cubicBezTo>
                    <a:pt x="642" y="838"/>
                    <a:pt x="838" y="643"/>
                    <a:pt x="838" y="419"/>
                  </a:cubicBezTo>
                  <a:cubicBezTo>
                    <a:pt x="838" y="196"/>
                    <a:pt x="642" y="1"/>
                    <a:pt x="419" y="1"/>
                  </a:cubicBezTo>
                  <a:close/>
                </a:path>
              </a:pathLst>
            </a:custGeom>
            <a:solidFill>
              <a:srgbClr val="2D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49" name="Google Shape;1049;p61"/>
            <p:cNvSpPr/>
            <p:nvPr/>
          </p:nvSpPr>
          <p:spPr>
            <a:xfrm>
              <a:off x="4743126" y="3999384"/>
              <a:ext cx="23573" cy="48932"/>
            </a:xfrm>
            <a:custGeom>
              <a:avLst/>
              <a:gdLst/>
              <a:ahLst/>
              <a:cxnLst/>
              <a:rect l="l" t="t" r="r" b="b"/>
              <a:pathLst>
                <a:path w="1452" h="3014" extrusionOk="0">
                  <a:moveTo>
                    <a:pt x="726" y="0"/>
                  </a:moveTo>
                  <a:cubicBezTo>
                    <a:pt x="726" y="0"/>
                    <a:pt x="1" y="1200"/>
                    <a:pt x="1" y="2037"/>
                  </a:cubicBezTo>
                  <a:cubicBezTo>
                    <a:pt x="1" y="2874"/>
                    <a:pt x="308" y="3013"/>
                    <a:pt x="726" y="3013"/>
                  </a:cubicBezTo>
                  <a:cubicBezTo>
                    <a:pt x="1145" y="3013"/>
                    <a:pt x="1452" y="2874"/>
                    <a:pt x="1452" y="2037"/>
                  </a:cubicBezTo>
                  <a:cubicBezTo>
                    <a:pt x="1452" y="1200"/>
                    <a:pt x="726" y="0"/>
                    <a:pt x="726" y="0"/>
                  </a:cubicBezTo>
                  <a:close/>
                </a:path>
              </a:pathLst>
            </a:custGeom>
            <a:solidFill>
              <a:srgbClr val="F9CC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0" name="Google Shape;1050;p61"/>
            <p:cNvSpPr/>
            <p:nvPr/>
          </p:nvSpPr>
          <p:spPr>
            <a:xfrm>
              <a:off x="4754912" y="4058721"/>
              <a:ext cx="12241" cy="31269"/>
            </a:xfrm>
            <a:custGeom>
              <a:avLst/>
              <a:gdLst/>
              <a:ahLst/>
              <a:cxnLst/>
              <a:rect l="l" t="t" r="r" b="b"/>
              <a:pathLst>
                <a:path w="754" h="1926" extrusionOk="0">
                  <a:moveTo>
                    <a:pt x="363" y="0"/>
                  </a:moveTo>
                  <a:cubicBezTo>
                    <a:pt x="363" y="0"/>
                    <a:pt x="0" y="781"/>
                    <a:pt x="0" y="1311"/>
                  </a:cubicBezTo>
                  <a:cubicBezTo>
                    <a:pt x="0" y="1841"/>
                    <a:pt x="140" y="1925"/>
                    <a:pt x="363" y="1925"/>
                  </a:cubicBezTo>
                  <a:cubicBezTo>
                    <a:pt x="586" y="1925"/>
                    <a:pt x="754" y="1841"/>
                    <a:pt x="754" y="1311"/>
                  </a:cubicBezTo>
                  <a:cubicBezTo>
                    <a:pt x="754" y="781"/>
                    <a:pt x="363" y="0"/>
                    <a:pt x="363" y="0"/>
                  </a:cubicBezTo>
                  <a:close/>
                </a:path>
              </a:pathLst>
            </a:custGeom>
            <a:solidFill>
              <a:srgbClr val="2D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1" name="Google Shape;1051;p61"/>
            <p:cNvSpPr/>
            <p:nvPr/>
          </p:nvSpPr>
          <p:spPr>
            <a:xfrm>
              <a:off x="4391217" y="4279734"/>
              <a:ext cx="602870" cy="16332"/>
            </a:xfrm>
            <a:custGeom>
              <a:avLst/>
              <a:gdLst/>
              <a:ahLst/>
              <a:cxnLst/>
              <a:rect l="l" t="t" r="r" b="b"/>
              <a:pathLst>
                <a:path w="37134" h="1006" extrusionOk="0">
                  <a:moveTo>
                    <a:pt x="0" y="1"/>
                  </a:moveTo>
                  <a:lnTo>
                    <a:pt x="0" y="1005"/>
                  </a:lnTo>
                  <a:lnTo>
                    <a:pt x="37134" y="1005"/>
                  </a:lnTo>
                  <a:lnTo>
                    <a:pt x="37134"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2" name="Google Shape;1052;p61"/>
            <p:cNvSpPr/>
            <p:nvPr/>
          </p:nvSpPr>
          <p:spPr>
            <a:xfrm>
              <a:off x="5000844" y="3941866"/>
              <a:ext cx="18589" cy="199301"/>
            </a:xfrm>
            <a:custGeom>
              <a:avLst/>
              <a:gdLst/>
              <a:ahLst/>
              <a:cxnLst/>
              <a:rect l="l" t="t" r="r" b="b"/>
              <a:pathLst>
                <a:path w="1145" h="12276" extrusionOk="0">
                  <a:moveTo>
                    <a:pt x="0" y="0"/>
                  </a:moveTo>
                  <a:lnTo>
                    <a:pt x="0" y="12276"/>
                  </a:lnTo>
                  <a:lnTo>
                    <a:pt x="1144" y="12276"/>
                  </a:lnTo>
                  <a:lnTo>
                    <a:pt x="114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3" name="Google Shape;1053;p61"/>
            <p:cNvSpPr/>
            <p:nvPr/>
          </p:nvSpPr>
          <p:spPr>
            <a:xfrm>
              <a:off x="4383067" y="4152474"/>
              <a:ext cx="16316" cy="199301"/>
            </a:xfrm>
            <a:custGeom>
              <a:avLst/>
              <a:gdLst/>
              <a:ahLst/>
              <a:cxnLst/>
              <a:rect l="l" t="t" r="r" b="b"/>
              <a:pathLst>
                <a:path w="1005" h="12276" extrusionOk="0">
                  <a:moveTo>
                    <a:pt x="0" y="0"/>
                  </a:moveTo>
                  <a:lnTo>
                    <a:pt x="0" y="12276"/>
                  </a:lnTo>
                  <a:lnTo>
                    <a:pt x="1004" y="12276"/>
                  </a:lnTo>
                  <a:lnTo>
                    <a:pt x="1004"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4" name="Google Shape;1054;p61"/>
            <p:cNvSpPr/>
            <p:nvPr/>
          </p:nvSpPr>
          <p:spPr>
            <a:xfrm>
              <a:off x="4497194" y="3838600"/>
              <a:ext cx="35798" cy="82896"/>
            </a:xfrm>
            <a:custGeom>
              <a:avLst/>
              <a:gdLst/>
              <a:ahLst/>
              <a:cxnLst/>
              <a:rect l="l" t="t" r="r" b="b"/>
              <a:pathLst>
                <a:path w="2205" h="5106" extrusionOk="0">
                  <a:moveTo>
                    <a:pt x="1089" y="0"/>
                  </a:moveTo>
                  <a:cubicBezTo>
                    <a:pt x="503" y="0"/>
                    <a:pt x="1" y="530"/>
                    <a:pt x="1" y="1228"/>
                  </a:cubicBezTo>
                  <a:lnTo>
                    <a:pt x="1" y="3878"/>
                  </a:lnTo>
                  <a:cubicBezTo>
                    <a:pt x="1" y="4548"/>
                    <a:pt x="503" y="5106"/>
                    <a:pt x="1089" y="5106"/>
                  </a:cubicBezTo>
                  <a:cubicBezTo>
                    <a:pt x="1703" y="5106"/>
                    <a:pt x="2205" y="4548"/>
                    <a:pt x="2205" y="3878"/>
                  </a:cubicBezTo>
                  <a:lnTo>
                    <a:pt x="2205" y="1228"/>
                  </a:lnTo>
                  <a:cubicBezTo>
                    <a:pt x="2205" y="530"/>
                    <a:pt x="1703" y="0"/>
                    <a:pt x="1089" y="0"/>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5" name="Google Shape;1055;p61"/>
            <p:cNvSpPr/>
            <p:nvPr/>
          </p:nvSpPr>
          <p:spPr>
            <a:xfrm>
              <a:off x="4460959" y="3838600"/>
              <a:ext cx="35344" cy="82896"/>
            </a:xfrm>
            <a:custGeom>
              <a:avLst/>
              <a:gdLst/>
              <a:ahLst/>
              <a:cxnLst/>
              <a:rect l="l" t="t" r="r" b="b"/>
              <a:pathLst>
                <a:path w="2177" h="5106" extrusionOk="0">
                  <a:moveTo>
                    <a:pt x="1089" y="0"/>
                  </a:moveTo>
                  <a:cubicBezTo>
                    <a:pt x="475" y="0"/>
                    <a:pt x="1" y="530"/>
                    <a:pt x="1" y="1228"/>
                  </a:cubicBezTo>
                  <a:lnTo>
                    <a:pt x="1" y="3878"/>
                  </a:lnTo>
                  <a:cubicBezTo>
                    <a:pt x="1" y="4548"/>
                    <a:pt x="475" y="5106"/>
                    <a:pt x="1089" y="5106"/>
                  </a:cubicBezTo>
                  <a:cubicBezTo>
                    <a:pt x="1703" y="5106"/>
                    <a:pt x="2177" y="4548"/>
                    <a:pt x="2177" y="3878"/>
                  </a:cubicBezTo>
                  <a:lnTo>
                    <a:pt x="2177" y="1228"/>
                  </a:lnTo>
                  <a:cubicBezTo>
                    <a:pt x="2177" y="530"/>
                    <a:pt x="1703" y="0"/>
                    <a:pt x="1089" y="0"/>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6" name="Google Shape;1056;p61"/>
            <p:cNvSpPr/>
            <p:nvPr/>
          </p:nvSpPr>
          <p:spPr>
            <a:xfrm>
              <a:off x="4426542" y="3838600"/>
              <a:ext cx="35344" cy="82896"/>
            </a:xfrm>
            <a:custGeom>
              <a:avLst/>
              <a:gdLst/>
              <a:ahLst/>
              <a:cxnLst/>
              <a:rect l="l" t="t" r="r" b="b"/>
              <a:pathLst>
                <a:path w="2177" h="5106" extrusionOk="0">
                  <a:moveTo>
                    <a:pt x="1088" y="0"/>
                  </a:moveTo>
                  <a:cubicBezTo>
                    <a:pt x="475" y="0"/>
                    <a:pt x="0" y="530"/>
                    <a:pt x="0" y="1228"/>
                  </a:cubicBezTo>
                  <a:lnTo>
                    <a:pt x="0" y="3878"/>
                  </a:lnTo>
                  <a:cubicBezTo>
                    <a:pt x="0" y="4548"/>
                    <a:pt x="475" y="5106"/>
                    <a:pt x="1088" y="5106"/>
                  </a:cubicBezTo>
                  <a:cubicBezTo>
                    <a:pt x="1674" y="5106"/>
                    <a:pt x="2177" y="4548"/>
                    <a:pt x="2177" y="3878"/>
                  </a:cubicBezTo>
                  <a:lnTo>
                    <a:pt x="2177" y="1228"/>
                  </a:lnTo>
                  <a:cubicBezTo>
                    <a:pt x="2177" y="530"/>
                    <a:pt x="1674" y="0"/>
                    <a:pt x="1088" y="0"/>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7" name="Google Shape;1057;p61"/>
            <p:cNvSpPr/>
            <p:nvPr/>
          </p:nvSpPr>
          <p:spPr>
            <a:xfrm>
              <a:off x="4390762" y="3838600"/>
              <a:ext cx="35798" cy="82896"/>
            </a:xfrm>
            <a:custGeom>
              <a:avLst/>
              <a:gdLst/>
              <a:ahLst/>
              <a:cxnLst/>
              <a:rect l="l" t="t" r="r" b="b"/>
              <a:pathLst>
                <a:path w="2205" h="5106" extrusionOk="0">
                  <a:moveTo>
                    <a:pt x="1116" y="0"/>
                  </a:moveTo>
                  <a:cubicBezTo>
                    <a:pt x="503" y="0"/>
                    <a:pt x="0" y="530"/>
                    <a:pt x="0" y="1228"/>
                  </a:cubicBezTo>
                  <a:lnTo>
                    <a:pt x="0" y="3878"/>
                  </a:lnTo>
                  <a:cubicBezTo>
                    <a:pt x="0" y="4548"/>
                    <a:pt x="503" y="5106"/>
                    <a:pt x="1116" y="5106"/>
                  </a:cubicBezTo>
                  <a:cubicBezTo>
                    <a:pt x="1702" y="5106"/>
                    <a:pt x="2204" y="4548"/>
                    <a:pt x="2204" y="3878"/>
                  </a:cubicBezTo>
                  <a:lnTo>
                    <a:pt x="2204" y="1228"/>
                  </a:lnTo>
                  <a:cubicBezTo>
                    <a:pt x="2204" y="530"/>
                    <a:pt x="1702" y="0"/>
                    <a:pt x="1116" y="0"/>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8" name="Google Shape;1058;p61"/>
            <p:cNvSpPr/>
            <p:nvPr/>
          </p:nvSpPr>
          <p:spPr>
            <a:xfrm>
              <a:off x="4598657" y="3879803"/>
              <a:ext cx="36237" cy="107362"/>
            </a:xfrm>
            <a:custGeom>
              <a:avLst/>
              <a:gdLst/>
              <a:ahLst/>
              <a:cxnLst/>
              <a:rect l="l" t="t" r="r" b="b"/>
              <a:pathLst>
                <a:path w="2232" h="6613" extrusionOk="0">
                  <a:moveTo>
                    <a:pt x="0" y="1"/>
                  </a:moveTo>
                  <a:lnTo>
                    <a:pt x="0" y="3321"/>
                  </a:lnTo>
                  <a:lnTo>
                    <a:pt x="2232" y="6613"/>
                  </a:lnTo>
                  <a:lnTo>
                    <a:pt x="2232"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59" name="Google Shape;1059;p61"/>
            <p:cNvSpPr/>
            <p:nvPr/>
          </p:nvSpPr>
          <p:spPr>
            <a:xfrm>
              <a:off x="5063800" y="2639717"/>
              <a:ext cx="56173" cy="101014"/>
            </a:xfrm>
            <a:custGeom>
              <a:avLst/>
              <a:gdLst/>
              <a:ahLst/>
              <a:cxnLst/>
              <a:rect l="l" t="t" r="r" b="b"/>
              <a:pathLst>
                <a:path w="3460" h="6222" extrusionOk="0">
                  <a:moveTo>
                    <a:pt x="0" y="0"/>
                  </a:moveTo>
                  <a:lnTo>
                    <a:pt x="28" y="4604"/>
                  </a:lnTo>
                  <a:cubicBezTo>
                    <a:pt x="363" y="4771"/>
                    <a:pt x="1284" y="5134"/>
                    <a:pt x="1395" y="5580"/>
                  </a:cubicBezTo>
                  <a:cubicBezTo>
                    <a:pt x="1479" y="6054"/>
                    <a:pt x="1507" y="6166"/>
                    <a:pt x="1674" y="6222"/>
                  </a:cubicBezTo>
                  <a:cubicBezTo>
                    <a:pt x="1953" y="6222"/>
                    <a:pt x="1870" y="6054"/>
                    <a:pt x="1981" y="5580"/>
                  </a:cubicBezTo>
                  <a:cubicBezTo>
                    <a:pt x="2065" y="5134"/>
                    <a:pt x="2986" y="4771"/>
                    <a:pt x="3348" y="4604"/>
                  </a:cubicBezTo>
                  <a:lnTo>
                    <a:pt x="3460" y="0"/>
                  </a:ln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0" name="Google Shape;1060;p61"/>
            <p:cNvSpPr/>
            <p:nvPr/>
          </p:nvSpPr>
          <p:spPr>
            <a:xfrm>
              <a:off x="5094596" y="2449029"/>
              <a:ext cx="23119" cy="49387"/>
            </a:xfrm>
            <a:custGeom>
              <a:avLst/>
              <a:gdLst/>
              <a:ahLst/>
              <a:cxnLst/>
              <a:rect l="l" t="t" r="r" b="b"/>
              <a:pathLst>
                <a:path w="1424" h="3042" extrusionOk="0">
                  <a:moveTo>
                    <a:pt x="698" y="1"/>
                  </a:moveTo>
                  <a:cubicBezTo>
                    <a:pt x="698" y="1"/>
                    <a:pt x="1" y="1228"/>
                    <a:pt x="1" y="2065"/>
                  </a:cubicBezTo>
                  <a:cubicBezTo>
                    <a:pt x="1" y="2902"/>
                    <a:pt x="280" y="3042"/>
                    <a:pt x="698" y="3042"/>
                  </a:cubicBezTo>
                  <a:cubicBezTo>
                    <a:pt x="1117" y="3042"/>
                    <a:pt x="1423" y="2902"/>
                    <a:pt x="1423" y="2065"/>
                  </a:cubicBezTo>
                  <a:cubicBezTo>
                    <a:pt x="1423" y="1228"/>
                    <a:pt x="698" y="1"/>
                    <a:pt x="698"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1" name="Google Shape;1061;p61"/>
            <p:cNvSpPr/>
            <p:nvPr/>
          </p:nvSpPr>
          <p:spPr>
            <a:xfrm>
              <a:off x="5074222" y="2402826"/>
              <a:ext cx="23102" cy="48949"/>
            </a:xfrm>
            <a:custGeom>
              <a:avLst/>
              <a:gdLst/>
              <a:ahLst/>
              <a:cxnLst/>
              <a:rect l="l" t="t" r="r" b="b"/>
              <a:pathLst>
                <a:path w="1423" h="3015" extrusionOk="0">
                  <a:moveTo>
                    <a:pt x="725" y="1"/>
                  </a:moveTo>
                  <a:cubicBezTo>
                    <a:pt x="725" y="1"/>
                    <a:pt x="0" y="1201"/>
                    <a:pt x="0" y="2038"/>
                  </a:cubicBezTo>
                  <a:cubicBezTo>
                    <a:pt x="0" y="2875"/>
                    <a:pt x="307" y="3014"/>
                    <a:pt x="725" y="3014"/>
                  </a:cubicBezTo>
                  <a:cubicBezTo>
                    <a:pt x="1144" y="3014"/>
                    <a:pt x="1423" y="2875"/>
                    <a:pt x="1423" y="2038"/>
                  </a:cubicBezTo>
                  <a:cubicBezTo>
                    <a:pt x="1423" y="1201"/>
                    <a:pt x="725" y="1"/>
                    <a:pt x="725"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2" name="Google Shape;1062;p61"/>
            <p:cNvSpPr/>
            <p:nvPr/>
          </p:nvSpPr>
          <p:spPr>
            <a:xfrm>
              <a:off x="4888065" y="2012409"/>
              <a:ext cx="15423" cy="33087"/>
            </a:xfrm>
            <a:custGeom>
              <a:avLst/>
              <a:gdLst/>
              <a:ahLst/>
              <a:cxnLst/>
              <a:rect l="l" t="t" r="r" b="b"/>
              <a:pathLst>
                <a:path w="950" h="2038" extrusionOk="0">
                  <a:moveTo>
                    <a:pt x="475" y="1"/>
                  </a:moveTo>
                  <a:cubicBezTo>
                    <a:pt x="475" y="1"/>
                    <a:pt x="1" y="810"/>
                    <a:pt x="1" y="1396"/>
                  </a:cubicBezTo>
                  <a:cubicBezTo>
                    <a:pt x="1" y="1954"/>
                    <a:pt x="196" y="2038"/>
                    <a:pt x="475" y="2038"/>
                  </a:cubicBezTo>
                  <a:cubicBezTo>
                    <a:pt x="754" y="2038"/>
                    <a:pt x="949" y="1954"/>
                    <a:pt x="949" y="1396"/>
                  </a:cubicBezTo>
                  <a:cubicBezTo>
                    <a:pt x="949" y="810"/>
                    <a:pt x="475" y="1"/>
                    <a:pt x="475"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3" name="Google Shape;1063;p61"/>
            <p:cNvSpPr/>
            <p:nvPr/>
          </p:nvSpPr>
          <p:spPr>
            <a:xfrm>
              <a:off x="4908000" y="2040039"/>
              <a:ext cx="8621" cy="21317"/>
            </a:xfrm>
            <a:custGeom>
              <a:avLst/>
              <a:gdLst/>
              <a:ahLst/>
              <a:cxnLst/>
              <a:rect l="l" t="t" r="r" b="b"/>
              <a:pathLst>
                <a:path w="531" h="1313" extrusionOk="0">
                  <a:moveTo>
                    <a:pt x="251" y="1"/>
                  </a:moveTo>
                  <a:cubicBezTo>
                    <a:pt x="251" y="1"/>
                    <a:pt x="0" y="531"/>
                    <a:pt x="0" y="894"/>
                  </a:cubicBezTo>
                  <a:cubicBezTo>
                    <a:pt x="0" y="1256"/>
                    <a:pt x="112" y="1312"/>
                    <a:pt x="251" y="1312"/>
                  </a:cubicBezTo>
                  <a:cubicBezTo>
                    <a:pt x="419" y="1312"/>
                    <a:pt x="530" y="1256"/>
                    <a:pt x="530" y="894"/>
                  </a:cubicBezTo>
                  <a:cubicBezTo>
                    <a:pt x="530" y="531"/>
                    <a:pt x="251" y="1"/>
                    <a:pt x="251" y="1"/>
                  </a:cubicBezTo>
                  <a:close/>
                </a:path>
              </a:pathLst>
            </a:custGeom>
            <a:solidFill>
              <a:srgbClr val="2D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4" name="Google Shape;1064;p61"/>
            <p:cNvSpPr/>
            <p:nvPr/>
          </p:nvSpPr>
          <p:spPr>
            <a:xfrm>
              <a:off x="4816959" y="2097557"/>
              <a:ext cx="15862" cy="33087"/>
            </a:xfrm>
            <a:custGeom>
              <a:avLst/>
              <a:gdLst/>
              <a:ahLst/>
              <a:cxnLst/>
              <a:rect l="l" t="t" r="r" b="b"/>
              <a:pathLst>
                <a:path w="977" h="2038" extrusionOk="0">
                  <a:moveTo>
                    <a:pt x="475" y="1"/>
                  </a:moveTo>
                  <a:cubicBezTo>
                    <a:pt x="475" y="1"/>
                    <a:pt x="0" y="810"/>
                    <a:pt x="0" y="1396"/>
                  </a:cubicBezTo>
                  <a:cubicBezTo>
                    <a:pt x="0" y="1954"/>
                    <a:pt x="196" y="2038"/>
                    <a:pt x="475" y="2038"/>
                  </a:cubicBezTo>
                  <a:cubicBezTo>
                    <a:pt x="782" y="2038"/>
                    <a:pt x="977" y="1954"/>
                    <a:pt x="977" y="1396"/>
                  </a:cubicBezTo>
                  <a:cubicBezTo>
                    <a:pt x="977" y="810"/>
                    <a:pt x="475" y="1"/>
                    <a:pt x="475"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5" name="Google Shape;1065;p61"/>
            <p:cNvSpPr/>
            <p:nvPr/>
          </p:nvSpPr>
          <p:spPr>
            <a:xfrm>
              <a:off x="4807445" y="2075365"/>
              <a:ext cx="8621" cy="21317"/>
            </a:xfrm>
            <a:custGeom>
              <a:avLst/>
              <a:gdLst/>
              <a:ahLst/>
              <a:cxnLst/>
              <a:rect l="l" t="t" r="r" b="b"/>
              <a:pathLst>
                <a:path w="531" h="1313" extrusionOk="0">
                  <a:moveTo>
                    <a:pt x="280" y="1"/>
                  </a:moveTo>
                  <a:cubicBezTo>
                    <a:pt x="280" y="1"/>
                    <a:pt x="1" y="531"/>
                    <a:pt x="1" y="894"/>
                  </a:cubicBezTo>
                  <a:cubicBezTo>
                    <a:pt x="1" y="1256"/>
                    <a:pt x="112" y="1312"/>
                    <a:pt x="280" y="1312"/>
                  </a:cubicBezTo>
                  <a:cubicBezTo>
                    <a:pt x="419" y="1312"/>
                    <a:pt x="531" y="1256"/>
                    <a:pt x="531" y="894"/>
                  </a:cubicBezTo>
                  <a:cubicBezTo>
                    <a:pt x="531" y="531"/>
                    <a:pt x="280" y="1"/>
                    <a:pt x="280" y="1"/>
                  </a:cubicBezTo>
                  <a:close/>
                </a:path>
              </a:pathLst>
            </a:custGeom>
            <a:solidFill>
              <a:srgbClr val="2D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6" name="Google Shape;1066;p61"/>
            <p:cNvSpPr/>
            <p:nvPr/>
          </p:nvSpPr>
          <p:spPr>
            <a:xfrm>
              <a:off x="4820579" y="2225743"/>
              <a:ext cx="7712" cy="7712"/>
            </a:xfrm>
            <a:custGeom>
              <a:avLst/>
              <a:gdLst/>
              <a:ahLst/>
              <a:cxnLst/>
              <a:rect l="l" t="t" r="r" b="b"/>
              <a:pathLst>
                <a:path w="475" h="475" extrusionOk="0">
                  <a:moveTo>
                    <a:pt x="252" y="0"/>
                  </a:moveTo>
                  <a:cubicBezTo>
                    <a:pt x="112" y="0"/>
                    <a:pt x="1" y="112"/>
                    <a:pt x="1" y="224"/>
                  </a:cubicBezTo>
                  <a:cubicBezTo>
                    <a:pt x="1" y="363"/>
                    <a:pt x="112" y="475"/>
                    <a:pt x="252" y="475"/>
                  </a:cubicBezTo>
                  <a:cubicBezTo>
                    <a:pt x="363" y="475"/>
                    <a:pt x="475" y="363"/>
                    <a:pt x="475" y="224"/>
                  </a:cubicBezTo>
                  <a:cubicBezTo>
                    <a:pt x="475" y="112"/>
                    <a:pt x="363" y="0"/>
                    <a:pt x="252" y="0"/>
                  </a:cubicBezTo>
                  <a:close/>
                </a:path>
              </a:pathLst>
            </a:custGeom>
            <a:solidFill>
              <a:srgbClr val="ED66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7" name="Google Shape;1067;p61"/>
            <p:cNvSpPr/>
            <p:nvPr/>
          </p:nvSpPr>
          <p:spPr>
            <a:xfrm>
              <a:off x="4821943" y="2179086"/>
              <a:ext cx="3637" cy="4091"/>
            </a:xfrm>
            <a:custGeom>
              <a:avLst/>
              <a:gdLst/>
              <a:ahLst/>
              <a:cxnLst/>
              <a:rect l="l" t="t" r="r" b="b"/>
              <a:pathLst>
                <a:path w="224" h="252" extrusionOk="0">
                  <a:moveTo>
                    <a:pt x="112" y="1"/>
                  </a:moveTo>
                  <a:cubicBezTo>
                    <a:pt x="56" y="1"/>
                    <a:pt x="0" y="57"/>
                    <a:pt x="0" y="140"/>
                  </a:cubicBezTo>
                  <a:cubicBezTo>
                    <a:pt x="0" y="196"/>
                    <a:pt x="56" y="252"/>
                    <a:pt x="112" y="252"/>
                  </a:cubicBezTo>
                  <a:cubicBezTo>
                    <a:pt x="196" y="252"/>
                    <a:pt x="224" y="196"/>
                    <a:pt x="224" y="140"/>
                  </a:cubicBezTo>
                  <a:cubicBezTo>
                    <a:pt x="224" y="57"/>
                    <a:pt x="196" y="1"/>
                    <a:pt x="112" y="1"/>
                  </a:cubicBezTo>
                  <a:close/>
                </a:path>
              </a:pathLst>
            </a:custGeom>
            <a:solidFill>
              <a:srgbClr val="ED66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8" name="Google Shape;1068;p61"/>
            <p:cNvSpPr/>
            <p:nvPr/>
          </p:nvSpPr>
          <p:spPr>
            <a:xfrm>
              <a:off x="4821943" y="2160075"/>
              <a:ext cx="9075" cy="9075"/>
            </a:xfrm>
            <a:custGeom>
              <a:avLst/>
              <a:gdLst/>
              <a:ahLst/>
              <a:cxnLst/>
              <a:rect l="l" t="t" r="r" b="b"/>
              <a:pathLst>
                <a:path w="559" h="559" extrusionOk="0">
                  <a:moveTo>
                    <a:pt x="279" y="0"/>
                  </a:moveTo>
                  <a:cubicBezTo>
                    <a:pt x="112" y="0"/>
                    <a:pt x="0" y="112"/>
                    <a:pt x="0" y="279"/>
                  </a:cubicBezTo>
                  <a:cubicBezTo>
                    <a:pt x="0" y="419"/>
                    <a:pt x="112" y="558"/>
                    <a:pt x="279" y="558"/>
                  </a:cubicBezTo>
                  <a:cubicBezTo>
                    <a:pt x="419" y="558"/>
                    <a:pt x="558" y="419"/>
                    <a:pt x="558" y="279"/>
                  </a:cubicBezTo>
                  <a:cubicBezTo>
                    <a:pt x="558" y="112"/>
                    <a:pt x="419" y="0"/>
                    <a:pt x="279" y="0"/>
                  </a:cubicBezTo>
                  <a:close/>
                </a:path>
              </a:pathLst>
            </a:custGeom>
            <a:solidFill>
              <a:srgbClr val="ED66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69" name="Google Shape;1069;p61"/>
            <p:cNvSpPr/>
            <p:nvPr/>
          </p:nvSpPr>
          <p:spPr>
            <a:xfrm>
              <a:off x="4824654" y="2075365"/>
              <a:ext cx="159006" cy="240083"/>
            </a:xfrm>
            <a:custGeom>
              <a:avLst/>
              <a:gdLst/>
              <a:ahLst/>
              <a:cxnLst/>
              <a:rect l="l" t="t" r="r" b="b"/>
              <a:pathLst>
                <a:path w="9794" h="14788" extrusionOk="0">
                  <a:moveTo>
                    <a:pt x="6334" y="475"/>
                  </a:moveTo>
                  <a:cubicBezTo>
                    <a:pt x="6473" y="475"/>
                    <a:pt x="6585" y="587"/>
                    <a:pt x="6585" y="726"/>
                  </a:cubicBezTo>
                  <a:lnTo>
                    <a:pt x="6585" y="1033"/>
                  </a:lnTo>
                  <a:cubicBezTo>
                    <a:pt x="6585" y="1201"/>
                    <a:pt x="6473" y="1312"/>
                    <a:pt x="6334" y="1312"/>
                  </a:cubicBezTo>
                  <a:lnTo>
                    <a:pt x="6027" y="1312"/>
                  </a:lnTo>
                  <a:lnTo>
                    <a:pt x="6027" y="7366"/>
                  </a:lnTo>
                  <a:lnTo>
                    <a:pt x="9319" y="13783"/>
                  </a:lnTo>
                  <a:cubicBezTo>
                    <a:pt x="9319" y="14062"/>
                    <a:pt x="9068" y="14313"/>
                    <a:pt x="8761" y="14313"/>
                  </a:cubicBezTo>
                  <a:lnTo>
                    <a:pt x="1033" y="14313"/>
                  </a:lnTo>
                  <a:cubicBezTo>
                    <a:pt x="726" y="14313"/>
                    <a:pt x="475" y="14062"/>
                    <a:pt x="475" y="13783"/>
                  </a:cubicBezTo>
                  <a:lnTo>
                    <a:pt x="1200" y="12416"/>
                  </a:lnTo>
                  <a:lnTo>
                    <a:pt x="1396" y="12025"/>
                  </a:lnTo>
                  <a:lnTo>
                    <a:pt x="3767" y="7366"/>
                  </a:lnTo>
                  <a:lnTo>
                    <a:pt x="3767" y="1312"/>
                  </a:lnTo>
                  <a:lnTo>
                    <a:pt x="3488" y="1312"/>
                  </a:lnTo>
                  <a:cubicBezTo>
                    <a:pt x="3321" y="1312"/>
                    <a:pt x="3209" y="1201"/>
                    <a:pt x="3209" y="1033"/>
                  </a:cubicBezTo>
                  <a:lnTo>
                    <a:pt x="3209" y="726"/>
                  </a:lnTo>
                  <a:cubicBezTo>
                    <a:pt x="3209" y="587"/>
                    <a:pt x="3321" y="475"/>
                    <a:pt x="3488" y="475"/>
                  </a:cubicBezTo>
                  <a:close/>
                  <a:moveTo>
                    <a:pt x="3488" y="1"/>
                  </a:moveTo>
                  <a:cubicBezTo>
                    <a:pt x="3070" y="1"/>
                    <a:pt x="2735" y="308"/>
                    <a:pt x="2735" y="726"/>
                  </a:cubicBezTo>
                  <a:lnTo>
                    <a:pt x="2735" y="1033"/>
                  </a:lnTo>
                  <a:cubicBezTo>
                    <a:pt x="2735" y="1368"/>
                    <a:pt x="2930" y="1647"/>
                    <a:pt x="3237" y="1731"/>
                  </a:cubicBezTo>
                  <a:lnTo>
                    <a:pt x="3293" y="1842"/>
                  </a:lnTo>
                  <a:lnTo>
                    <a:pt x="3293" y="7227"/>
                  </a:lnTo>
                  <a:lnTo>
                    <a:pt x="3293" y="7283"/>
                  </a:lnTo>
                  <a:lnTo>
                    <a:pt x="2456" y="8929"/>
                  </a:lnTo>
                  <a:lnTo>
                    <a:pt x="2288" y="9236"/>
                  </a:lnTo>
                  <a:lnTo>
                    <a:pt x="1758" y="10296"/>
                  </a:lnTo>
                  <a:lnTo>
                    <a:pt x="1" y="13671"/>
                  </a:lnTo>
                  <a:lnTo>
                    <a:pt x="1" y="13783"/>
                  </a:lnTo>
                  <a:cubicBezTo>
                    <a:pt x="1" y="14285"/>
                    <a:pt x="391" y="14704"/>
                    <a:pt x="866" y="14760"/>
                  </a:cubicBezTo>
                  <a:cubicBezTo>
                    <a:pt x="921" y="14787"/>
                    <a:pt x="977" y="14787"/>
                    <a:pt x="1033" y="14787"/>
                  </a:cubicBezTo>
                  <a:lnTo>
                    <a:pt x="8761" y="14787"/>
                  </a:lnTo>
                  <a:cubicBezTo>
                    <a:pt x="9319" y="14787"/>
                    <a:pt x="9793" y="14341"/>
                    <a:pt x="9793" y="13783"/>
                  </a:cubicBezTo>
                  <a:lnTo>
                    <a:pt x="9793" y="13671"/>
                  </a:lnTo>
                  <a:lnTo>
                    <a:pt x="6529" y="7283"/>
                  </a:lnTo>
                  <a:lnTo>
                    <a:pt x="6501" y="7227"/>
                  </a:lnTo>
                  <a:lnTo>
                    <a:pt x="6501" y="1842"/>
                  </a:lnTo>
                  <a:lnTo>
                    <a:pt x="6557" y="1731"/>
                  </a:lnTo>
                  <a:cubicBezTo>
                    <a:pt x="6864" y="1647"/>
                    <a:pt x="7059" y="1368"/>
                    <a:pt x="7059" y="1033"/>
                  </a:cubicBezTo>
                  <a:lnTo>
                    <a:pt x="7059" y="726"/>
                  </a:lnTo>
                  <a:cubicBezTo>
                    <a:pt x="7059" y="308"/>
                    <a:pt x="6724" y="1"/>
                    <a:pt x="6334" y="1"/>
                  </a:cubicBezTo>
                  <a:close/>
                </a:path>
              </a:pathLst>
            </a:custGeom>
            <a:solidFill>
              <a:srgbClr val="27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0" name="Google Shape;1070;p61"/>
            <p:cNvSpPr/>
            <p:nvPr/>
          </p:nvSpPr>
          <p:spPr>
            <a:xfrm>
              <a:off x="4908455" y="2105269"/>
              <a:ext cx="12696" cy="3637"/>
            </a:xfrm>
            <a:custGeom>
              <a:avLst/>
              <a:gdLst/>
              <a:ahLst/>
              <a:cxnLst/>
              <a:rect l="l" t="t" r="r" b="b"/>
              <a:pathLst>
                <a:path w="782" h="224" extrusionOk="0">
                  <a:moveTo>
                    <a:pt x="84" y="0"/>
                  </a:moveTo>
                  <a:cubicBezTo>
                    <a:pt x="28" y="0"/>
                    <a:pt x="0" y="56"/>
                    <a:pt x="0" y="112"/>
                  </a:cubicBezTo>
                  <a:cubicBezTo>
                    <a:pt x="0" y="168"/>
                    <a:pt x="28" y="223"/>
                    <a:pt x="84" y="223"/>
                  </a:cubicBezTo>
                  <a:lnTo>
                    <a:pt x="670" y="223"/>
                  </a:lnTo>
                  <a:cubicBezTo>
                    <a:pt x="725" y="223"/>
                    <a:pt x="781" y="168"/>
                    <a:pt x="781" y="112"/>
                  </a:cubicBezTo>
                  <a:cubicBezTo>
                    <a:pt x="781" y="56"/>
                    <a:pt x="725" y="0"/>
                    <a:pt x="670" y="0"/>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1" name="Google Shape;1071;p61"/>
            <p:cNvSpPr/>
            <p:nvPr/>
          </p:nvSpPr>
          <p:spPr>
            <a:xfrm>
              <a:off x="4908455" y="2124295"/>
              <a:ext cx="12696" cy="3182"/>
            </a:xfrm>
            <a:custGeom>
              <a:avLst/>
              <a:gdLst/>
              <a:ahLst/>
              <a:cxnLst/>
              <a:rect l="l" t="t" r="r" b="b"/>
              <a:pathLst>
                <a:path w="782" h="196" extrusionOk="0">
                  <a:moveTo>
                    <a:pt x="84" y="0"/>
                  </a:moveTo>
                  <a:cubicBezTo>
                    <a:pt x="28" y="0"/>
                    <a:pt x="0" y="28"/>
                    <a:pt x="0" y="84"/>
                  </a:cubicBezTo>
                  <a:cubicBezTo>
                    <a:pt x="0" y="167"/>
                    <a:pt x="28" y="195"/>
                    <a:pt x="84" y="195"/>
                  </a:cubicBezTo>
                  <a:lnTo>
                    <a:pt x="670" y="195"/>
                  </a:lnTo>
                  <a:cubicBezTo>
                    <a:pt x="725" y="195"/>
                    <a:pt x="781" y="167"/>
                    <a:pt x="781" y="84"/>
                  </a:cubicBezTo>
                  <a:cubicBezTo>
                    <a:pt x="781" y="28"/>
                    <a:pt x="725" y="0"/>
                    <a:pt x="670" y="0"/>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2" name="Google Shape;1072;p61"/>
            <p:cNvSpPr/>
            <p:nvPr/>
          </p:nvSpPr>
          <p:spPr>
            <a:xfrm>
              <a:off x="4908455" y="2143305"/>
              <a:ext cx="12696" cy="3198"/>
            </a:xfrm>
            <a:custGeom>
              <a:avLst/>
              <a:gdLst/>
              <a:ahLst/>
              <a:cxnLst/>
              <a:rect l="l" t="t" r="r" b="b"/>
              <a:pathLst>
                <a:path w="782" h="197" extrusionOk="0">
                  <a:moveTo>
                    <a:pt x="84" y="1"/>
                  </a:moveTo>
                  <a:cubicBezTo>
                    <a:pt x="28" y="1"/>
                    <a:pt x="0" y="29"/>
                    <a:pt x="0" y="112"/>
                  </a:cubicBezTo>
                  <a:cubicBezTo>
                    <a:pt x="0" y="168"/>
                    <a:pt x="28" y="196"/>
                    <a:pt x="84" y="196"/>
                  </a:cubicBezTo>
                  <a:lnTo>
                    <a:pt x="670" y="196"/>
                  </a:lnTo>
                  <a:cubicBezTo>
                    <a:pt x="725" y="196"/>
                    <a:pt x="781" y="168"/>
                    <a:pt x="781" y="112"/>
                  </a:cubicBezTo>
                  <a:cubicBezTo>
                    <a:pt x="781" y="29"/>
                    <a:pt x="725" y="1"/>
                    <a:pt x="670" y="1"/>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3" name="Google Shape;1073;p61"/>
            <p:cNvSpPr/>
            <p:nvPr/>
          </p:nvSpPr>
          <p:spPr>
            <a:xfrm>
              <a:off x="4908455" y="2160075"/>
              <a:ext cx="12696" cy="3637"/>
            </a:xfrm>
            <a:custGeom>
              <a:avLst/>
              <a:gdLst/>
              <a:ahLst/>
              <a:cxnLst/>
              <a:rect l="l" t="t" r="r" b="b"/>
              <a:pathLst>
                <a:path w="782" h="224" extrusionOk="0">
                  <a:moveTo>
                    <a:pt x="84" y="0"/>
                  </a:moveTo>
                  <a:cubicBezTo>
                    <a:pt x="28" y="0"/>
                    <a:pt x="0" y="56"/>
                    <a:pt x="0" y="112"/>
                  </a:cubicBezTo>
                  <a:cubicBezTo>
                    <a:pt x="0" y="167"/>
                    <a:pt x="28" y="223"/>
                    <a:pt x="84" y="223"/>
                  </a:cubicBezTo>
                  <a:lnTo>
                    <a:pt x="670" y="223"/>
                  </a:lnTo>
                  <a:cubicBezTo>
                    <a:pt x="725" y="223"/>
                    <a:pt x="781" y="167"/>
                    <a:pt x="781" y="112"/>
                  </a:cubicBezTo>
                  <a:cubicBezTo>
                    <a:pt x="781" y="56"/>
                    <a:pt x="725" y="0"/>
                    <a:pt x="670" y="0"/>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4" name="Google Shape;1074;p61"/>
            <p:cNvSpPr/>
            <p:nvPr/>
          </p:nvSpPr>
          <p:spPr>
            <a:xfrm>
              <a:off x="4908455" y="2178631"/>
              <a:ext cx="12696" cy="3653"/>
            </a:xfrm>
            <a:custGeom>
              <a:avLst/>
              <a:gdLst/>
              <a:ahLst/>
              <a:cxnLst/>
              <a:rect l="l" t="t" r="r" b="b"/>
              <a:pathLst>
                <a:path w="782" h="225" extrusionOk="0">
                  <a:moveTo>
                    <a:pt x="84" y="1"/>
                  </a:moveTo>
                  <a:cubicBezTo>
                    <a:pt x="28" y="1"/>
                    <a:pt x="0" y="57"/>
                    <a:pt x="0" y="113"/>
                  </a:cubicBezTo>
                  <a:cubicBezTo>
                    <a:pt x="0" y="168"/>
                    <a:pt x="28" y="224"/>
                    <a:pt x="84" y="224"/>
                  </a:cubicBezTo>
                  <a:lnTo>
                    <a:pt x="670" y="224"/>
                  </a:lnTo>
                  <a:cubicBezTo>
                    <a:pt x="725" y="224"/>
                    <a:pt x="781" y="168"/>
                    <a:pt x="781" y="113"/>
                  </a:cubicBezTo>
                  <a:cubicBezTo>
                    <a:pt x="781" y="57"/>
                    <a:pt x="725" y="1"/>
                    <a:pt x="670" y="1"/>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5" name="Google Shape;1075;p61"/>
            <p:cNvSpPr/>
            <p:nvPr/>
          </p:nvSpPr>
          <p:spPr>
            <a:xfrm>
              <a:off x="4844589" y="2205353"/>
              <a:ext cx="119587" cy="94228"/>
            </a:xfrm>
            <a:custGeom>
              <a:avLst/>
              <a:gdLst/>
              <a:ahLst/>
              <a:cxnLst/>
              <a:rect l="l" t="t" r="r" b="b"/>
              <a:pathLst>
                <a:path w="7366" h="5804" extrusionOk="0">
                  <a:moveTo>
                    <a:pt x="2734" y="1"/>
                  </a:moveTo>
                  <a:lnTo>
                    <a:pt x="0" y="5358"/>
                  </a:lnTo>
                  <a:cubicBezTo>
                    <a:pt x="0" y="5609"/>
                    <a:pt x="196" y="5804"/>
                    <a:pt x="447" y="5804"/>
                  </a:cubicBezTo>
                  <a:lnTo>
                    <a:pt x="6891" y="5804"/>
                  </a:lnTo>
                  <a:cubicBezTo>
                    <a:pt x="7142" y="5804"/>
                    <a:pt x="7366" y="5609"/>
                    <a:pt x="7366" y="5358"/>
                  </a:cubicBezTo>
                  <a:lnTo>
                    <a:pt x="460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6" name="Google Shape;1076;p61"/>
            <p:cNvSpPr/>
            <p:nvPr/>
          </p:nvSpPr>
          <p:spPr>
            <a:xfrm>
              <a:off x="4897578" y="2170936"/>
              <a:ext cx="8621" cy="8166"/>
            </a:xfrm>
            <a:custGeom>
              <a:avLst/>
              <a:gdLst/>
              <a:ahLst/>
              <a:cxnLst/>
              <a:rect l="l" t="t" r="r" b="b"/>
              <a:pathLst>
                <a:path w="531" h="503" extrusionOk="0">
                  <a:moveTo>
                    <a:pt x="279" y="1"/>
                  </a:moveTo>
                  <a:cubicBezTo>
                    <a:pt x="140" y="1"/>
                    <a:pt x="0" y="112"/>
                    <a:pt x="0" y="252"/>
                  </a:cubicBezTo>
                  <a:cubicBezTo>
                    <a:pt x="0" y="391"/>
                    <a:pt x="140" y="503"/>
                    <a:pt x="279" y="503"/>
                  </a:cubicBezTo>
                  <a:cubicBezTo>
                    <a:pt x="419" y="503"/>
                    <a:pt x="531" y="391"/>
                    <a:pt x="531" y="252"/>
                  </a:cubicBezTo>
                  <a:cubicBezTo>
                    <a:pt x="531" y="112"/>
                    <a:pt x="419" y="1"/>
                    <a:pt x="279" y="1"/>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7" name="Google Shape;1077;p61"/>
            <p:cNvSpPr/>
            <p:nvPr/>
          </p:nvSpPr>
          <p:spPr>
            <a:xfrm>
              <a:off x="4894867" y="2136974"/>
              <a:ext cx="5893" cy="6348"/>
            </a:xfrm>
            <a:custGeom>
              <a:avLst/>
              <a:gdLst/>
              <a:ahLst/>
              <a:cxnLst/>
              <a:rect l="l" t="t" r="r" b="b"/>
              <a:pathLst>
                <a:path w="363" h="391" extrusionOk="0">
                  <a:moveTo>
                    <a:pt x="167" y="0"/>
                  </a:moveTo>
                  <a:cubicBezTo>
                    <a:pt x="84" y="0"/>
                    <a:pt x="0" y="112"/>
                    <a:pt x="0" y="195"/>
                  </a:cubicBezTo>
                  <a:cubicBezTo>
                    <a:pt x="0" y="307"/>
                    <a:pt x="84" y="391"/>
                    <a:pt x="167" y="391"/>
                  </a:cubicBezTo>
                  <a:cubicBezTo>
                    <a:pt x="279" y="391"/>
                    <a:pt x="363" y="307"/>
                    <a:pt x="363" y="195"/>
                  </a:cubicBezTo>
                  <a:cubicBezTo>
                    <a:pt x="363" y="112"/>
                    <a:pt x="279" y="0"/>
                    <a:pt x="167" y="0"/>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8" name="Google Shape;1078;p61"/>
            <p:cNvSpPr/>
            <p:nvPr/>
          </p:nvSpPr>
          <p:spPr>
            <a:xfrm>
              <a:off x="4767591" y="2139685"/>
              <a:ext cx="94228" cy="175760"/>
            </a:xfrm>
            <a:custGeom>
              <a:avLst/>
              <a:gdLst/>
              <a:ahLst/>
              <a:cxnLst/>
              <a:rect l="l" t="t" r="r" b="b"/>
              <a:pathLst>
                <a:path w="5804" h="10826" extrusionOk="0">
                  <a:moveTo>
                    <a:pt x="2846" y="7199"/>
                  </a:moveTo>
                  <a:cubicBezTo>
                    <a:pt x="3069" y="7199"/>
                    <a:pt x="3209" y="7366"/>
                    <a:pt x="3209" y="7589"/>
                  </a:cubicBezTo>
                  <a:cubicBezTo>
                    <a:pt x="3209" y="7784"/>
                    <a:pt x="3069" y="7952"/>
                    <a:pt x="2846" y="7952"/>
                  </a:cubicBezTo>
                  <a:cubicBezTo>
                    <a:pt x="2651" y="7952"/>
                    <a:pt x="2483" y="7784"/>
                    <a:pt x="2483" y="7589"/>
                  </a:cubicBezTo>
                  <a:cubicBezTo>
                    <a:pt x="2483" y="7366"/>
                    <a:pt x="2651" y="7199"/>
                    <a:pt x="2846" y="7199"/>
                  </a:cubicBezTo>
                  <a:close/>
                  <a:moveTo>
                    <a:pt x="1089" y="7589"/>
                  </a:moveTo>
                  <a:cubicBezTo>
                    <a:pt x="1200" y="7589"/>
                    <a:pt x="1284" y="7673"/>
                    <a:pt x="1284" y="7784"/>
                  </a:cubicBezTo>
                  <a:cubicBezTo>
                    <a:pt x="1284" y="7896"/>
                    <a:pt x="1200" y="8008"/>
                    <a:pt x="1089" y="8008"/>
                  </a:cubicBezTo>
                  <a:cubicBezTo>
                    <a:pt x="977" y="8008"/>
                    <a:pt x="865" y="7896"/>
                    <a:pt x="865" y="7784"/>
                  </a:cubicBezTo>
                  <a:cubicBezTo>
                    <a:pt x="865" y="7673"/>
                    <a:pt x="977" y="7589"/>
                    <a:pt x="1089" y="7589"/>
                  </a:cubicBezTo>
                  <a:close/>
                  <a:moveTo>
                    <a:pt x="2846" y="9068"/>
                  </a:moveTo>
                  <a:cubicBezTo>
                    <a:pt x="2986" y="9068"/>
                    <a:pt x="3069" y="9151"/>
                    <a:pt x="3069" y="9263"/>
                  </a:cubicBezTo>
                  <a:cubicBezTo>
                    <a:pt x="3069" y="9403"/>
                    <a:pt x="2986" y="9486"/>
                    <a:pt x="2846" y="9486"/>
                  </a:cubicBezTo>
                  <a:cubicBezTo>
                    <a:pt x="2735" y="9486"/>
                    <a:pt x="2651" y="9403"/>
                    <a:pt x="2651" y="9263"/>
                  </a:cubicBezTo>
                  <a:cubicBezTo>
                    <a:pt x="2651" y="9151"/>
                    <a:pt x="2735" y="9068"/>
                    <a:pt x="2846" y="9068"/>
                  </a:cubicBezTo>
                  <a:close/>
                  <a:moveTo>
                    <a:pt x="2511" y="1"/>
                  </a:moveTo>
                  <a:cubicBezTo>
                    <a:pt x="2260" y="1"/>
                    <a:pt x="2065" y="224"/>
                    <a:pt x="2065" y="503"/>
                  </a:cubicBezTo>
                  <a:cubicBezTo>
                    <a:pt x="2065" y="754"/>
                    <a:pt x="2260" y="977"/>
                    <a:pt x="2511" y="977"/>
                  </a:cubicBezTo>
                  <a:lnTo>
                    <a:pt x="2511" y="4102"/>
                  </a:lnTo>
                  <a:cubicBezTo>
                    <a:pt x="1256" y="4464"/>
                    <a:pt x="335" y="5525"/>
                    <a:pt x="84" y="6780"/>
                  </a:cubicBezTo>
                  <a:lnTo>
                    <a:pt x="84" y="6808"/>
                  </a:lnTo>
                  <a:lnTo>
                    <a:pt x="84" y="6864"/>
                  </a:lnTo>
                  <a:cubicBezTo>
                    <a:pt x="84" y="6920"/>
                    <a:pt x="56" y="6975"/>
                    <a:pt x="56" y="7031"/>
                  </a:cubicBezTo>
                  <a:lnTo>
                    <a:pt x="56" y="7059"/>
                  </a:lnTo>
                  <a:cubicBezTo>
                    <a:pt x="28" y="7226"/>
                    <a:pt x="0" y="7422"/>
                    <a:pt x="0" y="7505"/>
                  </a:cubicBezTo>
                  <a:cubicBezTo>
                    <a:pt x="0" y="9151"/>
                    <a:pt x="1144" y="10491"/>
                    <a:pt x="2679" y="10825"/>
                  </a:cubicBezTo>
                  <a:lnTo>
                    <a:pt x="3906" y="10825"/>
                  </a:lnTo>
                  <a:cubicBezTo>
                    <a:pt x="3572" y="10602"/>
                    <a:pt x="3320" y="10240"/>
                    <a:pt x="3320" y="9821"/>
                  </a:cubicBezTo>
                  <a:lnTo>
                    <a:pt x="3320" y="9682"/>
                  </a:lnTo>
                  <a:lnTo>
                    <a:pt x="3348" y="9626"/>
                  </a:lnTo>
                  <a:lnTo>
                    <a:pt x="4939" y="6529"/>
                  </a:lnTo>
                  <a:lnTo>
                    <a:pt x="4883" y="6613"/>
                  </a:lnTo>
                  <a:lnTo>
                    <a:pt x="4799" y="6641"/>
                  </a:lnTo>
                  <a:lnTo>
                    <a:pt x="4743" y="6585"/>
                  </a:lnTo>
                  <a:cubicBezTo>
                    <a:pt x="4632" y="6473"/>
                    <a:pt x="4464" y="6306"/>
                    <a:pt x="4157" y="6306"/>
                  </a:cubicBezTo>
                  <a:cubicBezTo>
                    <a:pt x="3851" y="6306"/>
                    <a:pt x="3683" y="6501"/>
                    <a:pt x="3599" y="6613"/>
                  </a:cubicBezTo>
                  <a:lnTo>
                    <a:pt x="3516" y="6696"/>
                  </a:lnTo>
                  <a:lnTo>
                    <a:pt x="3432" y="6613"/>
                  </a:lnTo>
                  <a:cubicBezTo>
                    <a:pt x="3348" y="6501"/>
                    <a:pt x="3181" y="6306"/>
                    <a:pt x="2874" y="6306"/>
                  </a:cubicBezTo>
                  <a:cubicBezTo>
                    <a:pt x="2567" y="6306"/>
                    <a:pt x="2400" y="6501"/>
                    <a:pt x="2288" y="6613"/>
                  </a:cubicBezTo>
                  <a:lnTo>
                    <a:pt x="2232" y="6696"/>
                  </a:lnTo>
                  <a:lnTo>
                    <a:pt x="2149" y="6613"/>
                  </a:lnTo>
                  <a:cubicBezTo>
                    <a:pt x="2037" y="6501"/>
                    <a:pt x="1898" y="6306"/>
                    <a:pt x="1591" y="6306"/>
                  </a:cubicBezTo>
                  <a:cubicBezTo>
                    <a:pt x="1256" y="6306"/>
                    <a:pt x="1116" y="6501"/>
                    <a:pt x="1005" y="6613"/>
                  </a:cubicBezTo>
                  <a:lnTo>
                    <a:pt x="949" y="6696"/>
                  </a:lnTo>
                  <a:lnTo>
                    <a:pt x="865" y="6613"/>
                  </a:lnTo>
                  <a:cubicBezTo>
                    <a:pt x="782" y="6529"/>
                    <a:pt x="698" y="6417"/>
                    <a:pt x="531" y="6334"/>
                  </a:cubicBezTo>
                  <a:cubicBezTo>
                    <a:pt x="893" y="5385"/>
                    <a:pt x="1674" y="4632"/>
                    <a:pt x="2707" y="4353"/>
                  </a:cubicBezTo>
                  <a:lnTo>
                    <a:pt x="2818" y="4325"/>
                  </a:lnTo>
                  <a:lnTo>
                    <a:pt x="2818" y="670"/>
                  </a:lnTo>
                  <a:lnTo>
                    <a:pt x="2511" y="670"/>
                  </a:lnTo>
                  <a:cubicBezTo>
                    <a:pt x="2456" y="670"/>
                    <a:pt x="2400" y="586"/>
                    <a:pt x="2400" y="503"/>
                  </a:cubicBezTo>
                  <a:cubicBezTo>
                    <a:pt x="2400" y="391"/>
                    <a:pt x="2456" y="335"/>
                    <a:pt x="2511" y="335"/>
                  </a:cubicBezTo>
                  <a:lnTo>
                    <a:pt x="4520" y="335"/>
                  </a:lnTo>
                  <a:cubicBezTo>
                    <a:pt x="4576" y="335"/>
                    <a:pt x="4632" y="391"/>
                    <a:pt x="4632" y="503"/>
                  </a:cubicBezTo>
                  <a:cubicBezTo>
                    <a:pt x="4632" y="586"/>
                    <a:pt x="4576" y="670"/>
                    <a:pt x="4520" y="670"/>
                  </a:cubicBezTo>
                  <a:lnTo>
                    <a:pt x="4213" y="670"/>
                  </a:lnTo>
                  <a:lnTo>
                    <a:pt x="4213" y="4325"/>
                  </a:lnTo>
                  <a:lnTo>
                    <a:pt x="4325" y="4353"/>
                  </a:lnTo>
                  <a:cubicBezTo>
                    <a:pt x="4827" y="4492"/>
                    <a:pt x="5301" y="4771"/>
                    <a:pt x="5664" y="5106"/>
                  </a:cubicBezTo>
                  <a:lnTo>
                    <a:pt x="5803" y="4827"/>
                  </a:lnTo>
                  <a:cubicBezTo>
                    <a:pt x="5441" y="4492"/>
                    <a:pt x="5022" y="4241"/>
                    <a:pt x="4520" y="4102"/>
                  </a:cubicBezTo>
                  <a:lnTo>
                    <a:pt x="4520" y="977"/>
                  </a:lnTo>
                  <a:cubicBezTo>
                    <a:pt x="4743" y="977"/>
                    <a:pt x="4939" y="754"/>
                    <a:pt x="4939" y="503"/>
                  </a:cubicBezTo>
                  <a:cubicBezTo>
                    <a:pt x="4939" y="224"/>
                    <a:pt x="4743" y="1"/>
                    <a:pt x="4520" y="1"/>
                  </a:cubicBezTo>
                  <a:close/>
                </a:path>
              </a:pathLst>
            </a:custGeom>
            <a:solidFill>
              <a:srgbClr val="27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79" name="Google Shape;1079;p61"/>
            <p:cNvSpPr/>
            <p:nvPr/>
          </p:nvSpPr>
          <p:spPr>
            <a:xfrm>
              <a:off x="4786617" y="2020120"/>
              <a:ext cx="35344" cy="35344"/>
            </a:xfrm>
            <a:custGeom>
              <a:avLst/>
              <a:gdLst/>
              <a:ahLst/>
              <a:cxnLst/>
              <a:rect l="l" t="t" r="r" b="b"/>
              <a:pathLst>
                <a:path w="2177" h="2177" extrusionOk="0">
                  <a:moveTo>
                    <a:pt x="1088" y="0"/>
                  </a:moveTo>
                  <a:cubicBezTo>
                    <a:pt x="474" y="0"/>
                    <a:pt x="0" y="502"/>
                    <a:pt x="0" y="1088"/>
                  </a:cubicBezTo>
                  <a:cubicBezTo>
                    <a:pt x="0" y="1702"/>
                    <a:pt x="474" y="2176"/>
                    <a:pt x="1088" y="2176"/>
                  </a:cubicBezTo>
                  <a:cubicBezTo>
                    <a:pt x="1674" y="2176"/>
                    <a:pt x="2176" y="1702"/>
                    <a:pt x="2176" y="1088"/>
                  </a:cubicBezTo>
                  <a:cubicBezTo>
                    <a:pt x="2176" y="502"/>
                    <a:pt x="1674" y="0"/>
                    <a:pt x="1088"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0" name="Google Shape;1080;p61"/>
            <p:cNvSpPr/>
            <p:nvPr/>
          </p:nvSpPr>
          <p:spPr>
            <a:xfrm>
              <a:off x="4795676" y="2025558"/>
              <a:ext cx="24466" cy="24466"/>
            </a:xfrm>
            <a:custGeom>
              <a:avLst/>
              <a:gdLst/>
              <a:ahLst/>
              <a:cxnLst/>
              <a:rect l="l" t="t" r="r" b="b"/>
              <a:pathLst>
                <a:path w="1507" h="1507" extrusionOk="0">
                  <a:moveTo>
                    <a:pt x="753" y="0"/>
                  </a:moveTo>
                  <a:cubicBezTo>
                    <a:pt x="335" y="0"/>
                    <a:pt x="0" y="335"/>
                    <a:pt x="0" y="753"/>
                  </a:cubicBezTo>
                  <a:cubicBezTo>
                    <a:pt x="0" y="1172"/>
                    <a:pt x="335" y="1507"/>
                    <a:pt x="753" y="1507"/>
                  </a:cubicBezTo>
                  <a:cubicBezTo>
                    <a:pt x="1172" y="1507"/>
                    <a:pt x="1507" y="1172"/>
                    <a:pt x="1507" y="753"/>
                  </a:cubicBezTo>
                  <a:cubicBezTo>
                    <a:pt x="1507" y="335"/>
                    <a:pt x="1172" y="0"/>
                    <a:pt x="753"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1" name="Google Shape;1081;p61"/>
            <p:cNvSpPr/>
            <p:nvPr/>
          </p:nvSpPr>
          <p:spPr>
            <a:xfrm>
              <a:off x="4944235" y="2037783"/>
              <a:ext cx="17680" cy="17680"/>
            </a:xfrm>
            <a:custGeom>
              <a:avLst/>
              <a:gdLst/>
              <a:ahLst/>
              <a:cxnLst/>
              <a:rect l="l" t="t" r="r" b="b"/>
              <a:pathLst>
                <a:path w="1089" h="1089" extrusionOk="0">
                  <a:moveTo>
                    <a:pt x="530" y="0"/>
                  </a:moveTo>
                  <a:cubicBezTo>
                    <a:pt x="251" y="0"/>
                    <a:pt x="0" y="251"/>
                    <a:pt x="0" y="530"/>
                  </a:cubicBezTo>
                  <a:cubicBezTo>
                    <a:pt x="0" y="837"/>
                    <a:pt x="251" y="1088"/>
                    <a:pt x="530" y="1088"/>
                  </a:cubicBezTo>
                  <a:cubicBezTo>
                    <a:pt x="837" y="1088"/>
                    <a:pt x="1088" y="837"/>
                    <a:pt x="1088" y="530"/>
                  </a:cubicBezTo>
                  <a:cubicBezTo>
                    <a:pt x="1088" y="251"/>
                    <a:pt x="837" y="0"/>
                    <a:pt x="53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2" name="Google Shape;1082;p61"/>
            <p:cNvSpPr/>
            <p:nvPr/>
          </p:nvSpPr>
          <p:spPr>
            <a:xfrm>
              <a:off x="4949657" y="2045478"/>
              <a:ext cx="5000" cy="5000"/>
            </a:xfrm>
            <a:custGeom>
              <a:avLst/>
              <a:gdLst/>
              <a:ahLst/>
              <a:cxnLst/>
              <a:rect l="l" t="t" r="r" b="b"/>
              <a:pathLst>
                <a:path w="308" h="308" extrusionOk="0">
                  <a:moveTo>
                    <a:pt x="140" y="1"/>
                  </a:moveTo>
                  <a:cubicBezTo>
                    <a:pt x="57" y="1"/>
                    <a:pt x="1" y="84"/>
                    <a:pt x="1" y="168"/>
                  </a:cubicBezTo>
                  <a:cubicBezTo>
                    <a:pt x="1" y="252"/>
                    <a:pt x="57" y="307"/>
                    <a:pt x="140" y="307"/>
                  </a:cubicBezTo>
                  <a:cubicBezTo>
                    <a:pt x="252" y="307"/>
                    <a:pt x="308" y="252"/>
                    <a:pt x="308" y="168"/>
                  </a:cubicBezTo>
                  <a:cubicBezTo>
                    <a:pt x="308" y="84"/>
                    <a:pt x="252" y="1"/>
                    <a:pt x="14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3" name="Google Shape;1083;p61"/>
            <p:cNvSpPr/>
            <p:nvPr/>
          </p:nvSpPr>
          <p:spPr>
            <a:xfrm>
              <a:off x="4847300" y="1988869"/>
              <a:ext cx="29467" cy="29450"/>
            </a:xfrm>
            <a:custGeom>
              <a:avLst/>
              <a:gdLst/>
              <a:ahLst/>
              <a:cxnLst/>
              <a:rect l="l" t="t" r="r" b="b"/>
              <a:pathLst>
                <a:path w="1815" h="1814" extrusionOk="0">
                  <a:moveTo>
                    <a:pt x="893" y="0"/>
                  </a:moveTo>
                  <a:cubicBezTo>
                    <a:pt x="391" y="0"/>
                    <a:pt x="1" y="391"/>
                    <a:pt x="1" y="893"/>
                  </a:cubicBezTo>
                  <a:cubicBezTo>
                    <a:pt x="1" y="1423"/>
                    <a:pt x="391" y="1814"/>
                    <a:pt x="893" y="1814"/>
                  </a:cubicBezTo>
                  <a:cubicBezTo>
                    <a:pt x="1424" y="1814"/>
                    <a:pt x="1814" y="1423"/>
                    <a:pt x="1814" y="893"/>
                  </a:cubicBezTo>
                  <a:cubicBezTo>
                    <a:pt x="1814" y="391"/>
                    <a:pt x="1424" y="0"/>
                    <a:pt x="893"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4" name="Google Shape;1084;p61"/>
            <p:cNvSpPr/>
            <p:nvPr/>
          </p:nvSpPr>
          <p:spPr>
            <a:xfrm>
              <a:off x="4855905" y="2002002"/>
              <a:ext cx="9075" cy="8621"/>
            </a:xfrm>
            <a:custGeom>
              <a:avLst/>
              <a:gdLst/>
              <a:ahLst/>
              <a:cxnLst/>
              <a:rect l="l" t="t" r="r" b="b"/>
              <a:pathLst>
                <a:path w="559" h="531" extrusionOk="0">
                  <a:moveTo>
                    <a:pt x="280" y="0"/>
                  </a:moveTo>
                  <a:cubicBezTo>
                    <a:pt x="140" y="0"/>
                    <a:pt x="1" y="112"/>
                    <a:pt x="1" y="251"/>
                  </a:cubicBezTo>
                  <a:cubicBezTo>
                    <a:pt x="1" y="419"/>
                    <a:pt x="140" y="530"/>
                    <a:pt x="280" y="530"/>
                  </a:cubicBezTo>
                  <a:cubicBezTo>
                    <a:pt x="419" y="530"/>
                    <a:pt x="559" y="419"/>
                    <a:pt x="559" y="251"/>
                  </a:cubicBezTo>
                  <a:cubicBezTo>
                    <a:pt x="559" y="112"/>
                    <a:pt x="419" y="0"/>
                    <a:pt x="28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5" name="Google Shape;1085;p61"/>
            <p:cNvSpPr/>
            <p:nvPr/>
          </p:nvSpPr>
          <p:spPr>
            <a:xfrm>
              <a:off x="4895760" y="1950361"/>
              <a:ext cx="306663" cy="474711"/>
            </a:xfrm>
            <a:custGeom>
              <a:avLst/>
              <a:gdLst/>
              <a:ahLst/>
              <a:cxnLst/>
              <a:rect l="l" t="t" r="r" b="b"/>
              <a:pathLst>
                <a:path w="18889" h="29240" extrusionOk="0">
                  <a:moveTo>
                    <a:pt x="754" y="1"/>
                  </a:moveTo>
                  <a:cubicBezTo>
                    <a:pt x="336" y="1"/>
                    <a:pt x="1" y="336"/>
                    <a:pt x="1" y="726"/>
                  </a:cubicBezTo>
                  <a:lnTo>
                    <a:pt x="1" y="2316"/>
                  </a:lnTo>
                  <a:cubicBezTo>
                    <a:pt x="1" y="2735"/>
                    <a:pt x="336" y="3042"/>
                    <a:pt x="754" y="3042"/>
                  </a:cubicBezTo>
                  <a:cubicBezTo>
                    <a:pt x="1145" y="3042"/>
                    <a:pt x="1480" y="2735"/>
                    <a:pt x="1480" y="2316"/>
                  </a:cubicBezTo>
                  <a:lnTo>
                    <a:pt x="1480" y="1479"/>
                  </a:lnTo>
                  <a:lnTo>
                    <a:pt x="16657" y="1479"/>
                  </a:lnTo>
                  <a:lnTo>
                    <a:pt x="16657" y="15764"/>
                  </a:lnTo>
                  <a:lnTo>
                    <a:pt x="12053" y="15959"/>
                  </a:lnTo>
                  <a:cubicBezTo>
                    <a:pt x="11440" y="15987"/>
                    <a:pt x="10965" y="16489"/>
                    <a:pt x="10965" y="17075"/>
                  </a:cubicBezTo>
                  <a:lnTo>
                    <a:pt x="10965" y="28123"/>
                  </a:lnTo>
                  <a:cubicBezTo>
                    <a:pt x="10965" y="28737"/>
                    <a:pt x="11467" y="29239"/>
                    <a:pt x="12081" y="29239"/>
                  </a:cubicBezTo>
                  <a:cubicBezTo>
                    <a:pt x="12695" y="29239"/>
                    <a:pt x="13197" y="28737"/>
                    <a:pt x="13197" y="28123"/>
                  </a:cubicBezTo>
                  <a:lnTo>
                    <a:pt x="13197" y="18163"/>
                  </a:lnTo>
                  <a:lnTo>
                    <a:pt x="17828" y="17968"/>
                  </a:lnTo>
                  <a:cubicBezTo>
                    <a:pt x="18414" y="17940"/>
                    <a:pt x="18889" y="17438"/>
                    <a:pt x="18889" y="16852"/>
                  </a:cubicBezTo>
                  <a:lnTo>
                    <a:pt x="18889" y="1117"/>
                  </a:lnTo>
                  <a:cubicBezTo>
                    <a:pt x="18889" y="921"/>
                    <a:pt x="18833" y="726"/>
                    <a:pt x="18749" y="559"/>
                  </a:cubicBezTo>
                  <a:cubicBezTo>
                    <a:pt x="18665" y="224"/>
                    <a:pt x="18358" y="1"/>
                    <a:pt x="1802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6" name="Google Shape;1086;p61"/>
            <p:cNvSpPr/>
            <p:nvPr/>
          </p:nvSpPr>
          <p:spPr>
            <a:xfrm>
              <a:off x="4895760" y="1960329"/>
              <a:ext cx="24482" cy="52098"/>
            </a:xfrm>
            <a:custGeom>
              <a:avLst/>
              <a:gdLst/>
              <a:ahLst/>
              <a:cxnLst/>
              <a:rect l="l" t="t" r="r" b="b"/>
              <a:pathLst>
                <a:path w="1508" h="3209" extrusionOk="0">
                  <a:moveTo>
                    <a:pt x="1" y="1"/>
                  </a:moveTo>
                  <a:lnTo>
                    <a:pt x="1" y="2484"/>
                  </a:lnTo>
                  <a:lnTo>
                    <a:pt x="1507" y="3209"/>
                  </a:lnTo>
                  <a:lnTo>
                    <a:pt x="1507" y="503"/>
                  </a:lnTo>
                  <a:lnTo>
                    <a:pt x="1" y="1"/>
                  </a:lnTo>
                  <a:close/>
                </a:path>
              </a:pathLst>
            </a:custGeom>
            <a:solidFill>
              <a:srgbClr val="ED66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7" name="Google Shape;1087;p61"/>
            <p:cNvSpPr/>
            <p:nvPr/>
          </p:nvSpPr>
          <p:spPr>
            <a:xfrm>
              <a:off x="5031185" y="2516515"/>
              <a:ext cx="121860" cy="27194"/>
            </a:xfrm>
            <a:custGeom>
              <a:avLst/>
              <a:gdLst/>
              <a:ahLst/>
              <a:cxnLst/>
              <a:rect l="l" t="t" r="r" b="b"/>
              <a:pathLst>
                <a:path w="7506" h="1675" extrusionOk="0">
                  <a:moveTo>
                    <a:pt x="810" y="1"/>
                  </a:moveTo>
                  <a:cubicBezTo>
                    <a:pt x="363" y="1"/>
                    <a:pt x="1" y="391"/>
                    <a:pt x="1" y="838"/>
                  </a:cubicBezTo>
                  <a:cubicBezTo>
                    <a:pt x="1" y="1284"/>
                    <a:pt x="363" y="1675"/>
                    <a:pt x="810" y="1675"/>
                  </a:cubicBezTo>
                  <a:lnTo>
                    <a:pt x="6669" y="1675"/>
                  </a:lnTo>
                  <a:cubicBezTo>
                    <a:pt x="7143" y="1675"/>
                    <a:pt x="7506" y="1284"/>
                    <a:pt x="7506" y="838"/>
                  </a:cubicBezTo>
                  <a:cubicBezTo>
                    <a:pt x="7506" y="391"/>
                    <a:pt x="7143" y="1"/>
                    <a:pt x="6669" y="1"/>
                  </a:cubicBezTo>
                  <a:close/>
                </a:path>
              </a:pathLst>
            </a:custGeom>
            <a:solidFill>
              <a:srgbClr val="27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8" name="Google Shape;1088;p61"/>
            <p:cNvSpPr/>
            <p:nvPr/>
          </p:nvSpPr>
          <p:spPr>
            <a:xfrm>
              <a:off x="5044773" y="2518333"/>
              <a:ext cx="94683" cy="246869"/>
            </a:xfrm>
            <a:custGeom>
              <a:avLst/>
              <a:gdLst/>
              <a:ahLst/>
              <a:cxnLst/>
              <a:rect l="l" t="t" r="r" b="b"/>
              <a:pathLst>
                <a:path w="5832" h="15206" extrusionOk="0">
                  <a:moveTo>
                    <a:pt x="4492" y="726"/>
                  </a:moveTo>
                  <a:cubicBezTo>
                    <a:pt x="4799" y="726"/>
                    <a:pt x="5078" y="1060"/>
                    <a:pt x="5078" y="1451"/>
                  </a:cubicBezTo>
                  <a:lnTo>
                    <a:pt x="5078" y="12025"/>
                  </a:lnTo>
                  <a:cubicBezTo>
                    <a:pt x="5078" y="12415"/>
                    <a:pt x="4799" y="12722"/>
                    <a:pt x="4492" y="12750"/>
                  </a:cubicBezTo>
                  <a:cubicBezTo>
                    <a:pt x="3683" y="12806"/>
                    <a:pt x="3711" y="13113"/>
                    <a:pt x="3711" y="13113"/>
                  </a:cubicBezTo>
                  <a:cubicBezTo>
                    <a:pt x="3711" y="13894"/>
                    <a:pt x="3321" y="14452"/>
                    <a:pt x="2986" y="14452"/>
                  </a:cubicBezTo>
                  <a:cubicBezTo>
                    <a:pt x="2651" y="14452"/>
                    <a:pt x="2288" y="13894"/>
                    <a:pt x="2288" y="13113"/>
                  </a:cubicBezTo>
                  <a:cubicBezTo>
                    <a:pt x="2288" y="13113"/>
                    <a:pt x="2366" y="12749"/>
                    <a:pt x="1443" y="12749"/>
                  </a:cubicBezTo>
                  <a:cubicBezTo>
                    <a:pt x="1410" y="12749"/>
                    <a:pt x="1375" y="12749"/>
                    <a:pt x="1340" y="12750"/>
                  </a:cubicBezTo>
                  <a:cubicBezTo>
                    <a:pt x="1005" y="12750"/>
                    <a:pt x="726" y="12415"/>
                    <a:pt x="726" y="12025"/>
                  </a:cubicBezTo>
                  <a:lnTo>
                    <a:pt x="726" y="1451"/>
                  </a:lnTo>
                  <a:cubicBezTo>
                    <a:pt x="726" y="1060"/>
                    <a:pt x="1005" y="726"/>
                    <a:pt x="1340" y="726"/>
                  </a:cubicBezTo>
                  <a:close/>
                  <a:moveTo>
                    <a:pt x="1340" y="0"/>
                  </a:moveTo>
                  <a:cubicBezTo>
                    <a:pt x="587" y="0"/>
                    <a:pt x="1" y="642"/>
                    <a:pt x="1" y="1451"/>
                  </a:cubicBezTo>
                  <a:lnTo>
                    <a:pt x="1" y="12025"/>
                  </a:lnTo>
                  <a:cubicBezTo>
                    <a:pt x="1" y="12834"/>
                    <a:pt x="587" y="13503"/>
                    <a:pt x="1340" y="13503"/>
                  </a:cubicBezTo>
                  <a:lnTo>
                    <a:pt x="1563" y="13503"/>
                  </a:lnTo>
                  <a:cubicBezTo>
                    <a:pt x="1675" y="14480"/>
                    <a:pt x="2261" y="15205"/>
                    <a:pt x="2986" y="15205"/>
                  </a:cubicBezTo>
                  <a:cubicBezTo>
                    <a:pt x="3711" y="15205"/>
                    <a:pt x="4297" y="14480"/>
                    <a:pt x="4437" y="13503"/>
                  </a:cubicBezTo>
                  <a:lnTo>
                    <a:pt x="4492" y="13503"/>
                  </a:lnTo>
                  <a:cubicBezTo>
                    <a:pt x="5218" y="13503"/>
                    <a:pt x="5832" y="12834"/>
                    <a:pt x="5832" y="12025"/>
                  </a:cubicBezTo>
                  <a:lnTo>
                    <a:pt x="5832" y="1451"/>
                  </a:lnTo>
                  <a:cubicBezTo>
                    <a:pt x="5832" y="642"/>
                    <a:pt x="5218" y="0"/>
                    <a:pt x="4492" y="0"/>
                  </a:cubicBezTo>
                  <a:close/>
                </a:path>
              </a:pathLst>
            </a:custGeom>
            <a:solidFill>
              <a:srgbClr val="27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89" name="Google Shape;1089;p61"/>
            <p:cNvSpPr/>
            <p:nvPr/>
          </p:nvSpPr>
          <p:spPr>
            <a:xfrm>
              <a:off x="5088249" y="2558188"/>
              <a:ext cx="35814" cy="10877"/>
            </a:xfrm>
            <a:custGeom>
              <a:avLst/>
              <a:gdLst/>
              <a:ahLst/>
              <a:cxnLst/>
              <a:rect l="l" t="t" r="r" b="b"/>
              <a:pathLst>
                <a:path w="2206" h="670" extrusionOk="0">
                  <a:moveTo>
                    <a:pt x="224" y="0"/>
                  </a:moveTo>
                  <a:cubicBezTo>
                    <a:pt x="113" y="0"/>
                    <a:pt x="1" y="140"/>
                    <a:pt x="1" y="335"/>
                  </a:cubicBezTo>
                  <a:cubicBezTo>
                    <a:pt x="1" y="530"/>
                    <a:pt x="113" y="670"/>
                    <a:pt x="224" y="670"/>
                  </a:cubicBezTo>
                  <a:lnTo>
                    <a:pt x="1954" y="670"/>
                  </a:lnTo>
                  <a:cubicBezTo>
                    <a:pt x="2093" y="670"/>
                    <a:pt x="2205" y="530"/>
                    <a:pt x="2205" y="335"/>
                  </a:cubicBezTo>
                  <a:cubicBezTo>
                    <a:pt x="2205" y="140"/>
                    <a:pt x="2093" y="0"/>
                    <a:pt x="1954" y="0"/>
                  </a:cubicBezTo>
                  <a:close/>
                </a:path>
              </a:pathLst>
            </a:custGeom>
            <a:solidFill>
              <a:srgbClr val="27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0" name="Google Shape;1090;p61"/>
            <p:cNvSpPr/>
            <p:nvPr/>
          </p:nvSpPr>
          <p:spPr>
            <a:xfrm>
              <a:off x="5088249" y="2599407"/>
              <a:ext cx="35814" cy="11332"/>
            </a:xfrm>
            <a:custGeom>
              <a:avLst/>
              <a:gdLst/>
              <a:ahLst/>
              <a:cxnLst/>
              <a:rect l="l" t="t" r="r" b="b"/>
              <a:pathLst>
                <a:path w="2206" h="698" extrusionOk="0">
                  <a:moveTo>
                    <a:pt x="224" y="0"/>
                  </a:moveTo>
                  <a:cubicBezTo>
                    <a:pt x="113" y="0"/>
                    <a:pt x="1" y="168"/>
                    <a:pt x="1" y="335"/>
                  </a:cubicBezTo>
                  <a:cubicBezTo>
                    <a:pt x="1" y="530"/>
                    <a:pt x="113" y="698"/>
                    <a:pt x="224" y="698"/>
                  </a:cubicBezTo>
                  <a:lnTo>
                    <a:pt x="1954" y="698"/>
                  </a:lnTo>
                  <a:cubicBezTo>
                    <a:pt x="2093" y="698"/>
                    <a:pt x="2205" y="530"/>
                    <a:pt x="2205" y="335"/>
                  </a:cubicBezTo>
                  <a:cubicBezTo>
                    <a:pt x="2205" y="168"/>
                    <a:pt x="2093" y="0"/>
                    <a:pt x="1954" y="0"/>
                  </a:cubicBezTo>
                  <a:close/>
                </a:path>
              </a:pathLst>
            </a:custGeom>
            <a:solidFill>
              <a:srgbClr val="27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1" name="Google Shape;1091;p61"/>
            <p:cNvSpPr/>
            <p:nvPr/>
          </p:nvSpPr>
          <p:spPr>
            <a:xfrm>
              <a:off x="5062436" y="2299560"/>
              <a:ext cx="59355" cy="125042"/>
            </a:xfrm>
            <a:custGeom>
              <a:avLst/>
              <a:gdLst/>
              <a:ahLst/>
              <a:cxnLst/>
              <a:rect l="l" t="t" r="r" b="b"/>
              <a:pathLst>
                <a:path w="3656" h="7702" extrusionOk="0">
                  <a:moveTo>
                    <a:pt x="1" y="1"/>
                  </a:moveTo>
                  <a:lnTo>
                    <a:pt x="1" y="7701"/>
                  </a:lnTo>
                  <a:lnTo>
                    <a:pt x="3656" y="7701"/>
                  </a:lnTo>
                  <a:lnTo>
                    <a:pt x="3656" y="1"/>
                  </a:lnTo>
                  <a:close/>
                </a:path>
              </a:pathLst>
            </a:custGeom>
            <a:solidFill>
              <a:srgbClr val="27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2" name="Google Shape;1092;p61"/>
            <p:cNvSpPr/>
            <p:nvPr/>
          </p:nvSpPr>
          <p:spPr>
            <a:xfrm>
              <a:off x="5062436" y="2315421"/>
              <a:ext cx="59355" cy="9075"/>
            </a:xfrm>
            <a:custGeom>
              <a:avLst/>
              <a:gdLst/>
              <a:ahLst/>
              <a:cxnLst/>
              <a:rect l="l" t="t" r="r" b="b"/>
              <a:pathLst>
                <a:path w="3656" h="559" extrusionOk="0">
                  <a:moveTo>
                    <a:pt x="1" y="0"/>
                  </a:moveTo>
                  <a:lnTo>
                    <a:pt x="1" y="558"/>
                  </a:lnTo>
                  <a:lnTo>
                    <a:pt x="3656" y="558"/>
                  </a:lnTo>
                  <a:lnTo>
                    <a:pt x="3656" y="0"/>
                  </a:lnTo>
                  <a:close/>
                </a:path>
              </a:pathLst>
            </a:custGeom>
            <a:solidFill>
              <a:srgbClr val="BACFC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3" name="Google Shape;1093;p61"/>
            <p:cNvSpPr/>
            <p:nvPr/>
          </p:nvSpPr>
          <p:spPr>
            <a:xfrm>
              <a:off x="5062436" y="2335795"/>
              <a:ext cx="59355" cy="9075"/>
            </a:xfrm>
            <a:custGeom>
              <a:avLst/>
              <a:gdLst/>
              <a:ahLst/>
              <a:cxnLst/>
              <a:rect l="l" t="t" r="r" b="b"/>
              <a:pathLst>
                <a:path w="3656" h="559" extrusionOk="0">
                  <a:moveTo>
                    <a:pt x="1" y="1"/>
                  </a:moveTo>
                  <a:lnTo>
                    <a:pt x="1" y="559"/>
                  </a:lnTo>
                  <a:lnTo>
                    <a:pt x="3656" y="559"/>
                  </a:lnTo>
                  <a:lnTo>
                    <a:pt x="3656" y="1"/>
                  </a:lnTo>
                  <a:close/>
                </a:path>
              </a:pathLst>
            </a:custGeom>
            <a:solidFill>
              <a:srgbClr val="BACFC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4" name="Google Shape;1094;p61"/>
            <p:cNvSpPr/>
            <p:nvPr/>
          </p:nvSpPr>
          <p:spPr>
            <a:xfrm>
              <a:off x="5062436" y="2356185"/>
              <a:ext cx="59355" cy="9075"/>
            </a:xfrm>
            <a:custGeom>
              <a:avLst/>
              <a:gdLst/>
              <a:ahLst/>
              <a:cxnLst/>
              <a:rect l="l" t="t" r="r" b="b"/>
              <a:pathLst>
                <a:path w="3656" h="559" extrusionOk="0">
                  <a:moveTo>
                    <a:pt x="1" y="0"/>
                  </a:moveTo>
                  <a:lnTo>
                    <a:pt x="1" y="558"/>
                  </a:lnTo>
                  <a:lnTo>
                    <a:pt x="3656" y="558"/>
                  </a:lnTo>
                  <a:lnTo>
                    <a:pt x="3656" y="0"/>
                  </a:lnTo>
                  <a:close/>
                </a:path>
              </a:pathLst>
            </a:custGeom>
            <a:solidFill>
              <a:srgbClr val="BACFC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5" name="Google Shape;1095;p61"/>
            <p:cNvSpPr/>
            <p:nvPr/>
          </p:nvSpPr>
          <p:spPr>
            <a:xfrm>
              <a:off x="5062436" y="2376559"/>
              <a:ext cx="59355" cy="9075"/>
            </a:xfrm>
            <a:custGeom>
              <a:avLst/>
              <a:gdLst/>
              <a:ahLst/>
              <a:cxnLst/>
              <a:rect l="l" t="t" r="r" b="b"/>
              <a:pathLst>
                <a:path w="3656" h="559" extrusionOk="0">
                  <a:moveTo>
                    <a:pt x="1" y="1"/>
                  </a:moveTo>
                  <a:lnTo>
                    <a:pt x="1" y="559"/>
                  </a:lnTo>
                  <a:lnTo>
                    <a:pt x="3656" y="559"/>
                  </a:lnTo>
                  <a:lnTo>
                    <a:pt x="3656" y="1"/>
                  </a:lnTo>
                  <a:close/>
                </a:path>
              </a:pathLst>
            </a:custGeom>
            <a:solidFill>
              <a:srgbClr val="BACFC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6" name="Google Shape;1096;p61"/>
            <p:cNvSpPr/>
            <p:nvPr/>
          </p:nvSpPr>
          <p:spPr>
            <a:xfrm>
              <a:off x="5062436" y="2396949"/>
              <a:ext cx="59355" cy="9075"/>
            </a:xfrm>
            <a:custGeom>
              <a:avLst/>
              <a:gdLst/>
              <a:ahLst/>
              <a:cxnLst/>
              <a:rect l="l" t="t" r="r" b="b"/>
              <a:pathLst>
                <a:path w="3656" h="559" extrusionOk="0">
                  <a:moveTo>
                    <a:pt x="1" y="0"/>
                  </a:moveTo>
                  <a:lnTo>
                    <a:pt x="1" y="558"/>
                  </a:lnTo>
                  <a:lnTo>
                    <a:pt x="3656" y="558"/>
                  </a:lnTo>
                  <a:lnTo>
                    <a:pt x="3656" y="0"/>
                  </a:lnTo>
                  <a:close/>
                </a:path>
              </a:pathLst>
            </a:custGeom>
            <a:solidFill>
              <a:srgbClr val="BACFC8"/>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7" name="Google Shape;1097;p61"/>
            <p:cNvSpPr/>
            <p:nvPr/>
          </p:nvSpPr>
          <p:spPr>
            <a:xfrm>
              <a:off x="5074222" y="2614342"/>
              <a:ext cx="11332" cy="11348"/>
            </a:xfrm>
            <a:custGeom>
              <a:avLst/>
              <a:gdLst/>
              <a:ahLst/>
              <a:cxnLst/>
              <a:rect l="l" t="t" r="r" b="b"/>
              <a:pathLst>
                <a:path w="698" h="699" extrusionOk="0">
                  <a:moveTo>
                    <a:pt x="335" y="1"/>
                  </a:moveTo>
                  <a:cubicBezTo>
                    <a:pt x="168" y="1"/>
                    <a:pt x="0" y="168"/>
                    <a:pt x="0" y="336"/>
                  </a:cubicBezTo>
                  <a:cubicBezTo>
                    <a:pt x="0" y="531"/>
                    <a:pt x="168" y="698"/>
                    <a:pt x="335" y="698"/>
                  </a:cubicBezTo>
                  <a:cubicBezTo>
                    <a:pt x="530" y="698"/>
                    <a:pt x="698" y="531"/>
                    <a:pt x="698" y="336"/>
                  </a:cubicBezTo>
                  <a:cubicBezTo>
                    <a:pt x="698" y="168"/>
                    <a:pt x="530" y="1"/>
                    <a:pt x="335"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8" name="Google Shape;1098;p61"/>
            <p:cNvSpPr/>
            <p:nvPr/>
          </p:nvSpPr>
          <p:spPr>
            <a:xfrm>
              <a:off x="5068784" y="2575851"/>
              <a:ext cx="10877" cy="10877"/>
            </a:xfrm>
            <a:custGeom>
              <a:avLst/>
              <a:gdLst/>
              <a:ahLst/>
              <a:cxnLst/>
              <a:rect l="l" t="t" r="r" b="b"/>
              <a:pathLst>
                <a:path w="670" h="670" extrusionOk="0">
                  <a:moveTo>
                    <a:pt x="335" y="0"/>
                  </a:moveTo>
                  <a:cubicBezTo>
                    <a:pt x="140" y="0"/>
                    <a:pt x="0" y="140"/>
                    <a:pt x="0" y="335"/>
                  </a:cubicBezTo>
                  <a:cubicBezTo>
                    <a:pt x="0" y="530"/>
                    <a:pt x="140" y="670"/>
                    <a:pt x="335" y="670"/>
                  </a:cubicBezTo>
                  <a:cubicBezTo>
                    <a:pt x="530" y="670"/>
                    <a:pt x="670" y="530"/>
                    <a:pt x="670" y="335"/>
                  </a:cubicBezTo>
                  <a:cubicBezTo>
                    <a:pt x="670" y="140"/>
                    <a:pt x="530" y="0"/>
                    <a:pt x="335" y="0"/>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099" name="Google Shape;1099;p61"/>
            <p:cNvSpPr/>
            <p:nvPr/>
          </p:nvSpPr>
          <p:spPr>
            <a:xfrm>
              <a:off x="4042473" y="1995200"/>
              <a:ext cx="72018" cy="251399"/>
            </a:xfrm>
            <a:custGeom>
              <a:avLst/>
              <a:gdLst/>
              <a:ahLst/>
              <a:cxnLst/>
              <a:rect l="l" t="t" r="r" b="b"/>
              <a:pathLst>
                <a:path w="4436" h="15485" extrusionOk="0">
                  <a:moveTo>
                    <a:pt x="2483" y="1033"/>
                  </a:moveTo>
                  <a:cubicBezTo>
                    <a:pt x="2706" y="1033"/>
                    <a:pt x="2902" y="1228"/>
                    <a:pt x="2902" y="1452"/>
                  </a:cubicBezTo>
                  <a:cubicBezTo>
                    <a:pt x="2902" y="1675"/>
                    <a:pt x="2706" y="1842"/>
                    <a:pt x="2483" y="1842"/>
                  </a:cubicBezTo>
                  <a:cubicBezTo>
                    <a:pt x="2260" y="1842"/>
                    <a:pt x="2065" y="1675"/>
                    <a:pt x="2065" y="1452"/>
                  </a:cubicBezTo>
                  <a:cubicBezTo>
                    <a:pt x="2065" y="1228"/>
                    <a:pt x="2260" y="1033"/>
                    <a:pt x="2483" y="1033"/>
                  </a:cubicBezTo>
                  <a:close/>
                  <a:moveTo>
                    <a:pt x="2037" y="3181"/>
                  </a:moveTo>
                  <a:cubicBezTo>
                    <a:pt x="2204" y="3181"/>
                    <a:pt x="2344" y="3321"/>
                    <a:pt x="2344" y="3488"/>
                  </a:cubicBezTo>
                  <a:cubicBezTo>
                    <a:pt x="2344" y="3656"/>
                    <a:pt x="2204" y="3795"/>
                    <a:pt x="2037" y="3795"/>
                  </a:cubicBezTo>
                  <a:cubicBezTo>
                    <a:pt x="1869" y="3795"/>
                    <a:pt x="1730" y="3656"/>
                    <a:pt x="1730" y="3488"/>
                  </a:cubicBezTo>
                  <a:cubicBezTo>
                    <a:pt x="1730" y="3321"/>
                    <a:pt x="1869" y="3181"/>
                    <a:pt x="2037" y="3181"/>
                  </a:cubicBezTo>
                  <a:close/>
                  <a:moveTo>
                    <a:pt x="3376" y="4939"/>
                  </a:moveTo>
                  <a:lnTo>
                    <a:pt x="3376" y="7757"/>
                  </a:lnTo>
                  <a:lnTo>
                    <a:pt x="3376" y="13867"/>
                  </a:lnTo>
                  <a:cubicBezTo>
                    <a:pt x="3376" y="14508"/>
                    <a:pt x="2846" y="15066"/>
                    <a:pt x="2204" y="15066"/>
                  </a:cubicBezTo>
                  <a:cubicBezTo>
                    <a:pt x="1562" y="15066"/>
                    <a:pt x="1032" y="14508"/>
                    <a:pt x="1032" y="13867"/>
                  </a:cubicBezTo>
                  <a:lnTo>
                    <a:pt x="1032" y="4939"/>
                  </a:lnTo>
                  <a:close/>
                  <a:moveTo>
                    <a:pt x="307" y="1"/>
                  </a:moveTo>
                  <a:cubicBezTo>
                    <a:pt x="140" y="1"/>
                    <a:pt x="0" y="196"/>
                    <a:pt x="0" y="419"/>
                  </a:cubicBezTo>
                  <a:cubicBezTo>
                    <a:pt x="0" y="642"/>
                    <a:pt x="140" y="838"/>
                    <a:pt x="307" y="838"/>
                  </a:cubicBezTo>
                  <a:lnTo>
                    <a:pt x="809" y="838"/>
                  </a:lnTo>
                  <a:lnTo>
                    <a:pt x="809" y="14062"/>
                  </a:lnTo>
                  <a:cubicBezTo>
                    <a:pt x="809" y="14843"/>
                    <a:pt x="1423" y="15485"/>
                    <a:pt x="2204" y="15485"/>
                  </a:cubicBezTo>
                  <a:cubicBezTo>
                    <a:pt x="2985" y="15485"/>
                    <a:pt x="3627" y="14843"/>
                    <a:pt x="3627" y="14062"/>
                  </a:cubicBezTo>
                  <a:lnTo>
                    <a:pt x="3627" y="838"/>
                  </a:lnTo>
                  <a:lnTo>
                    <a:pt x="4129" y="838"/>
                  </a:lnTo>
                  <a:cubicBezTo>
                    <a:pt x="4269" y="838"/>
                    <a:pt x="4436" y="642"/>
                    <a:pt x="4436" y="419"/>
                  </a:cubicBezTo>
                  <a:cubicBezTo>
                    <a:pt x="4436" y="196"/>
                    <a:pt x="4269" y="1"/>
                    <a:pt x="412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0" name="Google Shape;1100;p61"/>
            <p:cNvSpPr/>
            <p:nvPr/>
          </p:nvSpPr>
          <p:spPr>
            <a:xfrm>
              <a:off x="3845000" y="1995655"/>
              <a:ext cx="72018" cy="250944"/>
            </a:xfrm>
            <a:custGeom>
              <a:avLst/>
              <a:gdLst/>
              <a:ahLst/>
              <a:cxnLst/>
              <a:rect l="l" t="t" r="r" b="b"/>
              <a:pathLst>
                <a:path w="4436" h="15457" extrusionOk="0">
                  <a:moveTo>
                    <a:pt x="1953" y="1033"/>
                  </a:moveTo>
                  <a:cubicBezTo>
                    <a:pt x="2176" y="1033"/>
                    <a:pt x="2344" y="1200"/>
                    <a:pt x="2344" y="1424"/>
                  </a:cubicBezTo>
                  <a:cubicBezTo>
                    <a:pt x="2344" y="1647"/>
                    <a:pt x="2176" y="1842"/>
                    <a:pt x="1953" y="1842"/>
                  </a:cubicBezTo>
                  <a:cubicBezTo>
                    <a:pt x="1730" y="1842"/>
                    <a:pt x="1534" y="1647"/>
                    <a:pt x="1534" y="1424"/>
                  </a:cubicBezTo>
                  <a:cubicBezTo>
                    <a:pt x="1534" y="1200"/>
                    <a:pt x="1730" y="1033"/>
                    <a:pt x="1953" y="1033"/>
                  </a:cubicBezTo>
                  <a:close/>
                  <a:moveTo>
                    <a:pt x="2399" y="3181"/>
                  </a:moveTo>
                  <a:cubicBezTo>
                    <a:pt x="2539" y="3181"/>
                    <a:pt x="2678" y="3321"/>
                    <a:pt x="2678" y="3460"/>
                  </a:cubicBezTo>
                  <a:cubicBezTo>
                    <a:pt x="2678" y="3628"/>
                    <a:pt x="2539" y="3767"/>
                    <a:pt x="2399" y="3767"/>
                  </a:cubicBezTo>
                  <a:cubicBezTo>
                    <a:pt x="2232" y="3767"/>
                    <a:pt x="2092" y="3628"/>
                    <a:pt x="2092" y="3460"/>
                  </a:cubicBezTo>
                  <a:cubicBezTo>
                    <a:pt x="2092" y="3321"/>
                    <a:pt x="2232" y="3181"/>
                    <a:pt x="2399" y="3181"/>
                  </a:cubicBezTo>
                  <a:close/>
                  <a:moveTo>
                    <a:pt x="3404" y="4911"/>
                  </a:moveTo>
                  <a:lnTo>
                    <a:pt x="3404" y="13839"/>
                  </a:lnTo>
                  <a:cubicBezTo>
                    <a:pt x="3404" y="14508"/>
                    <a:pt x="2874" y="15038"/>
                    <a:pt x="2204" y="15038"/>
                  </a:cubicBezTo>
                  <a:cubicBezTo>
                    <a:pt x="1562" y="15038"/>
                    <a:pt x="1032" y="14508"/>
                    <a:pt x="1032" y="13839"/>
                  </a:cubicBezTo>
                  <a:lnTo>
                    <a:pt x="1032" y="13392"/>
                  </a:lnTo>
                  <a:lnTo>
                    <a:pt x="1032" y="7729"/>
                  </a:lnTo>
                  <a:lnTo>
                    <a:pt x="1032" y="4911"/>
                  </a:lnTo>
                  <a:close/>
                  <a:moveTo>
                    <a:pt x="307" y="1"/>
                  </a:moveTo>
                  <a:cubicBezTo>
                    <a:pt x="140" y="1"/>
                    <a:pt x="0" y="196"/>
                    <a:pt x="0" y="419"/>
                  </a:cubicBezTo>
                  <a:cubicBezTo>
                    <a:pt x="0" y="642"/>
                    <a:pt x="140" y="810"/>
                    <a:pt x="307" y="810"/>
                  </a:cubicBezTo>
                  <a:lnTo>
                    <a:pt x="809" y="810"/>
                  </a:lnTo>
                  <a:lnTo>
                    <a:pt x="809" y="14062"/>
                  </a:lnTo>
                  <a:cubicBezTo>
                    <a:pt x="809" y="14843"/>
                    <a:pt x="1451" y="15457"/>
                    <a:pt x="2204" y="15457"/>
                  </a:cubicBezTo>
                  <a:cubicBezTo>
                    <a:pt x="2985" y="15457"/>
                    <a:pt x="3627" y="14843"/>
                    <a:pt x="3627" y="14062"/>
                  </a:cubicBezTo>
                  <a:lnTo>
                    <a:pt x="3627" y="810"/>
                  </a:lnTo>
                  <a:lnTo>
                    <a:pt x="4129" y="810"/>
                  </a:lnTo>
                  <a:cubicBezTo>
                    <a:pt x="4296" y="810"/>
                    <a:pt x="4436" y="642"/>
                    <a:pt x="4436" y="419"/>
                  </a:cubicBezTo>
                  <a:cubicBezTo>
                    <a:pt x="4436" y="196"/>
                    <a:pt x="4296" y="1"/>
                    <a:pt x="412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1" name="Google Shape;1101;p61"/>
            <p:cNvSpPr/>
            <p:nvPr/>
          </p:nvSpPr>
          <p:spPr>
            <a:xfrm>
              <a:off x="4083221" y="2085333"/>
              <a:ext cx="7728" cy="138614"/>
            </a:xfrm>
            <a:custGeom>
              <a:avLst/>
              <a:gdLst/>
              <a:ahLst/>
              <a:cxnLst/>
              <a:rect l="l" t="t" r="r" b="b"/>
              <a:pathLst>
                <a:path w="476" h="8538" extrusionOk="0">
                  <a:moveTo>
                    <a:pt x="224" y="1"/>
                  </a:moveTo>
                  <a:cubicBezTo>
                    <a:pt x="85" y="1"/>
                    <a:pt x="1" y="112"/>
                    <a:pt x="1" y="224"/>
                  </a:cubicBezTo>
                  <a:lnTo>
                    <a:pt x="1" y="8287"/>
                  </a:lnTo>
                  <a:cubicBezTo>
                    <a:pt x="1" y="8426"/>
                    <a:pt x="85" y="8538"/>
                    <a:pt x="224" y="8538"/>
                  </a:cubicBezTo>
                  <a:cubicBezTo>
                    <a:pt x="364" y="8538"/>
                    <a:pt x="475" y="8426"/>
                    <a:pt x="475" y="8287"/>
                  </a:cubicBezTo>
                  <a:lnTo>
                    <a:pt x="475" y="224"/>
                  </a:lnTo>
                  <a:cubicBezTo>
                    <a:pt x="475" y="112"/>
                    <a:pt x="364" y="1"/>
                    <a:pt x="224"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2" name="Google Shape;1102;p61"/>
            <p:cNvSpPr/>
            <p:nvPr/>
          </p:nvSpPr>
          <p:spPr>
            <a:xfrm>
              <a:off x="3868085" y="2085333"/>
              <a:ext cx="8182" cy="138614"/>
            </a:xfrm>
            <a:custGeom>
              <a:avLst/>
              <a:gdLst/>
              <a:ahLst/>
              <a:cxnLst/>
              <a:rect l="l" t="t" r="r" b="b"/>
              <a:pathLst>
                <a:path w="504" h="8538" extrusionOk="0">
                  <a:moveTo>
                    <a:pt x="252" y="1"/>
                  </a:moveTo>
                  <a:cubicBezTo>
                    <a:pt x="112" y="1"/>
                    <a:pt x="1" y="112"/>
                    <a:pt x="1" y="252"/>
                  </a:cubicBezTo>
                  <a:lnTo>
                    <a:pt x="1" y="8315"/>
                  </a:lnTo>
                  <a:cubicBezTo>
                    <a:pt x="1" y="8426"/>
                    <a:pt x="112" y="8538"/>
                    <a:pt x="252" y="8538"/>
                  </a:cubicBezTo>
                  <a:cubicBezTo>
                    <a:pt x="391" y="8538"/>
                    <a:pt x="503" y="8426"/>
                    <a:pt x="503" y="8315"/>
                  </a:cubicBezTo>
                  <a:lnTo>
                    <a:pt x="503" y="252"/>
                  </a:lnTo>
                  <a:cubicBezTo>
                    <a:pt x="503" y="112"/>
                    <a:pt x="391" y="1"/>
                    <a:pt x="25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3" name="Google Shape;1103;p61"/>
            <p:cNvSpPr/>
            <p:nvPr/>
          </p:nvSpPr>
          <p:spPr>
            <a:xfrm>
              <a:off x="3838198" y="1988869"/>
              <a:ext cx="85623" cy="264533"/>
            </a:xfrm>
            <a:custGeom>
              <a:avLst/>
              <a:gdLst/>
              <a:ahLst/>
              <a:cxnLst/>
              <a:rect l="l" t="t" r="r" b="b"/>
              <a:pathLst>
                <a:path w="5274" h="16294" extrusionOk="0">
                  <a:moveTo>
                    <a:pt x="4548" y="419"/>
                  </a:moveTo>
                  <a:cubicBezTo>
                    <a:pt x="4715" y="419"/>
                    <a:pt x="4855" y="614"/>
                    <a:pt x="4855" y="837"/>
                  </a:cubicBezTo>
                  <a:cubicBezTo>
                    <a:pt x="4855" y="1060"/>
                    <a:pt x="4715" y="1228"/>
                    <a:pt x="4548" y="1228"/>
                  </a:cubicBezTo>
                  <a:lnTo>
                    <a:pt x="4046" y="1228"/>
                  </a:lnTo>
                  <a:lnTo>
                    <a:pt x="4046" y="14480"/>
                  </a:lnTo>
                  <a:cubicBezTo>
                    <a:pt x="4046" y="15261"/>
                    <a:pt x="3404" y="15875"/>
                    <a:pt x="2623" y="15875"/>
                  </a:cubicBezTo>
                  <a:cubicBezTo>
                    <a:pt x="1870" y="15875"/>
                    <a:pt x="1228" y="15261"/>
                    <a:pt x="1228" y="14480"/>
                  </a:cubicBezTo>
                  <a:lnTo>
                    <a:pt x="1228" y="1228"/>
                  </a:lnTo>
                  <a:lnTo>
                    <a:pt x="726" y="1228"/>
                  </a:lnTo>
                  <a:cubicBezTo>
                    <a:pt x="559" y="1228"/>
                    <a:pt x="419" y="1060"/>
                    <a:pt x="419" y="837"/>
                  </a:cubicBezTo>
                  <a:cubicBezTo>
                    <a:pt x="419" y="614"/>
                    <a:pt x="559" y="419"/>
                    <a:pt x="726" y="419"/>
                  </a:cubicBezTo>
                  <a:close/>
                  <a:moveTo>
                    <a:pt x="726" y="0"/>
                  </a:moveTo>
                  <a:cubicBezTo>
                    <a:pt x="335" y="0"/>
                    <a:pt x="1" y="363"/>
                    <a:pt x="1" y="837"/>
                  </a:cubicBezTo>
                  <a:cubicBezTo>
                    <a:pt x="1" y="1284"/>
                    <a:pt x="335" y="1646"/>
                    <a:pt x="726" y="1646"/>
                  </a:cubicBezTo>
                  <a:lnTo>
                    <a:pt x="810" y="1646"/>
                  </a:lnTo>
                  <a:lnTo>
                    <a:pt x="810" y="14480"/>
                  </a:lnTo>
                  <a:cubicBezTo>
                    <a:pt x="810" y="15484"/>
                    <a:pt x="1619" y="16293"/>
                    <a:pt x="2623" y="16293"/>
                  </a:cubicBezTo>
                  <a:cubicBezTo>
                    <a:pt x="3655" y="16293"/>
                    <a:pt x="4464" y="15484"/>
                    <a:pt x="4464" y="14480"/>
                  </a:cubicBezTo>
                  <a:lnTo>
                    <a:pt x="4464" y="1646"/>
                  </a:lnTo>
                  <a:lnTo>
                    <a:pt x="4548" y="1646"/>
                  </a:lnTo>
                  <a:cubicBezTo>
                    <a:pt x="4939" y="1646"/>
                    <a:pt x="5273" y="1284"/>
                    <a:pt x="5273" y="837"/>
                  </a:cubicBezTo>
                  <a:cubicBezTo>
                    <a:pt x="5273" y="363"/>
                    <a:pt x="4939" y="0"/>
                    <a:pt x="4548"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4" name="Google Shape;1104;p61"/>
            <p:cNvSpPr/>
            <p:nvPr/>
          </p:nvSpPr>
          <p:spPr>
            <a:xfrm>
              <a:off x="3878962" y="2047296"/>
              <a:ext cx="9530" cy="9530"/>
            </a:xfrm>
            <a:custGeom>
              <a:avLst/>
              <a:gdLst/>
              <a:ahLst/>
              <a:cxnLst/>
              <a:rect l="l" t="t" r="r" b="b"/>
              <a:pathLst>
                <a:path w="587" h="587" extrusionOk="0">
                  <a:moveTo>
                    <a:pt x="307" y="0"/>
                  </a:moveTo>
                  <a:cubicBezTo>
                    <a:pt x="140" y="0"/>
                    <a:pt x="0" y="140"/>
                    <a:pt x="0" y="279"/>
                  </a:cubicBezTo>
                  <a:cubicBezTo>
                    <a:pt x="0" y="447"/>
                    <a:pt x="140" y="586"/>
                    <a:pt x="307" y="586"/>
                  </a:cubicBezTo>
                  <a:cubicBezTo>
                    <a:pt x="447" y="586"/>
                    <a:pt x="586" y="447"/>
                    <a:pt x="586" y="279"/>
                  </a:cubicBezTo>
                  <a:cubicBezTo>
                    <a:pt x="586" y="140"/>
                    <a:pt x="447" y="0"/>
                    <a:pt x="307" y="0"/>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5" name="Google Shape;1105;p61"/>
            <p:cNvSpPr/>
            <p:nvPr/>
          </p:nvSpPr>
          <p:spPr>
            <a:xfrm>
              <a:off x="3869904" y="2012409"/>
              <a:ext cx="13150" cy="13167"/>
            </a:xfrm>
            <a:custGeom>
              <a:avLst/>
              <a:gdLst/>
              <a:ahLst/>
              <a:cxnLst/>
              <a:rect l="l" t="t" r="r" b="b"/>
              <a:pathLst>
                <a:path w="810" h="811" extrusionOk="0">
                  <a:moveTo>
                    <a:pt x="419" y="1"/>
                  </a:moveTo>
                  <a:cubicBezTo>
                    <a:pt x="196" y="1"/>
                    <a:pt x="0" y="168"/>
                    <a:pt x="0" y="392"/>
                  </a:cubicBezTo>
                  <a:cubicBezTo>
                    <a:pt x="0" y="615"/>
                    <a:pt x="196" y="810"/>
                    <a:pt x="419" y="810"/>
                  </a:cubicBezTo>
                  <a:cubicBezTo>
                    <a:pt x="642" y="810"/>
                    <a:pt x="810" y="615"/>
                    <a:pt x="810" y="392"/>
                  </a:cubicBezTo>
                  <a:cubicBezTo>
                    <a:pt x="810" y="168"/>
                    <a:pt x="642" y="1"/>
                    <a:pt x="419"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6" name="Google Shape;1106;p61"/>
            <p:cNvSpPr/>
            <p:nvPr/>
          </p:nvSpPr>
          <p:spPr>
            <a:xfrm>
              <a:off x="3888476" y="1927714"/>
              <a:ext cx="13150" cy="13150"/>
            </a:xfrm>
            <a:custGeom>
              <a:avLst/>
              <a:gdLst/>
              <a:ahLst/>
              <a:cxnLst/>
              <a:rect l="l" t="t" r="r" b="b"/>
              <a:pathLst>
                <a:path w="810" h="810" extrusionOk="0">
                  <a:moveTo>
                    <a:pt x="419" y="1"/>
                  </a:moveTo>
                  <a:cubicBezTo>
                    <a:pt x="196" y="1"/>
                    <a:pt x="0" y="196"/>
                    <a:pt x="0" y="419"/>
                  </a:cubicBezTo>
                  <a:cubicBezTo>
                    <a:pt x="0" y="642"/>
                    <a:pt x="196" y="810"/>
                    <a:pt x="419" y="810"/>
                  </a:cubicBezTo>
                  <a:cubicBezTo>
                    <a:pt x="642" y="810"/>
                    <a:pt x="809" y="642"/>
                    <a:pt x="809" y="419"/>
                  </a:cubicBezTo>
                  <a:cubicBezTo>
                    <a:pt x="809" y="196"/>
                    <a:pt x="642" y="1"/>
                    <a:pt x="419"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7" name="Google Shape;1107;p61"/>
            <p:cNvSpPr/>
            <p:nvPr/>
          </p:nvSpPr>
          <p:spPr>
            <a:xfrm>
              <a:off x="3874888" y="1964858"/>
              <a:ext cx="12241" cy="12241"/>
            </a:xfrm>
            <a:custGeom>
              <a:avLst/>
              <a:gdLst/>
              <a:ahLst/>
              <a:cxnLst/>
              <a:rect l="l" t="t" r="r" b="b"/>
              <a:pathLst>
                <a:path w="754" h="754" extrusionOk="0">
                  <a:moveTo>
                    <a:pt x="363" y="1"/>
                  </a:moveTo>
                  <a:cubicBezTo>
                    <a:pt x="168" y="1"/>
                    <a:pt x="0" y="168"/>
                    <a:pt x="0" y="363"/>
                  </a:cubicBezTo>
                  <a:cubicBezTo>
                    <a:pt x="0" y="586"/>
                    <a:pt x="168" y="754"/>
                    <a:pt x="363" y="754"/>
                  </a:cubicBezTo>
                  <a:cubicBezTo>
                    <a:pt x="586" y="754"/>
                    <a:pt x="754" y="586"/>
                    <a:pt x="754" y="363"/>
                  </a:cubicBezTo>
                  <a:cubicBezTo>
                    <a:pt x="754" y="168"/>
                    <a:pt x="586" y="1"/>
                    <a:pt x="363"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8" name="Google Shape;1108;p61"/>
            <p:cNvSpPr/>
            <p:nvPr/>
          </p:nvSpPr>
          <p:spPr>
            <a:xfrm>
              <a:off x="3870358" y="1940848"/>
              <a:ext cx="12241" cy="12257"/>
            </a:xfrm>
            <a:custGeom>
              <a:avLst/>
              <a:gdLst/>
              <a:ahLst/>
              <a:cxnLst/>
              <a:rect l="l" t="t" r="r" b="b"/>
              <a:pathLst>
                <a:path w="754" h="755" extrusionOk="0">
                  <a:moveTo>
                    <a:pt x="391" y="1"/>
                  </a:moveTo>
                  <a:cubicBezTo>
                    <a:pt x="168" y="1"/>
                    <a:pt x="0" y="168"/>
                    <a:pt x="0" y="364"/>
                  </a:cubicBezTo>
                  <a:cubicBezTo>
                    <a:pt x="0" y="587"/>
                    <a:pt x="168" y="754"/>
                    <a:pt x="391" y="754"/>
                  </a:cubicBezTo>
                  <a:cubicBezTo>
                    <a:pt x="586" y="754"/>
                    <a:pt x="754" y="587"/>
                    <a:pt x="754" y="364"/>
                  </a:cubicBezTo>
                  <a:cubicBezTo>
                    <a:pt x="754" y="168"/>
                    <a:pt x="586" y="1"/>
                    <a:pt x="391"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09" name="Google Shape;1109;p61"/>
            <p:cNvSpPr/>
            <p:nvPr/>
          </p:nvSpPr>
          <p:spPr>
            <a:xfrm>
              <a:off x="3872615" y="1897827"/>
              <a:ext cx="12712" cy="12241"/>
            </a:xfrm>
            <a:custGeom>
              <a:avLst/>
              <a:gdLst/>
              <a:ahLst/>
              <a:cxnLst/>
              <a:rect l="l" t="t" r="r" b="b"/>
              <a:pathLst>
                <a:path w="783" h="754" extrusionOk="0">
                  <a:moveTo>
                    <a:pt x="391" y="0"/>
                  </a:moveTo>
                  <a:cubicBezTo>
                    <a:pt x="168" y="0"/>
                    <a:pt x="1" y="168"/>
                    <a:pt x="1" y="363"/>
                  </a:cubicBezTo>
                  <a:cubicBezTo>
                    <a:pt x="1" y="586"/>
                    <a:pt x="168" y="754"/>
                    <a:pt x="391" y="754"/>
                  </a:cubicBezTo>
                  <a:cubicBezTo>
                    <a:pt x="587" y="754"/>
                    <a:pt x="782" y="586"/>
                    <a:pt x="782" y="363"/>
                  </a:cubicBezTo>
                  <a:cubicBezTo>
                    <a:pt x="782" y="168"/>
                    <a:pt x="587" y="0"/>
                    <a:pt x="391" y="0"/>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0" name="Google Shape;1110;p61"/>
            <p:cNvSpPr/>
            <p:nvPr/>
          </p:nvSpPr>
          <p:spPr>
            <a:xfrm>
              <a:off x="3861754" y="2075365"/>
              <a:ext cx="38509" cy="164444"/>
            </a:xfrm>
            <a:custGeom>
              <a:avLst/>
              <a:gdLst/>
              <a:ahLst/>
              <a:cxnLst/>
              <a:rect l="l" t="t" r="r" b="b"/>
              <a:pathLst>
                <a:path w="2372" h="10129" extrusionOk="0">
                  <a:moveTo>
                    <a:pt x="642" y="615"/>
                  </a:moveTo>
                  <a:cubicBezTo>
                    <a:pt x="781" y="615"/>
                    <a:pt x="893" y="726"/>
                    <a:pt x="893" y="866"/>
                  </a:cubicBezTo>
                  <a:lnTo>
                    <a:pt x="893" y="8929"/>
                  </a:lnTo>
                  <a:cubicBezTo>
                    <a:pt x="893" y="9040"/>
                    <a:pt x="781" y="9152"/>
                    <a:pt x="642" y="9152"/>
                  </a:cubicBezTo>
                  <a:cubicBezTo>
                    <a:pt x="502" y="9152"/>
                    <a:pt x="391" y="9040"/>
                    <a:pt x="391" y="8929"/>
                  </a:cubicBezTo>
                  <a:lnTo>
                    <a:pt x="391" y="866"/>
                  </a:lnTo>
                  <a:cubicBezTo>
                    <a:pt x="391" y="726"/>
                    <a:pt x="502" y="615"/>
                    <a:pt x="642" y="615"/>
                  </a:cubicBezTo>
                  <a:close/>
                  <a:moveTo>
                    <a:pt x="0" y="1"/>
                  </a:moveTo>
                  <a:lnTo>
                    <a:pt x="0" y="2819"/>
                  </a:lnTo>
                  <a:lnTo>
                    <a:pt x="0" y="8929"/>
                  </a:lnTo>
                  <a:cubicBezTo>
                    <a:pt x="0" y="9598"/>
                    <a:pt x="530" y="10128"/>
                    <a:pt x="1172" y="10128"/>
                  </a:cubicBezTo>
                  <a:cubicBezTo>
                    <a:pt x="1842" y="10128"/>
                    <a:pt x="2372" y="9598"/>
                    <a:pt x="2372" y="8929"/>
                  </a:cubicBezTo>
                  <a:lnTo>
                    <a:pt x="2372" y="1"/>
                  </a:ln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1" name="Google Shape;1111;p61"/>
            <p:cNvSpPr/>
            <p:nvPr/>
          </p:nvSpPr>
          <p:spPr>
            <a:xfrm>
              <a:off x="4035671" y="1988414"/>
              <a:ext cx="85623" cy="264988"/>
            </a:xfrm>
            <a:custGeom>
              <a:avLst/>
              <a:gdLst/>
              <a:ahLst/>
              <a:cxnLst/>
              <a:rect l="l" t="t" r="r" b="b"/>
              <a:pathLst>
                <a:path w="5274" h="16322" extrusionOk="0">
                  <a:moveTo>
                    <a:pt x="4548" y="419"/>
                  </a:moveTo>
                  <a:cubicBezTo>
                    <a:pt x="4688" y="419"/>
                    <a:pt x="4855" y="614"/>
                    <a:pt x="4855" y="837"/>
                  </a:cubicBezTo>
                  <a:cubicBezTo>
                    <a:pt x="4855" y="1060"/>
                    <a:pt x="4688" y="1256"/>
                    <a:pt x="4548" y="1256"/>
                  </a:cubicBezTo>
                  <a:lnTo>
                    <a:pt x="4046" y="1256"/>
                  </a:lnTo>
                  <a:lnTo>
                    <a:pt x="4046" y="14480"/>
                  </a:lnTo>
                  <a:cubicBezTo>
                    <a:pt x="4046" y="15261"/>
                    <a:pt x="3404" y="15903"/>
                    <a:pt x="2623" y="15903"/>
                  </a:cubicBezTo>
                  <a:cubicBezTo>
                    <a:pt x="1842" y="15903"/>
                    <a:pt x="1228" y="15261"/>
                    <a:pt x="1228" y="14480"/>
                  </a:cubicBezTo>
                  <a:lnTo>
                    <a:pt x="1228" y="1256"/>
                  </a:lnTo>
                  <a:lnTo>
                    <a:pt x="726" y="1256"/>
                  </a:lnTo>
                  <a:cubicBezTo>
                    <a:pt x="559" y="1256"/>
                    <a:pt x="419" y="1060"/>
                    <a:pt x="419" y="837"/>
                  </a:cubicBezTo>
                  <a:cubicBezTo>
                    <a:pt x="419" y="614"/>
                    <a:pt x="559" y="419"/>
                    <a:pt x="726" y="419"/>
                  </a:cubicBezTo>
                  <a:close/>
                  <a:moveTo>
                    <a:pt x="726" y="0"/>
                  </a:moveTo>
                  <a:cubicBezTo>
                    <a:pt x="307" y="0"/>
                    <a:pt x="1" y="391"/>
                    <a:pt x="1" y="837"/>
                  </a:cubicBezTo>
                  <a:cubicBezTo>
                    <a:pt x="1" y="1312"/>
                    <a:pt x="307" y="1674"/>
                    <a:pt x="726" y="1674"/>
                  </a:cubicBezTo>
                  <a:lnTo>
                    <a:pt x="810" y="1674"/>
                  </a:lnTo>
                  <a:lnTo>
                    <a:pt x="810" y="14480"/>
                  </a:lnTo>
                  <a:cubicBezTo>
                    <a:pt x="810" y="15484"/>
                    <a:pt x="1619" y="16321"/>
                    <a:pt x="2623" y="16321"/>
                  </a:cubicBezTo>
                  <a:cubicBezTo>
                    <a:pt x="3627" y="16321"/>
                    <a:pt x="4464" y="15484"/>
                    <a:pt x="4464" y="14480"/>
                  </a:cubicBezTo>
                  <a:lnTo>
                    <a:pt x="4464" y="1674"/>
                  </a:lnTo>
                  <a:lnTo>
                    <a:pt x="4548" y="1674"/>
                  </a:lnTo>
                  <a:cubicBezTo>
                    <a:pt x="4939" y="1674"/>
                    <a:pt x="5273" y="1312"/>
                    <a:pt x="5273" y="837"/>
                  </a:cubicBezTo>
                  <a:cubicBezTo>
                    <a:pt x="5273" y="391"/>
                    <a:pt x="4939" y="0"/>
                    <a:pt x="4548"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2" name="Google Shape;1112;p61"/>
            <p:cNvSpPr/>
            <p:nvPr/>
          </p:nvSpPr>
          <p:spPr>
            <a:xfrm>
              <a:off x="4070542" y="2046841"/>
              <a:ext cx="9985" cy="9985"/>
            </a:xfrm>
            <a:custGeom>
              <a:avLst/>
              <a:gdLst/>
              <a:ahLst/>
              <a:cxnLst/>
              <a:rect l="l" t="t" r="r" b="b"/>
              <a:pathLst>
                <a:path w="615" h="615" extrusionOk="0">
                  <a:moveTo>
                    <a:pt x="308" y="0"/>
                  </a:moveTo>
                  <a:cubicBezTo>
                    <a:pt x="140" y="0"/>
                    <a:pt x="1" y="140"/>
                    <a:pt x="1" y="307"/>
                  </a:cubicBezTo>
                  <a:cubicBezTo>
                    <a:pt x="1" y="475"/>
                    <a:pt x="140" y="614"/>
                    <a:pt x="308" y="614"/>
                  </a:cubicBezTo>
                  <a:cubicBezTo>
                    <a:pt x="475" y="614"/>
                    <a:pt x="615" y="475"/>
                    <a:pt x="615" y="307"/>
                  </a:cubicBezTo>
                  <a:cubicBezTo>
                    <a:pt x="615" y="140"/>
                    <a:pt x="475" y="0"/>
                    <a:pt x="308" y="0"/>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3" name="Google Shape;1113;p61"/>
            <p:cNvSpPr/>
            <p:nvPr/>
          </p:nvSpPr>
          <p:spPr>
            <a:xfrm>
              <a:off x="4075981" y="2011970"/>
              <a:ext cx="13605" cy="13150"/>
            </a:xfrm>
            <a:custGeom>
              <a:avLst/>
              <a:gdLst/>
              <a:ahLst/>
              <a:cxnLst/>
              <a:rect l="l" t="t" r="r" b="b"/>
              <a:pathLst>
                <a:path w="838" h="810" extrusionOk="0">
                  <a:moveTo>
                    <a:pt x="419" y="0"/>
                  </a:moveTo>
                  <a:cubicBezTo>
                    <a:pt x="196" y="0"/>
                    <a:pt x="1" y="195"/>
                    <a:pt x="1" y="419"/>
                  </a:cubicBezTo>
                  <a:cubicBezTo>
                    <a:pt x="1" y="642"/>
                    <a:pt x="196" y="809"/>
                    <a:pt x="419" y="809"/>
                  </a:cubicBezTo>
                  <a:cubicBezTo>
                    <a:pt x="642" y="809"/>
                    <a:pt x="838" y="642"/>
                    <a:pt x="838" y="419"/>
                  </a:cubicBezTo>
                  <a:cubicBezTo>
                    <a:pt x="838" y="195"/>
                    <a:pt x="642" y="0"/>
                    <a:pt x="419" y="0"/>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4" name="Google Shape;1114;p61"/>
            <p:cNvSpPr/>
            <p:nvPr/>
          </p:nvSpPr>
          <p:spPr>
            <a:xfrm>
              <a:off x="4057409" y="1927714"/>
              <a:ext cx="13150" cy="13150"/>
            </a:xfrm>
            <a:custGeom>
              <a:avLst/>
              <a:gdLst/>
              <a:ahLst/>
              <a:cxnLst/>
              <a:rect l="l" t="t" r="r" b="b"/>
              <a:pathLst>
                <a:path w="810" h="810" extrusionOk="0">
                  <a:moveTo>
                    <a:pt x="419" y="1"/>
                  </a:moveTo>
                  <a:cubicBezTo>
                    <a:pt x="196" y="1"/>
                    <a:pt x="1" y="168"/>
                    <a:pt x="1" y="391"/>
                  </a:cubicBezTo>
                  <a:cubicBezTo>
                    <a:pt x="1" y="615"/>
                    <a:pt x="196" y="810"/>
                    <a:pt x="419" y="810"/>
                  </a:cubicBezTo>
                  <a:cubicBezTo>
                    <a:pt x="642" y="810"/>
                    <a:pt x="810" y="615"/>
                    <a:pt x="810" y="391"/>
                  </a:cubicBezTo>
                  <a:cubicBezTo>
                    <a:pt x="810" y="168"/>
                    <a:pt x="642" y="1"/>
                    <a:pt x="419" y="1"/>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5" name="Google Shape;1115;p61"/>
            <p:cNvSpPr/>
            <p:nvPr/>
          </p:nvSpPr>
          <p:spPr>
            <a:xfrm>
              <a:off x="4061029" y="1970751"/>
              <a:ext cx="12257" cy="12696"/>
            </a:xfrm>
            <a:custGeom>
              <a:avLst/>
              <a:gdLst/>
              <a:ahLst/>
              <a:cxnLst/>
              <a:rect l="l" t="t" r="r" b="b"/>
              <a:pathLst>
                <a:path w="755" h="782" extrusionOk="0">
                  <a:moveTo>
                    <a:pt x="391" y="0"/>
                  </a:moveTo>
                  <a:cubicBezTo>
                    <a:pt x="168" y="0"/>
                    <a:pt x="1" y="196"/>
                    <a:pt x="1" y="391"/>
                  </a:cubicBezTo>
                  <a:cubicBezTo>
                    <a:pt x="1" y="586"/>
                    <a:pt x="168" y="781"/>
                    <a:pt x="391" y="781"/>
                  </a:cubicBezTo>
                  <a:cubicBezTo>
                    <a:pt x="587" y="781"/>
                    <a:pt x="754" y="586"/>
                    <a:pt x="754" y="391"/>
                  </a:cubicBezTo>
                  <a:cubicBezTo>
                    <a:pt x="754" y="196"/>
                    <a:pt x="587" y="0"/>
                    <a:pt x="391" y="0"/>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6" name="Google Shape;1116;p61"/>
            <p:cNvSpPr/>
            <p:nvPr/>
          </p:nvSpPr>
          <p:spPr>
            <a:xfrm>
              <a:off x="4076890" y="1940393"/>
              <a:ext cx="11787" cy="12257"/>
            </a:xfrm>
            <a:custGeom>
              <a:avLst/>
              <a:gdLst/>
              <a:ahLst/>
              <a:cxnLst/>
              <a:rect l="l" t="t" r="r" b="b"/>
              <a:pathLst>
                <a:path w="726" h="755" extrusionOk="0">
                  <a:moveTo>
                    <a:pt x="363" y="1"/>
                  </a:moveTo>
                  <a:cubicBezTo>
                    <a:pt x="168" y="1"/>
                    <a:pt x="0" y="168"/>
                    <a:pt x="0" y="392"/>
                  </a:cubicBezTo>
                  <a:cubicBezTo>
                    <a:pt x="0" y="587"/>
                    <a:pt x="168" y="754"/>
                    <a:pt x="363" y="754"/>
                  </a:cubicBezTo>
                  <a:cubicBezTo>
                    <a:pt x="586" y="754"/>
                    <a:pt x="726" y="587"/>
                    <a:pt x="726" y="392"/>
                  </a:cubicBezTo>
                  <a:cubicBezTo>
                    <a:pt x="726" y="168"/>
                    <a:pt x="586" y="1"/>
                    <a:pt x="363" y="1"/>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7" name="Google Shape;1117;p61"/>
            <p:cNvSpPr/>
            <p:nvPr/>
          </p:nvSpPr>
          <p:spPr>
            <a:xfrm>
              <a:off x="4074163" y="1897373"/>
              <a:ext cx="12257" cy="12241"/>
            </a:xfrm>
            <a:custGeom>
              <a:avLst/>
              <a:gdLst/>
              <a:ahLst/>
              <a:cxnLst/>
              <a:rect l="l" t="t" r="r" b="b"/>
              <a:pathLst>
                <a:path w="755" h="754" extrusionOk="0">
                  <a:moveTo>
                    <a:pt x="392" y="1"/>
                  </a:moveTo>
                  <a:cubicBezTo>
                    <a:pt x="168" y="1"/>
                    <a:pt x="1" y="196"/>
                    <a:pt x="1" y="391"/>
                  </a:cubicBezTo>
                  <a:cubicBezTo>
                    <a:pt x="1" y="614"/>
                    <a:pt x="168" y="754"/>
                    <a:pt x="392" y="754"/>
                  </a:cubicBezTo>
                  <a:cubicBezTo>
                    <a:pt x="587" y="754"/>
                    <a:pt x="754" y="614"/>
                    <a:pt x="754" y="391"/>
                  </a:cubicBezTo>
                  <a:cubicBezTo>
                    <a:pt x="754" y="196"/>
                    <a:pt x="587" y="1"/>
                    <a:pt x="392" y="1"/>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8" name="Google Shape;1118;p61"/>
            <p:cNvSpPr/>
            <p:nvPr/>
          </p:nvSpPr>
          <p:spPr>
            <a:xfrm>
              <a:off x="4059227" y="2075365"/>
              <a:ext cx="38055" cy="164444"/>
            </a:xfrm>
            <a:custGeom>
              <a:avLst/>
              <a:gdLst/>
              <a:ahLst/>
              <a:cxnLst/>
              <a:rect l="l" t="t" r="r" b="b"/>
              <a:pathLst>
                <a:path w="2344" h="10129" extrusionOk="0">
                  <a:moveTo>
                    <a:pt x="1702" y="615"/>
                  </a:moveTo>
                  <a:cubicBezTo>
                    <a:pt x="1842" y="615"/>
                    <a:pt x="1953" y="726"/>
                    <a:pt x="1953" y="838"/>
                  </a:cubicBezTo>
                  <a:lnTo>
                    <a:pt x="1953" y="8901"/>
                  </a:lnTo>
                  <a:cubicBezTo>
                    <a:pt x="1953" y="9040"/>
                    <a:pt x="1842" y="9152"/>
                    <a:pt x="1702" y="9152"/>
                  </a:cubicBezTo>
                  <a:cubicBezTo>
                    <a:pt x="1563" y="9152"/>
                    <a:pt x="1479" y="9040"/>
                    <a:pt x="1479" y="8901"/>
                  </a:cubicBezTo>
                  <a:lnTo>
                    <a:pt x="1479" y="838"/>
                  </a:lnTo>
                  <a:cubicBezTo>
                    <a:pt x="1479" y="726"/>
                    <a:pt x="1563" y="615"/>
                    <a:pt x="1702" y="615"/>
                  </a:cubicBezTo>
                  <a:close/>
                  <a:moveTo>
                    <a:pt x="0" y="1"/>
                  </a:moveTo>
                  <a:lnTo>
                    <a:pt x="0" y="8929"/>
                  </a:lnTo>
                  <a:cubicBezTo>
                    <a:pt x="0" y="9570"/>
                    <a:pt x="530" y="10128"/>
                    <a:pt x="1172" y="10128"/>
                  </a:cubicBezTo>
                  <a:cubicBezTo>
                    <a:pt x="1814" y="10128"/>
                    <a:pt x="2344" y="9570"/>
                    <a:pt x="2344" y="8929"/>
                  </a:cubicBezTo>
                  <a:lnTo>
                    <a:pt x="2344" y="8454"/>
                  </a:lnTo>
                  <a:lnTo>
                    <a:pt x="2344" y="2819"/>
                  </a:lnTo>
                  <a:lnTo>
                    <a:pt x="2344" y="1"/>
                  </a:ln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19" name="Google Shape;1119;p61"/>
            <p:cNvSpPr/>
            <p:nvPr/>
          </p:nvSpPr>
          <p:spPr>
            <a:xfrm>
              <a:off x="3915652" y="2039585"/>
              <a:ext cx="127737" cy="255036"/>
            </a:xfrm>
            <a:custGeom>
              <a:avLst/>
              <a:gdLst/>
              <a:ahLst/>
              <a:cxnLst/>
              <a:rect l="l" t="t" r="r" b="b"/>
              <a:pathLst>
                <a:path w="7868" h="15709" extrusionOk="0">
                  <a:moveTo>
                    <a:pt x="3153" y="1"/>
                  </a:moveTo>
                  <a:lnTo>
                    <a:pt x="3153" y="3153"/>
                  </a:lnTo>
                  <a:lnTo>
                    <a:pt x="0" y="3153"/>
                  </a:lnTo>
                  <a:lnTo>
                    <a:pt x="0" y="4604"/>
                  </a:lnTo>
                  <a:lnTo>
                    <a:pt x="3153" y="4604"/>
                  </a:lnTo>
                  <a:lnTo>
                    <a:pt x="3153" y="14229"/>
                  </a:lnTo>
                  <a:lnTo>
                    <a:pt x="530" y="14229"/>
                  </a:lnTo>
                  <a:cubicBezTo>
                    <a:pt x="307" y="14229"/>
                    <a:pt x="140" y="14397"/>
                    <a:pt x="140" y="14564"/>
                  </a:cubicBezTo>
                  <a:lnTo>
                    <a:pt x="140" y="15345"/>
                  </a:lnTo>
                  <a:cubicBezTo>
                    <a:pt x="140" y="15541"/>
                    <a:pt x="307" y="15708"/>
                    <a:pt x="530" y="15708"/>
                  </a:cubicBezTo>
                  <a:lnTo>
                    <a:pt x="7477" y="15708"/>
                  </a:lnTo>
                  <a:cubicBezTo>
                    <a:pt x="7700" y="15708"/>
                    <a:pt x="7868" y="15541"/>
                    <a:pt x="7868" y="15345"/>
                  </a:cubicBezTo>
                  <a:lnTo>
                    <a:pt x="7868" y="14564"/>
                  </a:lnTo>
                  <a:cubicBezTo>
                    <a:pt x="7868" y="14397"/>
                    <a:pt x="7700" y="14229"/>
                    <a:pt x="7477" y="14229"/>
                  </a:cubicBezTo>
                  <a:lnTo>
                    <a:pt x="4743" y="14229"/>
                  </a:lnTo>
                  <a:lnTo>
                    <a:pt x="4743" y="4604"/>
                  </a:lnTo>
                  <a:lnTo>
                    <a:pt x="7868" y="4604"/>
                  </a:lnTo>
                  <a:lnTo>
                    <a:pt x="7868" y="3153"/>
                  </a:lnTo>
                  <a:lnTo>
                    <a:pt x="4743" y="3153"/>
                  </a:lnTo>
                  <a:lnTo>
                    <a:pt x="4743" y="1"/>
                  </a:ln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0" name="Google Shape;1120;p61"/>
            <p:cNvSpPr/>
            <p:nvPr/>
          </p:nvSpPr>
          <p:spPr>
            <a:xfrm>
              <a:off x="3834578" y="2081258"/>
              <a:ext cx="13150" cy="43055"/>
            </a:xfrm>
            <a:custGeom>
              <a:avLst/>
              <a:gdLst/>
              <a:ahLst/>
              <a:cxnLst/>
              <a:rect l="l" t="t" r="r" b="b"/>
              <a:pathLst>
                <a:path w="810" h="2652" extrusionOk="0">
                  <a:moveTo>
                    <a:pt x="391" y="1"/>
                  </a:moveTo>
                  <a:cubicBezTo>
                    <a:pt x="168" y="1"/>
                    <a:pt x="0" y="168"/>
                    <a:pt x="0" y="391"/>
                  </a:cubicBezTo>
                  <a:lnTo>
                    <a:pt x="0" y="2233"/>
                  </a:lnTo>
                  <a:cubicBezTo>
                    <a:pt x="0" y="2456"/>
                    <a:pt x="168" y="2651"/>
                    <a:pt x="391" y="2651"/>
                  </a:cubicBezTo>
                  <a:cubicBezTo>
                    <a:pt x="614" y="2651"/>
                    <a:pt x="809" y="2456"/>
                    <a:pt x="809" y="2233"/>
                  </a:cubicBezTo>
                  <a:lnTo>
                    <a:pt x="809" y="391"/>
                  </a:lnTo>
                  <a:cubicBezTo>
                    <a:pt x="809" y="168"/>
                    <a:pt x="614" y="1"/>
                    <a:pt x="391" y="1"/>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1" name="Google Shape;1121;p61"/>
            <p:cNvSpPr/>
            <p:nvPr/>
          </p:nvSpPr>
          <p:spPr>
            <a:xfrm>
              <a:off x="4112670" y="2081258"/>
              <a:ext cx="13150" cy="43055"/>
            </a:xfrm>
            <a:custGeom>
              <a:avLst/>
              <a:gdLst/>
              <a:ahLst/>
              <a:cxnLst/>
              <a:rect l="l" t="t" r="r" b="b"/>
              <a:pathLst>
                <a:path w="810" h="2652" extrusionOk="0">
                  <a:moveTo>
                    <a:pt x="391" y="1"/>
                  </a:moveTo>
                  <a:cubicBezTo>
                    <a:pt x="168" y="1"/>
                    <a:pt x="0" y="168"/>
                    <a:pt x="0" y="391"/>
                  </a:cubicBezTo>
                  <a:lnTo>
                    <a:pt x="0" y="2233"/>
                  </a:lnTo>
                  <a:cubicBezTo>
                    <a:pt x="0" y="2456"/>
                    <a:pt x="168" y="2651"/>
                    <a:pt x="391" y="2651"/>
                  </a:cubicBezTo>
                  <a:cubicBezTo>
                    <a:pt x="614" y="2651"/>
                    <a:pt x="809" y="2456"/>
                    <a:pt x="809" y="2233"/>
                  </a:cubicBezTo>
                  <a:lnTo>
                    <a:pt x="809" y="391"/>
                  </a:lnTo>
                  <a:cubicBezTo>
                    <a:pt x="809" y="168"/>
                    <a:pt x="614" y="1"/>
                    <a:pt x="391" y="1"/>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2" name="Google Shape;1122;p61"/>
            <p:cNvSpPr/>
            <p:nvPr/>
          </p:nvSpPr>
          <p:spPr>
            <a:xfrm>
              <a:off x="3267972" y="3753452"/>
              <a:ext cx="329311" cy="445245"/>
            </a:xfrm>
            <a:custGeom>
              <a:avLst/>
              <a:gdLst/>
              <a:ahLst/>
              <a:cxnLst/>
              <a:rect l="l" t="t" r="r" b="b"/>
              <a:pathLst>
                <a:path w="20284" h="27425" extrusionOk="0">
                  <a:moveTo>
                    <a:pt x="6641" y="0"/>
                  </a:moveTo>
                  <a:lnTo>
                    <a:pt x="6222" y="10881"/>
                  </a:lnTo>
                  <a:lnTo>
                    <a:pt x="1" y="14201"/>
                  </a:lnTo>
                  <a:lnTo>
                    <a:pt x="6641" y="27313"/>
                  </a:lnTo>
                  <a:lnTo>
                    <a:pt x="13308" y="27425"/>
                  </a:lnTo>
                  <a:lnTo>
                    <a:pt x="20283" y="13698"/>
                  </a:lnTo>
                  <a:lnTo>
                    <a:pt x="13308" y="10881"/>
                  </a:lnTo>
                  <a:lnTo>
                    <a:pt x="13308" y="0"/>
                  </a:lnTo>
                  <a:close/>
                </a:path>
              </a:pathLst>
            </a:custGeom>
            <a:solidFill>
              <a:srgbClr val="F6F6F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3" name="Google Shape;1123;p61"/>
            <p:cNvSpPr/>
            <p:nvPr/>
          </p:nvSpPr>
          <p:spPr>
            <a:xfrm>
              <a:off x="3403852" y="3679618"/>
              <a:ext cx="50734" cy="71126"/>
            </a:xfrm>
            <a:custGeom>
              <a:avLst/>
              <a:gdLst/>
              <a:ahLst/>
              <a:cxnLst/>
              <a:rect l="l" t="t" r="r" b="b"/>
              <a:pathLst>
                <a:path w="3125" h="4381" extrusionOk="0">
                  <a:moveTo>
                    <a:pt x="0" y="0"/>
                  </a:moveTo>
                  <a:lnTo>
                    <a:pt x="0" y="4381"/>
                  </a:lnTo>
                  <a:lnTo>
                    <a:pt x="3125" y="4381"/>
                  </a:lnTo>
                  <a:lnTo>
                    <a:pt x="3125" y="0"/>
                  </a:ln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4" name="Google Shape;1124;p61"/>
            <p:cNvSpPr/>
            <p:nvPr/>
          </p:nvSpPr>
          <p:spPr>
            <a:xfrm>
              <a:off x="3275683" y="4263857"/>
              <a:ext cx="283544" cy="251886"/>
            </a:xfrm>
            <a:custGeom>
              <a:avLst/>
              <a:gdLst/>
              <a:ahLst/>
              <a:cxnLst/>
              <a:rect l="l" t="t" r="r" b="b"/>
              <a:pathLst>
                <a:path w="17465" h="15515" extrusionOk="0">
                  <a:moveTo>
                    <a:pt x="11564" y="0"/>
                  </a:moveTo>
                  <a:cubicBezTo>
                    <a:pt x="10992" y="0"/>
                    <a:pt x="8066" y="181"/>
                    <a:pt x="7086" y="3824"/>
                  </a:cubicBezTo>
                  <a:cubicBezTo>
                    <a:pt x="6445" y="6224"/>
                    <a:pt x="7198" y="7842"/>
                    <a:pt x="7198" y="7842"/>
                  </a:cubicBezTo>
                  <a:cubicBezTo>
                    <a:pt x="7198" y="7842"/>
                    <a:pt x="5161" y="6252"/>
                    <a:pt x="5161" y="4382"/>
                  </a:cubicBezTo>
                  <a:lnTo>
                    <a:pt x="5161" y="4382"/>
                  </a:lnTo>
                  <a:cubicBezTo>
                    <a:pt x="5161" y="4383"/>
                    <a:pt x="0" y="12641"/>
                    <a:pt x="9402" y="15514"/>
                  </a:cubicBezTo>
                  <a:cubicBezTo>
                    <a:pt x="9402" y="15514"/>
                    <a:pt x="17465" y="12641"/>
                    <a:pt x="15177" y="5722"/>
                  </a:cubicBezTo>
                  <a:lnTo>
                    <a:pt x="15177" y="5722"/>
                  </a:lnTo>
                  <a:cubicBezTo>
                    <a:pt x="15177" y="5722"/>
                    <a:pt x="14591" y="7172"/>
                    <a:pt x="13810" y="7898"/>
                  </a:cubicBezTo>
                  <a:cubicBezTo>
                    <a:pt x="13810" y="7898"/>
                    <a:pt x="14396" y="5833"/>
                    <a:pt x="11522" y="3043"/>
                  </a:cubicBezTo>
                  <a:cubicBezTo>
                    <a:pt x="8649" y="253"/>
                    <a:pt x="11662" y="2"/>
                    <a:pt x="11662" y="2"/>
                  </a:cubicBezTo>
                  <a:cubicBezTo>
                    <a:pt x="11662" y="2"/>
                    <a:pt x="11627" y="0"/>
                    <a:pt x="11564" y="0"/>
                  </a:cubicBez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5" name="Google Shape;1125;p61"/>
            <p:cNvSpPr/>
            <p:nvPr/>
          </p:nvSpPr>
          <p:spPr>
            <a:xfrm>
              <a:off x="3339987" y="4349005"/>
              <a:ext cx="167610" cy="149070"/>
            </a:xfrm>
            <a:custGeom>
              <a:avLst/>
              <a:gdLst/>
              <a:ahLst/>
              <a:cxnLst/>
              <a:rect l="l" t="t" r="r" b="b"/>
              <a:pathLst>
                <a:path w="10324" h="9182" extrusionOk="0">
                  <a:moveTo>
                    <a:pt x="6828" y="1"/>
                  </a:moveTo>
                  <a:cubicBezTo>
                    <a:pt x="6477" y="1"/>
                    <a:pt x="4760" y="113"/>
                    <a:pt x="4185" y="2262"/>
                  </a:cubicBezTo>
                  <a:cubicBezTo>
                    <a:pt x="3795" y="3685"/>
                    <a:pt x="4241" y="4634"/>
                    <a:pt x="4241" y="4634"/>
                  </a:cubicBezTo>
                  <a:cubicBezTo>
                    <a:pt x="4241" y="4634"/>
                    <a:pt x="3042" y="3685"/>
                    <a:pt x="3042" y="2569"/>
                  </a:cubicBezTo>
                  <a:lnTo>
                    <a:pt x="3042" y="2569"/>
                  </a:lnTo>
                  <a:cubicBezTo>
                    <a:pt x="3041" y="2569"/>
                    <a:pt x="1" y="7479"/>
                    <a:pt x="5552" y="9181"/>
                  </a:cubicBezTo>
                  <a:cubicBezTo>
                    <a:pt x="5552" y="9181"/>
                    <a:pt x="10323" y="7479"/>
                    <a:pt x="8956" y="3378"/>
                  </a:cubicBezTo>
                  <a:lnTo>
                    <a:pt x="8956" y="3378"/>
                  </a:lnTo>
                  <a:cubicBezTo>
                    <a:pt x="8956" y="3378"/>
                    <a:pt x="8621" y="4243"/>
                    <a:pt x="8147" y="4661"/>
                  </a:cubicBezTo>
                  <a:cubicBezTo>
                    <a:pt x="8147" y="4661"/>
                    <a:pt x="8510" y="3434"/>
                    <a:pt x="6808" y="1788"/>
                  </a:cubicBezTo>
                  <a:cubicBezTo>
                    <a:pt x="5106" y="142"/>
                    <a:pt x="6892" y="2"/>
                    <a:pt x="6892" y="2"/>
                  </a:cubicBezTo>
                  <a:cubicBezTo>
                    <a:pt x="6892" y="2"/>
                    <a:pt x="6869" y="1"/>
                    <a:pt x="6828" y="1"/>
                  </a:cubicBezTo>
                  <a:close/>
                </a:path>
              </a:pathLst>
            </a:custGeom>
            <a:solidFill>
              <a:srgbClr val="F9CC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6" name="Google Shape;1126;p61"/>
            <p:cNvSpPr/>
            <p:nvPr/>
          </p:nvSpPr>
          <p:spPr>
            <a:xfrm>
              <a:off x="3383462" y="3661955"/>
              <a:ext cx="91971" cy="33525"/>
            </a:xfrm>
            <a:custGeom>
              <a:avLst/>
              <a:gdLst/>
              <a:ahLst/>
              <a:cxnLst/>
              <a:rect l="l" t="t" r="r" b="b"/>
              <a:pathLst>
                <a:path w="5665" h="2065" extrusionOk="0">
                  <a:moveTo>
                    <a:pt x="866" y="0"/>
                  </a:moveTo>
                  <a:cubicBezTo>
                    <a:pt x="391" y="0"/>
                    <a:pt x="1" y="475"/>
                    <a:pt x="1" y="1033"/>
                  </a:cubicBezTo>
                  <a:cubicBezTo>
                    <a:pt x="1" y="1591"/>
                    <a:pt x="391" y="2065"/>
                    <a:pt x="866" y="2065"/>
                  </a:cubicBezTo>
                  <a:lnTo>
                    <a:pt x="4827" y="2065"/>
                  </a:lnTo>
                  <a:cubicBezTo>
                    <a:pt x="5302" y="2065"/>
                    <a:pt x="5664" y="1591"/>
                    <a:pt x="5664" y="1033"/>
                  </a:cubicBezTo>
                  <a:cubicBezTo>
                    <a:pt x="5664" y="475"/>
                    <a:pt x="5302" y="0"/>
                    <a:pt x="4827" y="0"/>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7" name="Google Shape;1127;p61"/>
            <p:cNvSpPr/>
            <p:nvPr/>
          </p:nvSpPr>
          <p:spPr>
            <a:xfrm>
              <a:off x="3223587" y="3733061"/>
              <a:ext cx="412190" cy="474695"/>
            </a:xfrm>
            <a:custGeom>
              <a:avLst/>
              <a:gdLst/>
              <a:ahLst/>
              <a:cxnLst/>
              <a:rect l="l" t="t" r="r" b="b"/>
              <a:pathLst>
                <a:path w="25389" h="29239" extrusionOk="0">
                  <a:moveTo>
                    <a:pt x="15289" y="1730"/>
                  </a:moveTo>
                  <a:lnTo>
                    <a:pt x="15289" y="11579"/>
                  </a:lnTo>
                  <a:cubicBezTo>
                    <a:pt x="15289" y="12332"/>
                    <a:pt x="15791" y="13002"/>
                    <a:pt x="16489" y="13225"/>
                  </a:cubicBezTo>
                  <a:cubicBezTo>
                    <a:pt x="16517" y="13225"/>
                    <a:pt x="19139" y="14090"/>
                    <a:pt x="21873" y="15373"/>
                  </a:cubicBezTo>
                  <a:cubicBezTo>
                    <a:pt x="21734" y="16461"/>
                    <a:pt x="20674" y="19418"/>
                    <a:pt x="16098" y="27370"/>
                  </a:cubicBezTo>
                  <a:cubicBezTo>
                    <a:pt x="16070" y="27425"/>
                    <a:pt x="16042" y="27481"/>
                    <a:pt x="16015" y="27509"/>
                  </a:cubicBezTo>
                  <a:lnTo>
                    <a:pt x="9347" y="27509"/>
                  </a:lnTo>
                  <a:cubicBezTo>
                    <a:pt x="9319" y="27481"/>
                    <a:pt x="9319" y="27425"/>
                    <a:pt x="9291" y="27370"/>
                  </a:cubicBezTo>
                  <a:cubicBezTo>
                    <a:pt x="4715" y="19418"/>
                    <a:pt x="3655" y="16461"/>
                    <a:pt x="3516" y="15373"/>
                  </a:cubicBezTo>
                  <a:cubicBezTo>
                    <a:pt x="6222" y="14090"/>
                    <a:pt x="8844" y="13225"/>
                    <a:pt x="8872" y="13225"/>
                  </a:cubicBezTo>
                  <a:cubicBezTo>
                    <a:pt x="9598" y="13002"/>
                    <a:pt x="10072" y="12332"/>
                    <a:pt x="10072" y="11579"/>
                  </a:cubicBezTo>
                  <a:lnTo>
                    <a:pt x="10072" y="1730"/>
                  </a:lnTo>
                  <a:close/>
                  <a:moveTo>
                    <a:pt x="8342" y="1"/>
                  </a:moveTo>
                  <a:lnTo>
                    <a:pt x="8342" y="11579"/>
                  </a:lnTo>
                  <a:cubicBezTo>
                    <a:pt x="8342" y="11579"/>
                    <a:pt x="5245" y="12555"/>
                    <a:pt x="2204" y="14090"/>
                  </a:cubicBezTo>
                  <a:cubicBezTo>
                    <a:pt x="0" y="15206"/>
                    <a:pt x="6919" y="26700"/>
                    <a:pt x="8342" y="29239"/>
                  </a:cubicBezTo>
                  <a:lnTo>
                    <a:pt x="17019" y="29239"/>
                  </a:lnTo>
                  <a:cubicBezTo>
                    <a:pt x="18470" y="26700"/>
                    <a:pt x="25389" y="15206"/>
                    <a:pt x="23185" y="14090"/>
                  </a:cubicBezTo>
                  <a:cubicBezTo>
                    <a:pt x="20144" y="12555"/>
                    <a:pt x="17019" y="11579"/>
                    <a:pt x="17019" y="11579"/>
                  </a:cubicBezTo>
                  <a:lnTo>
                    <a:pt x="17019"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8" name="Google Shape;1128;p61"/>
            <p:cNvSpPr/>
            <p:nvPr/>
          </p:nvSpPr>
          <p:spPr>
            <a:xfrm>
              <a:off x="3383007" y="3628886"/>
              <a:ext cx="92426" cy="33087"/>
            </a:xfrm>
            <a:custGeom>
              <a:avLst/>
              <a:gdLst/>
              <a:ahLst/>
              <a:cxnLst/>
              <a:rect l="l" t="t" r="r" b="b"/>
              <a:pathLst>
                <a:path w="5693" h="2038" extrusionOk="0">
                  <a:moveTo>
                    <a:pt x="866" y="1"/>
                  </a:moveTo>
                  <a:cubicBezTo>
                    <a:pt x="392" y="1"/>
                    <a:pt x="1" y="475"/>
                    <a:pt x="1" y="1033"/>
                  </a:cubicBezTo>
                  <a:cubicBezTo>
                    <a:pt x="1" y="1591"/>
                    <a:pt x="392" y="2037"/>
                    <a:pt x="866" y="2037"/>
                  </a:cubicBezTo>
                  <a:lnTo>
                    <a:pt x="4827" y="2037"/>
                  </a:lnTo>
                  <a:cubicBezTo>
                    <a:pt x="5302" y="2037"/>
                    <a:pt x="5692" y="1591"/>
                    <a:pt x="5692" y="1033"/>
                  </a:cubicBezTo>
                  <a:cubicBezTo>
                    <a:pt x="5692" y="475"/>
                    <a:pt x="5302" y="1"/>
                    <a:pt x="4827" y="1"/>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29" name="Google Shape;1129;p61"/>
            <p:cNvSpPr/>
            <p:nvPr/>
          </p:nvSpPr>
          <p:spPr>
            <a:xfrm>
              <a:off x="3382569" y="3595833"/>
              <a:ext cx="92410" cy="33071"/>
            </a:xfrm>
            <a:custGeom>
              <a:avLst/>
              <a:gdLst/>
              <a:ahLst/>
              <a:cxnLst/>
              <a:rect l="l" t="t" r="r" b="b"/>
              <a:pathLst>
                <a:path w="5692" h="2037" extrusionOk="0">
                  <a:moveTo>
                    <a:pt x="865" y="0"/>
                  </a:moveTo>
                  <a:cubicBezTo>
                    <a:pt x="391" y="0"/>
                    <a:pt x="0" y="474"/>
                    <a:pt x="0" y="1032"/>
                  </a:cubicBezTo>
                  <a:cubicBezTo>
                    <a:pt x="0" y="1590"/>
                    <a:pt x="391" y="2037"/>
                    <a:pt x="865" y="2037"/>
                  </a:cubicBezTo>
                  <a:lnTo>
                    <a:pt x="4827" y="2037"/>
                  </a:lnTo>
                  <a:cubicBezTo>
                    <a:pt x="5301" y="2037"/>
                    <a:pt x="5691" y="1590"/>
                    <a:pt x="5691" y="1032"/>
                  </a:cubicBezTo>
                  <a:cubicBezTo>
                    <a:pt x="5691" y="474"/>
                    <a:pt x="5301" y="0"/>
                    <a:pt x="4827" y="0"/>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0" name="Google Shape;1130;p61"/>
            <p:cNvSpPr/>
            <p:nvPr/>
          </p:nvSpPr>
          <p:spPr>
            <a:xfrm>
              <a:off x="3383462" y="3601255"/>
              <a:ext cx="91971" cy="33542"/>
            </a:xfrm>
            <a:custGeom>
              <a:avLst/>
              <a:gdLst/>
              <a:ahLst/>
              <a:cxnLst/>
              <a:rect l="l" t="t" r="r" b="b"/>
              <a:pathLst>
                <a:path w="5665" h="2066" extrusionOk="0">
                  <a:moveTo>
                    <a:pt x="866" y="1"/>
                  </a:moveTo>
                  <a:cubicBezTo>
                    <a:pt x="391" y="1"/>
                    <a:pt x="1" y="475"/>
                    <a:pt x="1" y="1033"/>
                  </a:cubicBezTo>
                  <a:cubicBezTo>
                    <a:pt x="1" y="1591"/>
                    <a:pt x="391" y="2065"/>
                    <a:pt x="866" y="2065"/>
                  </a:cubicBezTo>
                  <a:lnTo>
                    <a:pt x="4827" y="2065"/>
                  </a:lnTo>
                  <a:cubicBezTo>
                    <a:pt x="5302" y="2065"/>
                    <a:pt x="5664" y="1591"/>
                    <a:pt x="5664" y="1033"/>
                  </a:cubicBezTo>
                  <a:cubicBezTo>
                    <a:pt x="5664" y="475"/>
                    <a:pt x="5302" y="1"/>
                    <a:pt x="4827" y="1"/>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1" name="Google Shape;1131;p61"/>
            <p:cNvSpPr/>
            <p:nvPr/>
          </p:nvSpPr>
          <p:spPr>
            <a:xfrm>
              <a:off x="3382569" y="3562764"/>
              <a:ext cx="91955" cy="33087"/>
            </a:xfrm>
            <a:custGeom>
              <a:avLst/>
              <a:gdLst/>
              <a:ahLst/>
              <a:cxnLst/>
              <a:rect l="l" t="t" r="r" b="b"/>
              <a:pathLst>
                <a:path w="5664" h="2038" extrusionOk="0">
                  <a:moveTo>
                    <a:pt x="837" y="1"/>
                  </a:moveTo>
                  <a:cubicBezTo>
                    <a:pt x="363" y="1"/>
                    <a:pt x="0" y="447"/>
                    <a:pt x="0" y="1033"/>
                  </a:cubicBezTo>
                  <a:cubicBezTo>
                    <a:pt x="0" y="1591"/>
                    <a:pt x="363" y="2037"/>
                    <a:pt x="837" y="2037"/>
                  </a:cubicBezTo>
                  <a:lnTo>
                    <a:pt x="4799" y="2037"/>
                  </a:lnTo>
                  <a:cubicBezTo>
                    <a:pt x="5273" y="2037"/>
                    <a:pt x="5664" y="1591"/>
                    <a:pt x="5664" y="1033"/>
                  </a:cubicBezTo>
                  <a:cubicBezTo>
                    <a:pt x="5664" y="447"/>
                    <a:pt x="5273" y="1"/>
                    <a:pt x="4799" y="1"/>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2" name="Google Shape;1132;p61"/>
            <p:cNvSpPr/>
            <p:nvPr/>
          </p:nvSpPr>
          <p:spPr>
            <a:xfrm>
              <a:off x="3382114" y="3529695"/>
              <a:ext cx="91955" cy="33087"/>
            </a:xfrm>
            <a:custGeom>
              <a:avLst/>
              <a:gdLst/>
              <a:ahLst/>
              <a:cxnLst/>
              <a:rect l="l" t="t" r="r" b="b"/>
              <a:pathLst>
                <a:path w="5664" h="2038" extrusionOk="0">
                  <a:moveTo>
                    <a:pt x="837" y="1"/>
                  </a:moveTo>
                  <a:cubicBezTo>
                    <a:pt x="363" y="1"/>
                    <a:pt x="0" y="447"/>
                    <a:pt x="0" y="1033"/>
                  </a:cubicBezTo>
                  <a:cubicBezTo>
                    <a:pt x="0" y="1591"/>
                    <a:pt x="363" y="2038"/>
                    <a:pt x="837" y="2038"/>
                  </a:cubicBezTo>
                  <a:lnTo>
                    <a:pt x="4827" y="2038"/>
                  </a:lnTo>
                  <a:cubicBezTo>
                    <a:pt x="5273" y="2038"/>
                    <a:pt x="5664" y="1591"/>
                    <a:pt x="5664" y="1033"/>
                  </a:cubicBezTo>
                  <a:cubicBezTo>
                    <a:pt x="5664" y="447"/>
                    <a:pt x="5273" y="1"/>
                    <a:pt x="4827" y="1"/>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3" name="Google Shape;1133;p61"/>
            <p:cNvSpPr/>
            <p:nvPr/>
          </p:nvSpPr>
          <p:spPr>
            <a:xfrm>
              <a:off x="3381660" y="3496642"/>
              <a:ext cx="91955" cy="33071"/>
            </a:xfrm>
            <a:custGeom>
              <a:avLst/>
              <a:gdLst/>
              <a:ahLst/>
              <a:cxnLst/>
              <a:rect l="l" t="t" r="r" b="b"/>
              <a:pathLst>
                <a:path w="5664" h="2037" extrusionOk="0">
                  <a:moveTo>
                    <a:pt x="837" y="0"/>
                  </a:moveTo>
                  <a:cubicBezTo>
                    <a:pt x="391" y="0"/>
                    <a:pt x="0" y="447"/>
                    <a:pt x="0" y="1005"/>
                  </a:cubicBezTo>
                  <a:cubicBezTo>
                    <a:pt x="0" y="1590"/>
                    <a:pt x="391" y="2037"/>
                    <a:pt x="837" y="2037"/>
                  </a:cubicBezTo>
                  <a:lnTo>
                    <a:pt x="4827" y="2037"/>
                  </a:lnTo>
                  <a:cubicBezTo>
                    <a:pt x="5301" y="2037"/>
                    <a:pt x="5664" y="1590"/>
                    <a:pt x="5664" y="1005"/>
                  </a:cubicBezTo>
                  <a:cubicBezTo>
                    <a:pt x="5664" y="447"/>
                    <a:pt x="5301" y="0"/>
                    <a:pt x="4827" y="0"/>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4" name="Google Shape;1134;p61"/>
            <p:cNvSpPr/>
            <p:nvPr/>
          </p:nvSpPr>
          <p:spPr>
            <a:xfrm>
              <a:off x="3381205" y="3463573"/>
              <a:ext cx="91955" cy="33087"/>
            </a:xfrm>
            <a:custGeom>
              <a:avLst/>
              <a:gdLst/>
              <a:ahLst/>
              <a:cxnLst/>
              <a:rect l="l" t="t" r="r" b="b"/>
              <a:pathLst>
                <a:path w="5664" h="2038" extrusionOk="0">
                  <a:moveTo>
                    <a:pt x="865" y="1"/>
                  </a:moveTo>
                  <a:cubicBezTo>
                    <a:pt x="391" y="1"/>
                    <a:pt x="0" y="447"/>
                    <a:pt x="0" y="1005"/>
                  </a:cubicBezTo>
                  <a:cubicBezTo>
                    <a:pt x="0" y="1563"/>
                    <a:pt x="391" y="2037"/>
                    <a:pt x="865" y="2037"/>
                  </a:cubicBezTo>
                  <a:lnTo>
                    <a:pt x="4827" y="2037"/>
                  </a:lnTo>
                  <a:cubicBezTo>
                    <a:pt x="5301" y="2037"/>
                    <a:pt x="5664" y="1563"/>
                    <a:pt x="5664" y="1005"/>
                  </a:cubicBezTo>
                  <a:cubicBezTo>
                    <a:pt x="5664" y="447"/>
                    <a:pt x="5301" y="1"/>
                    <a:pt x="4827" y="1"/>
                  </a:cubicBez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5" name="Google Shape;1135;p61"/>
            <p:cNvSpPr/>
            <p:nvPr/>
          </p:nvSpPr>
          <p:spPr>
            <a:xfrm>
              <a:off x="3402943" y="3395178"/>
              <a:ext cx="47569" cy="81548"/>
            </a:xfrm>
            <a:custGeom>
              <a:avLst/>
              <a:gdLst/>
              <a:ahLst/>
              <a:cxnLst/>
              <a:rect l="l" t="t" r="r" b="b"/>
              <a:pathLst>
                <a:path w="2930" h="5023" extrusionOk="0">
                  <a:moveTo>
                    <a:pt x="1" y="1"/>
                  </a:moveTo>
                  <a:lnTo>
                    <a:pt x="1" y="5023"/>
                  </a:lnTo>
                  <a:lnTo>
                    <a:pt x="2930" y="5023"/>
                  </a:lnTo>
                  <a:lnTo>
                    <a:pt x="2930" y="1"/>
                  </a:lnTo>
                  <a:close/>
                </a:path>
              </a:pathLst>
            </a:custGeom>
            <a:solidFill>
              <a:srgbClr val="FDFDFD"/>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6" name="Google Shape;1136;p61"/>
            <p:cNvSpPr/>
            <p:nvPr/>
          </p:nvSpPr>
          <p:spPr>
            <a:xfrm>
              <a:off x="3342259" y="3733061"/>
              <a:ext cx="174851" cy="32178"/>
            </a:xfrm>
            <a:custGeom>
              <a:avLst/>
              <a:gdLst/>
              <a:ahLst/>
              <a:cxnLst/>
              <a:rect l="l" t="t" r="r" b="b"/>
              <a:pathLst>
                <a:path w="10770" h="1982" extrusionOk="0">
                  <a:moveTo>
                    <a:pt x="976" y="1"/>
                  </a:moveTo>
                  <a:cubicBezTo>
                    <a:pt x="446" y="1"/>
                    <a:pt x="0" y="447"/>
                    <a:pt x="0" y="977"/>
                  </a:cubicBezTo>
                  <a:cubicBezTo>
                    <a:pt x="0" y="1535"/>
                    <a:pt x="446" y="1981"/>
                    <a:pt x="976" y="1981"/>
                  </a:cubicBezTo>
                  <a:lnTo>
                    <a:pt x="9765" y="1981"/>
                  </a:lnTo>
                  <a:cubicBezTo>
                    <a:pt x="10323" y="1981"/>
                    <a:pt x="10769" y="1535"/>
                    <a:pt x="10769" y="977"/>
                  </a:cubicBezTo>
                  <a:cubicBezTo>
                    <a:pt x="10769" y="447"/>
                    <a:pt x="10323" y="1"/>
                    <a:pt x="976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7" name="Google Shape;1137;p61"/>
            <p:cNvSpPr/>
            <p:nvPr/>
          </p:nvSpPr>
          <p:spPr>
            <a:xfrm>
              <a:off x="3294239" y="3328147"/>
              <a:ext cx="59810" cy="59810"/>
            </a:xfrm>
            <a:custGeom>
              <a:avLst/>
              <a:gdLst/>
              <a:ahLst/>
              <a:cxnLst/>
              <a:rect l="l" t="t" r="r" b="b"/>
              <a:pathLst>
                <a:path w="3684" h="3684" extrusionOk="0">
                  <a:moveTo>
                    <a:pt x="1842" y="1"/>
                  </a:moveTo>
                  <a:cubicBezTo>
                    <a:pt x="838" y="1"/>
                    <a:pt x="1" y="838"/>
                    <a:pt x="1" y="1842"/>
                  </a:cubicBezTo>
                  <a:cubicBezTo>
                    <a:pt x="1" y="2874"/>
                    <a:pt x="838" y="3683"/>
                    <a:pt x="1842" y="3683"/>
                  </a:cubicBezTo>
                  <a:cubicBezTo>
                    <a:pt x="2846" y="3683"/>
                    <a:pt x="3683" y="2874"/>
                    <a:pt x="3683" y="1842"/>
                  </a:cubicBezTo>
                  <a:cubicBezTo>
                    <a:pt x="3683" y="838"/>
                    <a:pt x="2846" y="1"/>
                    <a:pt x="1842"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8" name="Google Shape;1138;p61"/>
            <p:cNvSpPr/>
            <p:nvPr/>
          </p:nvSpPr>
          <p:spPr>
            <a:xfrm>
              <a:off x="3336366" y="3160577"/>
              <a:ext cx="90153" cy="89698"/>
            </a:xfrm>
            <a:custGeom>
              <a:avLst/>
              <a:gdLst/>
              <a:ahLst/>
              <a:cxnLst/>
              <a:rect l="l" t="t" r="r" b="b"/>
              <a:pathLst>
                <a:path w="5553" h="5525" extrusionOk="0">
                  <a:moveTo>
                    <a:pt x="2762" y="0"/>
                  </a:moveTo>
                  <a:cubicBezTo>
                    <a:pt x="1228" y="0"/>
                    <a:pt x="0" y="1228"/>
                    <a:pt x="0" y="2762"/>
                  </a:cubicBezTo>
                  <a:cubicBezTo>
                    <a:pt x="0" y="4297"/>
                    <a:pt x="1228" y="5524"/>
                    <a:pt x="2762" y="5524"/>
                  </a:cubicBezTo>
                  <a:cubicBezTo>
                    <a:pt x="4297" y="5524"/>
                    <a:pt x="5552" y="4297"/>
                    <a:pt x="5552" y="2762"/>
                  </a:cubicBezTo>
                  <a:cubicBezTo>
                    <a:pt x="5552" y="1228"/>
                    <a:pt x="4297" y="0"/>
                    <a:pt x="2762"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39" name="Google Shape;1139;p61"/>
            <p:cNvSpPr/>
            <p:nvPr/>
          </p:nvSpPr>
          <p:spPr>
            <a:xfrm>
              <a:off x="3340896" y="3174165"/>
              <a:ext cx="62066" cy="62521"/>
            </a:xfrm>
            <a:custGeom>
              <a:avLst/>
              <a:gdLst/>
              <a:ahLst/>
              <a:cxnLst/>
              <a:rect l="l" t="t" r="r" b="b"/>
              <a:pathLst>
                <a:path w="3823" h="3851" extrusionOk="0">
                  <a:moveTo>
                    <a:pt x="1897" y="0"/>
                  </a:moveTo>
                  <a:cubicBezTo>
                    <a:pt x="837" y="0"/>
                    <a:pt x="0" y="865"/>
                    <a:pt x="0" y="1925"/>
                  </a:cubicBezTo>
                  <a:cubicBezTo>
                    <a:pt x="0" y="2985"/>
                    <a:pt x="837" y="3850"/>
                    <a:pt x="1897" y="3850"/>
                  </a:cubicBezTo>
                  <a:cubicBezTo>
                    <a:pt x="2958" y="3850"/>
                    <a:pt x="3823" y="2985"/>
                    <a:pt x="3823" y="1925"/>
                  </a:cubicBezTo>
                  <a:cubicBezTo>
                    <a:pt x="3823" y="865"/>
                    <a:pt x="2958" y="0"/>
                    <a:pt x="189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0" name="Google Shape;1140;p61"/>
            <p:cNvSpPr/>
            <p:nvPr/>
          </p:nvSpPr>
          <p:spPr>
            <a:xfrm>
              <a:off x="3318704" y="3354868"/>
              <a:ext cx="17680" cy="17680"/>
            </a:xfrm>
            <a:custGeom>
              <a:avLst/>
              <a:gdLst/>
              <a:ahLst/>
              <a:cxnLst/>
              <a:rect l="l" t="t" r="r" b="b"/>
              <a:pathLst>
                <a:path w="1089" h="1089" extrusionOk="0">
                  <a:moveTo>
                    <a:pt x="530" y="1"/>
                  </a:moveTo>
                  <a:cubicBezTo>
                    <a:pt x="223" y="1"/>
                    <a:pt x="0" y="224"/>
                    <a:pt x="0" y="531"/>
                  </a:cubicBezTo>
                  <a:cubicBezTo>
                    <a:pt x="0" y="838"/>
                    <a:pt x="223" y="1089"/>
                    <a:pt x="530" y="1089"/>
                  </a:cubicBezTo>
                  <a:cubicBezTo>
                    <a:pt x="837" y="1089"/>
                    <a:pt x="1088" y="838"/>
                    <a:pt x="1088" y="531"/>
                  </a:cubicBezTo>
                  <a:cubicBezTo>
                    <a:pt x="1088" y="224"/>
                    <a:pt x="837" y="1"/>
                    <a:pt x="53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1" name="Google Shape;1141;p61"/>
            <p:cNvSpPr/>
            <p:nvPr/>
          </p:nvSpPr>
          <p:spPr>
            <a:xfrm>
              <a:off x="3126669" y="3046433"/>
              <a:ext cx="101014" cy="101030"/>
            </a:xfrm>
            <a:custGeom>
              <a:avLst/>
              <a:gdLst/>
              <a:ahLst/>
              <a:cxnLst/>
              <a:rect l="l" t="t" r="r" b="b"/>
              <a:pathLst>
                <a:path w="6222" h="6223" extrusionOk="0">
                  <a:moveTo>
                    <a:pt x="3125" y="1"/>
                  </a:moveTo>
                  <a:cubicBezTo>
                    <a:pt x="1395" y="1"/>
                    <a:pt x="0" y="1396"/>
                    <a:pt x="0" y="3097"/>
                  </a:cubicBezTo>
                  <a:cubicBezTo>
                    <a:pt x="0" y="4827"/>
                    <a:pt x="1395" y="6222"/>
                    <a:pt x="3125" y="6222"/>
                  </a:cubicBezTo>
                  <a:cubicBezTo>
                    <a:pt x="4827" y="6222"/>
                    <a:pt x="6222" y="4827"/>
                    <a:pt x="6222" y="3097"/>
                  </a:cubicBezTo>
                  <a:cubicBezTo>
                    <a:pt x="6222" y="1396"/>
                    <a:pt x="4827" y="1"/>
                    <a:pt x="3125"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2" name="Google Shape;1142;p61"/>
            <p:cNvSpPr/>
            <p:nvPr/>
          </p:nvSpPr>
          <p:spPr>
            <a:xfrm>
              <a:off x="3137984" y="3062294"/>
              <a:ext cx="68869" cy="68853"/>
            </a:xfrm>
            <a:custGeom>
              <a:avLst/>
              <a:gdLst/>
              <a:ahLst/>
              <a:cxnLst/>
              <a:rect l="l" t="t" r="r" b="b"/>
              <a:pathLst>
                <a:path w="4242" h="4241" extrusionOk="0">
                  <a:moveTo>
                    <a:pt x="2121" y="0"/>
                  </a:moveTo>
                  <a:cubicBezTo>
                    <a:pt x="949" y="0"/>
                    <a:pt x="1" y="949"/>
                    <a:pt x="1" y="2120"/>
                  </a:cubicBezTo>
                  <a:cubicBezTo>
                    <a:pt x="1" y="3292"/>
                    <a:pt x="949" y="4241"/>
                    <a:pt x="2121" y="4241"/>
                  </a:cubicBezTo>
                  <a:cubicBezTo>
                    <a:pt x="3293" y="4241"/>
                    <a:pt x="4241" y="3292"/>
                    <a:pt x="4241" y="2120"/>
                  </a:cubicBezTo>
                  <a:cubicBezTo>
                    <a:pt x="4241" y="949"/>
                    <a:pt x="3293" y="0"/>
                    <a:pt x="2121"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3" name="Google Shape;1143;p61"/>
            <p:cNvSpPr/>
            <p:nvPr/>
          </p:nvSpPr>
          <p:spPr>
            <a:xfrm>
              <a:off x="3235357" y="3175415"/>
              <a:ext cx="64794" cy="59891"/>
            </a:xfrm>
            <a:custGeom>
              <a:avLst/>
              <a:gdLst/>
              <a:ahLst/>
              <a:cxnLst/>
              <a:rect l="l" t="t" r="r" b="b"/>
              <a:pathLst>
                <a:path w="3991" h="3689" extrusionOk="0">
                  <a:moveTo>
                    <a:pt x="2003" y="1"/>
                  </a:moveTo>
                  <a:cubicBezTo>
                    <a:pt x="1150" y="1"/>
                    <a:pt x="369" y="627"/>
                    <a:pt x="196" y="1513"/>
                  </a:cubicBezTo>
                  <a:cubicBezTo>
                    <a:pt x="1" y="2490"/>
                    <a:pt x="670" y="3466"/>
                    <a:pt x="1675" y="3662"/>
                  </a:cubicBezTo>
                  <a:cubicBezTo>
                    <a:pt x="1779" y="3679"/>
                    <a:pt x="1883" y="3688"/>
                    <a:pt x="1986" y="3688"/>
                  </a:cubicBezTo>
                  <a:cubicBezTo>
                    <a:pt x="2851" y="3688"/>
                    <a:pt x="3649" y="3080"/>
                    <a:pt x="3823" y="2183"/>
                  </a:cubicBezTo>
                  <a:cubicBezTo>
                    <a:pt x="3990" y="1206"/>
                    <a:pt x="3349" y="230"/>
                    <a:pt x="2344" y="35"/>
                  </a:cubicBezTo>
                  <a:cubicBezTo>
                    <a:pt x="2230" y="12"/>
                    <a:pt x="2116" y="1"/>
                    <a:pt x="2003"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4" name="Google Shape;1144;p61"/>
            <p:cNvSpPr/>
            <p:nvPr/>
          </p:nvSpPr>
          <p:spPr>
            <a:xfrm>
              <a:off x="3244870" y="3185025"/>
              <a:ext cx="40782" cy="40782"/>
            </a:xfrm>
            <a:custGeom>
              <a:avLst/>
              <a:gdLst/>
              <a:ahLst/>
              <a:cxnLst/>
              <a:rect l="l" t="t" r="r" b="b"/>
              <a:pathLst>
                <a:path w="2512" h="2512" extrusionOk="0">
                  <a:moveTo>
                    <a:pt x="1256" y="1"/>
                  </a:moveTo>
                  <a:cubicBezTo>
                    <a:pt x="559" y="1"/>
                    <a:pt x="1" y="559"/>
                    <a:pt x="1" y="1256"/>
                  </a:cubicBezTo>
                  <a:cubicBezTo>
                    <a:pt x="1" y="1954"/>
                    <a:pt x="559" y="2512"/>
                    <a:pt x="1256" y="2512"/>
                  </a:cubicBezTo>
                  <a:cubicBezTo>
                    <a:pt x="1954" y="2512"/>
                    <a:pt x="2512" y="1954"/>
                    <a:pt x="2512" y="1256"/>
                  </a:cubicBezTo>
                  <a:cubicBezTo>
                    <a:pt x="2512" y="559"/>
                    <a:pt x="1954" y="1"/>
                    <a:pt x="1256"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5" name="Google Shape;1145;p61"/>
            <p:cNvSpPr/>
            <p:nvPr/>
          </p:nvSpPr>
          <p:spPr>
            <a:xfrm>
              <a:off x="3209999" y="3402435"/>
              <a:ext cx="35344" cy="35344"/>
            </a:xfrm>
            <a:custGeom>
              <a:avLst/>
              <a:gdLst/>
              <a:ahLst/>
              <a:cxnLst/>
              <a:rect l="l" t="t" r="r" b="b"/>
              <a:pathLst>
                <a:path w="2177" h="2177" extrusionOk="0">
                  <a:moveTo>
                    <a:pt x="1089" y="0"/>
                  </a:moveTo>
                  <a:cubicBezTo>
                    <a:pt x="503" y="0"/>
                    <a:pt x="0" y="502"/>
                    <a:pt x="0" y="1088"/>
                  </a:cubicBezTo>
                  <a:cubicBezTo>
                    <a:pt x="0" y="1702"/>
                    <a:pt x="503" y="2176"/>
                    <a:pt x="1089" y="2176"/>
                  </a:cubicBezTo>
                  <a:cubicBezTo>
                    <a:pt x="1702" y="2176"/>
                    <a:pt x="2177" y="1702"/>
                    <a:pt x="2177" y="1088"/>
                  </a:cubicBezTo>
                  <a:cubicBezTo>
                    <a:pt x="2177" y="502"/>
                    <a:pt x="1702" y="0"/>
                    <a:pt x="1089"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6" name="Google Shape;1146;p61"/>
            <p:cNvSpPr/>
            <p:nvPr/>
          </p:nvSpPr>
          <p:spPr>
            <a:xfrm>
              <a:off x="3214074" y="3408311"/>
              <a:ext cx="24028" cy="24028"/>
            </a:xfrm>
            <a:custGeom>
              <a:avLst/>
              <a:gdLst/>
              <a:ahLst/>
              <a:cxnLst/>
              <a:rect l="l" t="t" r="r" b="b"/>
              <a:pathLst>
                <a:path w="1480" h="1480" extrusionOk="0">
                  <a:moveTo>
                    <a:pt x="754" y="1"/>
                  </a:moveTo>
                  <a:cubicBezTo>
                    <a:pt x="335" y="1"/>
                    <a:pt x="1" y="336"/>
                    <a:pt x="1" y="726"/>
                  </a:cubicBezTo>
                  <a:cubicBezTo>
                    <a:pt x="1" y="1145"/>
                    <a:pt x="335" y="1480"/>
                    <a:pt x="754" y="1480"/>
                  </a:cubicBezTo>
                  <a:cubicBezTo>
                    <a:pt x="1144" y="1480"/>
                    <a:pt x="1479" y="1145"/>
                    <a:pt x="1479" y="726"/>
                  </a:cubicBezTo>
                  <a:cubicBezTo>
                    <a:pt x="1479" y="336"/>
                    <a:pt x="1144" y="1"/>
                    <a:pt x="754"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7" name="Google Shape;1147;p61"/>
            <p:cNvSpPr/>
            <p:nvPr/>
          </p:nvSpPr>
          <p:spPr>
            <a:xfrm>
              <a:off x="3507572" y="3213111"/>
              <a:ext cx="198846" cy="198863"/>
            </a:xfrm>
            <a:custGeom>
              <a:avLst/>
              <a:gdLst/>
              <a:ahLst/>
              <a:cxnLst/>
              <a:rect l="l" t="t" r="r" b="b"/>
              <a:pathLst>
                <a:path w="12248" h="12249" extrusionOk="0">
                  <a:moveTo>
                    <a:pt x="6110" y="0"/>
                  </a:moveTo>
                  <a:cubicBezTo>
                    <a:pt x="2734" y="0"/>
                    <a:pt x="0" y="2762"/>
                    <a:pt x="0" y="6138"/>
                  </a:cubicBezTo>
                  <a:cubicBezTo>
                    <a:pt x="0" y="9514"/>
                    <a:pt x="2734" y="12248"/>
                    <a:pt x="6110" y="12248"/>
                  </a:cubicBezTo>
                  <a:cubicBezTo>
                    <a:pt x="9486" y="12248"/>
                    <a:pt x="12248" y="9514"/>
                    <a:pt x="12248" y="6138"/>
                  </a:cubicBezTo>
                  <a:cubicBezTo>
                    <a:pt x="12248" y="2762"/>
                    <a:pt x="9486" y="0"/>
                    <a:pt x="6110"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8" name="Google Shape;1148;p61"/>
            <p:cNvSpPr/>
            <p:nvPr/>
          </p:nvSpPr>
          <p:spPr>
            <a:xfrm>
              <a:off x="3529765" y="3244816"/>
              <a:ext cx="135887" cy="135903"/>
            </a:xfrm>
            <a:custGeom>
              <a:avLst/>
              <a:gdLst/>
              <a:ahLst/>
              <a:cxnLst/>
              <a:rect l="l" t="t" r="r" b="b"/>
              <a:pathLst>
                <a:path w="8370" h="8371" extrusionOk="0">
                  <a:moveTo>
                    <a:pt x="4185" y="0"/>
                  </a:moveTo>
                  <a:cubicBezTo>
                    <a:pt x="1869" y="0"/>
                    <a:pt x="0" y="1870"/>
                    <a:pt x="0" y="4185"/>
                  </a:cubicBezTo>
                  <a:cubicBezTo>
                    <a:pt x="0" y="6473"/>
                    <a:pt x="1869" y="8370"/>
                    <a:pt x="4185" y="8370"/>
                  </a:cubicBezTo>
                  <a:cubicBezTo>
                    <a:pt x="6501" y="8370"/>
                    <a:pt x="8370" y="6473"/>
                    <a:pt x="8370" y="4185"/>
                  </a:cubicBezTo>
                  <a:cubicBezTo>
                    <a:pt x="8370" y="1870"/>
                    <a:pt x="6501" y="0"/>
                    <a:pt x="4185"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49" name="Google Shape;1149;p61"/>
            <p:cNvSpPr/>
            <p:nvPr/>
          </p:nvSpPr>
          <p:spPr>
            <a:xfrm>
              <a:off x="3388900" y="3946071"/>
              <a:ext cx="34434" cy="27502"/>
            </a:xfrm>
            <a:custGeom>
              <a:avLst/>
              <a:gdLst/>
              <a:ahLst/>
              <a:cxnLst/>
              <a:rect l="l" t="t" r="r" b="b"/>
              <a:pathLst>
                <a:path w="2121" h="1694" extrusionOk="0">
                  <a:moveTo>
                    <a:pt x="559" y="0"/>
                  </a:moveTo>
                  <a:cubicBezTo>
                    <a:pt x="427" y="0"/>
                    <a:pt x="303" y="53"/>
                    <a:pt x="224" y="132"/>
                  </a:cubicBezTo>
                  <a:cubicBezTo>
                    <a:pt x="84" y="271"/>
                    <a:pt x="1" y="634"/>
                    <a:pt x="252" y="941"/>
                  </a:cubicBezTo>
                  <a:cubicBezTo>
                    <a:pt x="614" y="1387"/>
                    <a:pt x="1089" y="1694"/>
                    <a:pt x="1089" y="1694"/>
                  </a:cubicBezTo>
                  <a:cubicBezTo>
                    <a:pt x="1144" y="1638"/>
                    <a:pt x="1563" y="1415"/>
                    <a:pt x="1870" y="941"/>
                  </a:cubicBezTo>
                  <a:cubicBezTo>
                    <a:pt x="2121" y="606"/>
                    <a:pt x="2121" y="327"/>
                    <a:pt x="1926" y="132"/>
                  </a:cubicBezTo>
                  <a:cubicBezTo>
                    <a:pt x="1847" y="53"/>
                    <a:pt x="1714" y="0"/>
                    <a:pt x="1573" y="0"/>
                  </a:cubicBezTo>
                  <a:cubicBezTo>
                    <a:pt x="1465" y="0"/>
                    <a:pt x="1353" y="31"/>
                    <a:pt x="1256" y="104"/>
                  </a:cubicBezTo>
                  <a:cubicBezTo>
                    <a:pt x="1144" y="243"/>
                    <a:pt x="1089" y="411"/>
                    <a:pt x="1061" y="439"/>
                  </a:cubicBezTo>
                  <a:cubicBezTo>
                    <a:pt x="1061" y="411"/>
                    <a:pt x="1005" y="215"/>
                    <a:pt x="866" y="104"/>
                  </a:cubicBezTo>
                  <a:cubicBezTo>
                    <a:pt x="769" y="31"/>
                    <a:pt x="661" y="0"/>
                    <a:pt x="559" y="0"/>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0" name="Google Shape;1150;p61"/>
            <p:cNvSpPr/>
            <p:nvPr/>
          </p:nvSpPr>
          <p:spPr>
            <a:xfrm>
              <a:off x="3393430" y="3949107"/>
              <a:ext cx="5455" cy="11787"/>
            </a:xfrm>
            <a:custGeom>
              <a:avLst/>
              <a:gdLst/>
              <a:ahLst/>
              <a:cxnLst/>
              <a:rect l="l" t="t" r="r" b="b"/>
              <a:pathLst>
                <a:path w="336" h="726" extrusionOk="0">
                  <a:moveTo>
                    <a:pt x="168" y="0"/>
                  </a:moveTo>
                  <a:cubicBezTo>
                    <a:pt x="56" y="0"/>
                    <a:pt x="1" y="168"/>
                    <a:pt x="1" y="363"/>
                  </a:cubicBezTo>
                  <a:cubicBezTo>
                    <a:pt x="1" y="558"/>
                    <a:pt x="56" y="726"/>
                    <a:pt x="168" y="726"/>
                  </a:cubicBezTo>
                  <a:cubicBezTo>
                    <a:pt x="252" y="726"/>
                    <a:pt x="335" y="558"/>
                    <a:pt x="335" y="363"/>
                  </a:cubicBezTo>
                  <a:cubicBezTo>
                    <a:pt x="335" y="168"/>
                    <a:pt x="252" y="0"/>
                    <a:pt x="168" y="0"/>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1" name="Google Shape;1151;p61"/>
            <p:cNvSpPr/>
            <p:nvPr/>
          </p:nvSpPr>
          <p:spPr>
            <a:xfrm>
              <a:off x="3427846" y="3904333"/>
              <a:ext cx="39889" cy="32113"/>
            </a:xfrm>
            <a:custGeom>
              <a:avLst/>
              <a:gdLst/>
              <a:ahLst/>
              <a:cxnLst/>
              <a:rect l="l" t="t" r="r" b="b"/>
              <a:pathLst>
                <a:path w="2457" h="1978" extrusionOk="0">
                  <a:moveTo>
                    <a:pt x="654" y="0"/>
                  </a:moveTo>
                  <a:cubicBezTo>
                    <a:pt x="497" y="0"/>
                    <a:pt x="347" y="69"/>
                    <a:pt x="252" y="164"/>
                  </a:cubicBezTo>
                  <a:cubicBezTo>
                    <a:pt x="57" y="303"/>
                    <a:pt x="1" y="750"/>
                    <a:pt x="308" y="1112"/>
                  </a:cubicBezTo>
                  <a:cubicBezTo>
                    <a:pt x="698" y="1615"/>
                    <a:pt x="1256" y="1977"/>
                    <a:pt x="1256" y="1977"/>
                  </a:cubicBezTo>
                  <a:cubicBezTo>
                    <a:pt x="1312" y="1921"/>
                    <a:pt x="1814" y="1642"/>
                    <a:pt x="2177" y="1112"/>
                  </a:cubicBezTo>
                  <a:cubicBezTo>
                    <a:pt x="2456" y="722"/>
                    <a:pt x="2456" y="415"/>
                    <a:pt x="2233" y="164"/>
                  </a:cubicBezTo>
                  <a:cubicBezTo>
                    <a:pt x="2154" y="69"/>
                    <a:pt x="1993" y="0"/>
                    <a:pt x="1828" y="0"/>
                  </a:cubicBezTo>
                  <a:cubicBezTo>
                    <a:pt x="1703" y="0"/>
                    <a:pt x="1576" y="40"/>
                    <a:pt x="1480" y="136"/>
                  </a:cubicBezTo>
                  <a:cubicBezTo>
                    <a:pt x="1312" y="275"/>
                    <a:pt x="1256" y="471"/>
                    <a:pt x="1229" y="526"/>
                  </a:cubicBezTo>
                  <a:cubicBezTo>
                    <a:pt x="1229" y="471"/>
                    <a:pt x="1173" y="275"/>
                    <a:pt x="1005" y="136"/>
                  </a:cubicBezTo>
                  <a:cubicBezTo>
                    <a:pt x="897" y="40"/>
                    <a:pt x="773" y="0"/>
                    <a:pt x="654" y="0"/>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2" name="Google Shape;1152;p61"/>
            <p:cNvSpPr/>
            <p:nvPr/>
          </p:nvSpPr>
          <p:spPr>
            <a:xfrm>
              <a:off x="3430574" y="3907434"/>
              <a:ext cx="10439" cy="10439"/>
            </a:xfrm>
            <a:custGeom>
              <a:avLst/>
              <a:gdLst/>
              <a:ahLst/>
              <a:cxnLst/>
              <a:rect l="l" t="t" r="r" b="b"/>
              <a:pathLst>
                <a:path w="643" h="643" extrusionOk="0">
                  <a:moveTo>
                    <a:pt x="335" y="1"/>
                  </a:moveTo>
                  <a:cubicBezTo>
                    <a:pt x="140" y="1"/>
                    <a:pt x="0" y="140"/>
                    <a:pt x="0" y="308"/>
                  </a:cubicBezTo>
                  <a:cubicBezTo>
                    <a:pt x="0" y="503"/>
                    <a:pt x="140" y="642"/>
                    <a:pt x="335" y="642"/>
                  </a:cubicBezTo>
                  <a:cubicBezTo>
                    <a:pt x="503" y="642"/>
                    <a:pt x="642" y="503"/>
                    <a:pt x="642" y="308"/>
                  </a:cubicBezTo>
                  <a:cubicBezTo>
                    <a:pt x="642" y="140"/>
                    <a:pt x="503" y="1"/>
                    <a:pt x="335" y="1"/>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3" name="Google Shape;1153;p61"/>
            <p:cNvSpPr/>
            <p:nvPr/>
          </p:nvSpPr>
          <p:spPr>
            <a:xfrm>
              <a:off x="3454584" y="3905177"/>
              <a:ext cx="4530" cy="4546"/>
            </a:xfrm>
            <a:custGeom>
              <a:avLst/>
              <a:gdLst/>
              <a:ahLst/>
              <a:cxnLst/>
              <a:rect l="l" t="t" r="r" b="b"/>
              <a:pathLst>
                <a:path w="279" h="280" extrusionOk="0">
                  <a:moveTo>
                    <a:pt x="139" y="0"/>
                  </a:moveTo>
                  <a:cubicBezTo>
                    <a:pt x="56" y="0"/>
                    <a:pt x="0" y="56"/>
                    <a:pt x="0" y="140"/>
                  </a:cubicBezTo>
                  <a:cubicBezTo>
                    <a:pt x="0" y="223"/>
                    <a:pt x="56" y="279"/>
                    <a:pt x="139" y="279"/>
                  </a:cubicBezTo>
                  <a:cubicBezTo>
                    <a:pt x="223" y="279"/>
                    <a:pt x="279" y="223"/>
                    <a:pt x="279" y="140"/>
                  </a:cubicBezTo>
                  <a:cubicBezTo>
                    <a:pt x="279" y="56"/>
                    <a:pt x="223" y="0"/>
                    <a:pt x="139" y="0"/>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4" name="Google Shape;1154;p61"/>
            <p:cNvSpPr/>
            <p:nvPr/>
          </p:nvSpPr>
          <p:spPr>
            <a:xfrm>
              <a:off x="3394793" y="3868163"/>
              <a:ext cx="29450" cy="23898"/>
            </a:xfrm>
            <a:custGeom>
              <a:avLst/>
              <a:gdLst/>
              <a:ahLst/>
              <a:cxnLst/>
              <a:rect l="l" t="t" r="r" b="b"/>
              <a:pathLst>
                <a:path w="1814" h="1472" extrusionOk="0">
                  <a:moveTo>
                    <a:pt x="1346" y="1"/>
                  </a:moveTo>
                  <a:cubicBezTo>
                    <a:pt x="1255" y="1"/>
                    <a:pt x="1161" y="31"/>
                    <a:pt x="1088" y="104"/>
                  </a:cubicBezTo>
                  <a:cubicBezTo>
                    <a:pt x="977" y="216"/>
                    <a:pt x="921" y="355"/>
                    <a:pt x="921" y="383"/>
                  </a:cubicBezTo>
                  <a:cubicBezTo>
                    <a:pt x="921" y="355"/>
                    <a:pt x="865" y="188"/>
                    <a:pt x="754" y="104"/>
                  </a:cubicBezTo>
                  <a:cubicBezTo>
                    <a:pt x="674" y="36"/>
                    <a:pt x="585" y="9"/>
                    <a:pt x="499" y="9"/>
                  </a:cubicBezTo>
                  <a:cubicBezTo>
                    <a:pt x="372" y="9"/>
                    <a:pt x="250" y="66"/>
                    <a:pt x="168" y="132"/>
                  </a:cubicBezTo>
                  <a:cubicBezTo>
                    <a:pt x="56" y="244"/>
                    <a:pt x="0" y="550"/>
                    <a:pt x="224" y="829"/>
                  </a:cubicBezTo>
                  <a:cubicBezTo>
                    <a:pt x="530" y="1192"/>
                    <a:pt x="921" y="1471"/>
                    <a:pt x="921" y="1471"/>
                  </a:cubicBezTo>
                  <a:cubicBezTo>
                    <a:pt x="977" y="1415"/>
                    <a:pt x="1339" y="1220"/>
                    <a:pt x="1618" y="829"/>
                  </a:cubicBezTo>
                  <a:cubicBezTo>
                    <a:pt x="1814" y="523"/>
                    <a:pt x="1814" y="299"/>
                    <a:pt x="1646" y="132"/>
                  </a:cubicBezTo>
                  <a:cubicBezTo>
                    <a:pt x="1583" y="53"/>
                    <a:pt x="1466" y="1"/>
                    <a:pt x="1346"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5" name="Google Shape;1155;p61"/>
            <p:cNvSpPr/>
            <p:nvPr/>
          </p:nvSpPr>
          <p:spPr>
            <a:xfrm>
              <a:off x="3396595" y="3870290"/>
              <a:ext cx="7728" cy="7728"/>
            </a:xfrm>
            <a:custGeom>
              <a:avLst/>
              <a:gdLst/>
              <a:ahLst/>
              <a:cxnLst/>
              <a:rect l="l" t="t" r="r" b="b"/>
              <a:pathLst>
                <a:path w="476" h="476" extrusionOk="0">
                  <a:moveTo>
                    <a:pt x="252" y="1"/>
                  </a:moveTo>
                  <a:cubicBezTo>
                    <a:pt x="113" y="1"/>
                    <a:pt x="1" y="113"/>
                    <a:pt x="1" y="252"/>
                  </a:cubicBezTo>
                  <a:cubicBezTo>
                    <a:pt x="1" y="364"/>
                    <a:pt x="113" y="475"/>
                    <a:pt x="252" y="475"/>
                  </a:cubicBezTo>
                  <a:cubicBezTo>
                    <a:pt x="392" y="475"/>
                    <a:pt x="475" y="364"/>
                    <a:pt x="475" y="252"/>
                  </a:cubicBezTo>
                  <a:cubicBezTo>
                    <a:pt x="475" y="113"/>
                    <a:pt x="392" y="1"/>
                    <a:pt x="252" y="1"/>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6" name="Google Shape;1156;p61"/>
            <p:cNvSpPr/>
            <p:nvPr/>
          </p:nvSpPr>
          <p:spPr>
            <a:xfrm>
              <a:off x="3414713" y="3868942"/>
              <a:ext cx="3198" cy="3182"/>
            </a:xfrm>
            <a:custGeom>
              <a:avLst/>
              <a:gdLst/>
              <a:ahLst/>
              <a:cxnLst/>
              <a:rect l="l" t="t" r="r" b="b"/>
              <a:pathLst>
                <a:path w="197" h="196" extrusionOk="0">
                  <a:moveTo>
                    <a:pt x="85" y="0"/>
                  </a:moveTo>
                  <a:cubicBezTo>
                    <a:pt x="29" y="0"/>
                    <a:pt x="1" y="28"/>
                    <a:pt x="1" y="84"/>
                  </a:cubicBezTo>
                  <a:cubicBezTo>
                    <a:pt x="1" y="140"/>
                    <a:pt x="29" y="196"/>
                    <a:pt x="85" y="196"/>
                  </a:cubicBezTo>
                  <a:cubicBezTo>
                    <a:pt x="140" y="196"/>
                    <a:pt x="196" y="140"/>
                    <a:pt x="196" y="84"/>
                  </a:cubicBezTo>
                  <a:cubicBezTo>
                    <a:pt x="196" y="28"/>
                    <a:pt x="140" y="0"/>
                    <a:pt x="85" y="0"/>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7" name="Google Shape;1157;p61"/>
            <p:cNvSpPr/>
            <p:nvPr/>
          </p:nvSpPr>
          <p:spPr>
            <a:xfrm>
              <a:off x="3421515" y="3797057"/>
              <a:ext cx="29450" cy="23882"/>
            </a:xfrm>
            <a:custGeom>
              <a:avLst/>
              <a:gdLst/>
              <a:ahLst/>
              <a:cxnLst/>
              <a:rect l="l" t="t" r="r" b="b"/>
              <a:pathLst>
                <a:path w="1814" h="1471" extrusionOk="0">
                  <a:moveTo>
                    <a:pt x="484" y="1"/>
                  </a:moveTo>
                  <a:cubicBezTo>
                    <a:pt x="367" y="1"/>
                    <a:pt x="259" y="53"/>
                    <a:pt x="196" y="132"/>
                  </a:cubicBezTo>
                  <a:cubicBezTo>
                    <a:pt x="56" y="243"/>
                    <a:pt x="0" y="550"/>
                    <a:pt x="224" y="829"/>
                  </a:cubicBezTo>
                  <a:cubicBezTo>
                    <a:pt x="530" y="1192"/>
                    <a:pt x="921" y="1471"/>
                    <a:pt x="921" y="1471"/>
                  </a:cubicBezTo>
                  <a:cubicBezTo>
                    <a:pt x="977" y="1415"/>
                    <a:pt x="1340" y="1220"/>
                    <a:pt x="1619" y="829"/>
                  </a:cubicBezTo>
                  <a:cubicBezTo>
                    <a:pt x="1814" y="522"/>
                    <a:pt x="1814" y="299"/>
                    <a:pt x="1674" y="132"/>
                  </a:cubicBezTo>
                  <a:cubicBezTo>
                    <a:pt x="1595" y="53"/>
                    <a:pt x="1472" y="1"/>
                    <a:pt x="1349" y="1"/>
                  </a:cubicBezTo>
                  <a:cubicBezTo>
                    <a:pt x="1255" y="1"/>
                    <a:pt x="1161" y="31"/>
                    <a:pt x="1088" y="104"/>
                  </a:cubicBezTo>
                  <a:cubicBezTo>
                    <a:pt x="977" y="216"/>
                    <a:pt x="921" y="355"/>
                    <a:pt x="921" y="383"/>
                  </a:cubicBezTo>
                  <a:cubicBezTo>
                    <a:pt x="921" y="355"/>
                    <a:pt x="865" y="188"/>
                    <a:pt x="754" y="104"/>
                  </a:cubicBezTo>
                  <a:cubicBezTo>
                    <a:pt x="669" y="31"/>
                    <a:pt x="574" y="1"/>
                    <a:pt x="484"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8" name="Google Shape;1158;p61"/>
            <p:cNvSpPr/>
            <p:nvPr/>
          </p:nvSpPr>
          <p:spPr>
            <a:xfrm>
              <a:off x="3423771" y="3799184"/>
              <a:ext cx="7728" cy="7728"/>
            </a:xfrm>
            <a:custGeom>
              <a:avLst/>
              <a:gdLst/>
              <a:ahLst/>
              <a:cxnLst/>
              <a:rect l="l" t="t" r="r" b="b"/>
              <a:pathLst>
                <a:path w="476" h="476" extrusionOk="0">
                  <a:moveTo>
                    <a:pt x="224" y="1"/>
                  </a:moveTo>
                  <a:cubicBezTo>
                    <a:pt x="112" y="1"/>
                    <a:pt x="1" y="112"/>
                    <a:pt x="1" y="252"/>
                  </a:cubicBezTo>
                  <a:cubicBezTo>
                    <a:pt x="1" y="364"/>
                    <a:pt x="112" y="475"/>
                    <a:pt x="224" y="475"/>
                  </a:cubicBezTo>
                  <a:cubicBezTo>
                    <a:pt x="364" y="475"/>
                    <a:pt x="475" y="364"/>
                    <a:pt x="475" y="252"/>
                  </a:cubicBezTo>
                  <a:cubicBezTo>
                    <a:pt x="475" y="112"/>
                    <a:pt x="364" y="1"/>
                    <a:pt x="224" y="1"/>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59" name="Google Shape;1159;p61"/>
            <p:cNvSpPr/>
            <p:nvPr/>
          </p:nvSpPr>
          <p:spPr>
            <a:xfrm>
              <a:off x="3441434" y="3797836"/>
              <a:ext cx="3198" cy="3182"/>
            </a:xfrm>
            <a:custGeom>
              <a:avLst/>
              <a:gdLst/>
              <a:ahLst/>
              <a:cxnLst/>
              <a:rect l="l" t="t" r="r" b="b"/>
              <a:pathLst>
                <a:path w="197" h="196" extrusionOk="0">
                  <a:moveTo>
                    <a:pt x="85" y="0"/>
                  </a:moveTo>
                  <a:cubicBezTo>
                    <a:pt x="57" y="0"/>
                    <a:pt x="1" y="28"/>
                    <a:pt x="1" y="84"/>
                  </a:cubicBezTo>
                  <a:cubicBezTo>
                    <a:pt x="1" y="140"/>
                    <a:pt x="57" y="195"/>
                    <a:pt x="85" y="195"/>
                  </a:cubicBezTo>
                  <a:cubicBezTo>
                    <a:pt x="140" y="195"/>
                    <a:pt x="196" y="140"/>
                    <a:pt x="196" y="84"/>
                  </a:cubicBezTo>
                  <a:cubicBezTo>
                    <a:pt x="196" y="28"/>
                    <a:pt x="140" y="0"/>
                    <a:pt x="85" y="0"/>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0" name="Google Shape;1160;p61"/>
            <p:cNvSpPr/>
            <p:nvPr/>
          </p:nvSpPr>
          <p:spPr>
            <a:xfrm>
              <a:off x="3311447" y="3666680"/>
              <a:ext cx="48932" cy="42844"/>
            </a:xfrm>
            <a:custGeom>
              <a:avLst/>
              <a:gdLst/>
              <a:ahLst/>
              <a:cxnLst/>
              <a:rect l="l" t="t" r="r" b="b"/>
              <a:pathLst>
                <a:path w="3014" h="2639" extrusionOk="0">
                  <a:moveTo>
                    <a:pt x="2247" y="1"/>
                  </a:moveTo>
                  <a:cubicBezTo>
                    <a:pt x="2016" y="1"/>
                    <a:pt x="1768" y="100"/>
                    <a:pt x="1619" y="323"/>
                  </a:cubicBezTo>
                  <a:cubicBezTo>
                    <a:pt x="1480" y="546"/>
                    <a:pt x="1480" y="825"/>
                    <a:pt x="1480" y="853"/>
                  </a:cubicBezTo>
                  <a:cubicBezTo>
                    <a:pt x="1452" y="825"/>
                    <a:pt x="1312" y="574"/>
                    <a:pt x="1061" y="491"/>
                  </a:cubicBezTo>
                  <a:cubicBezTo>
                    <a:pt x="967" y="450"/>
                    <a:pt x="873" y="433"/>
                    <a:pt x="782" y="433"/>
                  </a:cubicBezTo>
                  <a:cubicBezTo>
                    <a:pt x="497" y="433"/>
                    <a:pt x="246" y="607"/>
                    <a:pt x="140" y="797"/>
                  </a:cubicBezTo>
                  <a:cubicBezTo>
                    <a:pt x="1" y="1049"/>
                    <a:pt x="57" y="1579"/>
                    <a:pt x="559" y="1913"/>
                  </a:cubicBezTo>
                  <a:cubicBezTo>
                    <a:pt x="1228" y="2388"/>
                    <a:pt x="2010" y="2639"/>
                    <a:pt x="2010" y="2639"/>
                  </a:cubicBezTo>
                  <a:cubicBezTo>
                    <a:pt x="2065" y="2527"/>
                    <a:pt x="2568" y="2025"/>
                    <a:pt x="2819" y="1244"/>
                  </a:cubicBezTo>
                  <a:cubicBezTo>
                    <a:pt x="3014" y="686"/>
                    <a:pt x="2902" y="295"/>
                    <a:pt x="2568" y="72"/>
                  </a:cubicBezTo>
                  <a:cubicBezTo>
                    <a:pt x="2475" y="26"/>
                    <a:pt x="2363" y="1"/>
                    <a:pt x="2247"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1" name="Google Shape;1161;p61"/>
            <p:cNvSpPr/>
            <p:nvPr/>
          </p:nvSpPr>
          <p:spPr>
            <a:xfrm>
              <a:off x="3313265" y="3678303"/>
              <a:ext cx="14514" cy="13053"/>
            </a:xfrm>
            <a:custGeom>
              <a:avLst/>
              <a:gdLst/>
              <a:ahLst/>
              <a:cxnLst/>
              <a:rect l="l" t="t" r="r" b="b"/>
              <a:pathLst>
                <a:path w="894" h="804" extrusionOk="0">
                  <a:moveTo>
                    <a:pt x="470" y="1"/>
                  </a:moveTo>
                  <a:cubicBezTo>
                    <a:pt x="426" y="1"/>
                    <a:pt x="381" y="9"/>
                    <a:pt x="335" y="26"/>
                  </a:cubicBezTo>
                  <a:cubicBezTo>
                    <a:pt x="140" y="81"/>
                    <a:pt x="0" y="305"/>
                    <a:pt x="84" y="528"/>
                  </a:cubicBezTo>
                  <a:cubicBezTo>
                    <a:pt x="129" y="684"/>
                    <a:pt x="279" y="804"/>
                    <a:pt x="438" y="804"/>
                  </a:cubicBezTo>
                  <a:cubicBezTo>
                    <a:pt x="478" y="804"/>
                    <a:pt x="519" y="796"/>
                    <a:pt x="558" y="779"/>
                  </a:cubicBezTo>
                  <a:cubicBezTo>
                    <a:pt x="782" y="723"/>
                    <a:pt x="893" y="500"/>
                    <a:pt x="837" y="277"/>
                  </a:cubicBezTo>
                  <a:cubicBezTo>
                    <a:pt x="793" y="121"/>
                    <a:pt x="642" y="1"/>
                    <a:pt x="470" y="1"/>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2" name="Google Shape;1162;p61"/>
            <p:cNvSpPr/>
            <p:nvPr/>
          </p:nvSpPr>
          <p:spPr>
            <a:xfrm>
              <a:off x="3340896" y="3668579"/>
              <a:ext cx="6348" cy="5293"/>
            </a:xfrm>
            <a:custGeom>
              <a:avLst/>
              <a:gdLst/>
              <a:ahLst/>
              <a:cxnLst/>
              <a:rect l="l" t="t" r="r" b="b"/>
              <a:pathLst>
                <a:path w="391" h="326" extrusionOk="0">
                  <a:moveTo>
                    <a:pt x="214" y="1"/>
                  </a:moveTo>
                  <a:cubicBezTo>
                    <a:pt x="191" y="1"/>
                    <a:pt x="166" y="4"/>
                    <a:pt x="140" y="11"/>
                  </a:cubicBezTo>
                  <a:cubicBezTo>
                    <a:pt x="56" y="11"/>
                    <a:pt x="0" y="122"/>
                    <a:pt x="28" y="206"/>
                  </a:cubicBezTo>
                  <a:cubicBezTo>
                    <a:pt x="51" y="275"/>
                    <a:pt x="131" y="325"/>
                    <a:pt x="205" y="325"/>
                  </a:cubicBezTo>
                  <a:cubicBezTo>
                    <a:pt x="221" y="325"/>
                    <a:pt x="237" y="323"/>
                    <a:pt x="251" y="318"/>
                  </a:cubicBezTo>
                  <a:cubicBezTo>
                    <a:pt x="335" y="290"/>
                    <a:pt x="391" y="206"/>
                    <a:pt x="363" y="122"/>
                  </a:cubicBezTo>
                  <a:cubicBezTo>
                    <a:pt x="342" y="37"/>
                    <a:pt x="288" y="1"/>
                    <a:pt x="214" y="1"/>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3" name="Google Shape;1163;p61"/>
            <p:cNvSpPr/>
            <p:nvPr/>
          </p:nvSpPr>
          <p:spPr>
            <a:xfrm>
              <a:off x="3501225" y="3650121"/>
              <a:ext cx="31269" cy="25895"/>
            </a:xfrm>
            <a:custGeom>
              <a:avLst/>
              <a:gdLst/>
              <a:ahLst/>
              <a:cxnLst/>
              <a:rect l="l" t="t" r="r" b="b"/>
              <a:pathLst>
                <a:path w="1926" h="1595" extrusionOk="0">
                  <a:moveTo>
                    <a:pt x="509" y="0"/>
                  </a:moveTo>
                  <a:cubicBezTo>
                    <a:pt x="410" y="0"/>
                    <a:pt x="318" y="34"/>
                    <a:pt x="252" y="88"/>
                  </a:cubicBezTo>
                  <a:cubicBezTo>
                    <a:pt x="84" y="171"/>
                    <a:pt x="1" y="506"/>
                    <a:pt x="168" y="813"/>
                  </a:cubicBezTo>
                  <a:cubicBezTo>
                    <a:pt x="447" y="1259"/>
                    <a:pt x="810" y="1594"/>
                    <a:pt x="810" y="1594"/>
                  </a:cubicBezTo>
                  <a:cubicBezTo>
                    <a:pt x="865" y="1566"/>
                    <a:pt x="1284" y="1399"/>
                    <a:pt x="1619" y="1036"/>
                  </a:cubicBezTo>
                  <a:cubicBezTo>
                    <a:pt x="1870" y="757"/>
                    <a:pt x="1926" y="506"/>
                    <a:pt x="1786" y="311"/>
                  </a:cubicBezTo>
                  <a:cubicBezTo>
                    <a:pt x="1714" y="202"/>
                    <a:pt x="1571" y="129"/>
                    <a:pt x="1426" y="129"/>
                  </a:cubicBezTo>
                  <a:cubicBezTo>
                    <a:pt x="1348" y="129"/>
                    <a:pt x="1269" y="150"/>
                    <a:pt x="1200" y="199"/>
                  </a:cubicBezTo>
                  <a:cubicBezTo>
                    <a:pt x="1061" y="283"/>
                    <a:pt x="977" y="423"/>
                    <a:pt x="977" y="450"/>
                  </a:cubicBezTo>
                  <a:cubicBezTo>
                    <a:pt x="977" y="423"/>
                    <a:pt x="949" y="255"/>
                    <a:pt x="838" y="144"/>
                  </a:cubicBezTo>
                  <a:cubicBezTo>
                    <a:pt x="735" y="41"/>
                    <a:pt x="618" y="0"/>
                    <a:pt x="509" y="0"/>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4" name="Google Shape;1164;p61"/>
            <p:cNvSpPr/>
            <p:nvPr/>
          </p:nvSpPr>
          <p:spPr>
            <a:xfrm>
              <a:off x="3503498" y="3651988"/>
              <a:ext cx="8621" cy="8247"/>
            </a:xfrm>
            <a:custGeom>
              <a:avLst/>
              <a:gdLst/>
              <a:ahLst/>
              <a:cxnLst/>
              <a:rect l="l" t="t" r="r" b="b"/>
              <a:pathLst>
                <a:path w="531" h="508" extrusionOk="0">
                  <a:moveTo>
                    <a:pt x="279" y="1"/>
                  </a:moveTo>
                  <a:cubicBezTo>
                    <a:pt x="167" y="1"/>
                    <a:pt x="28" y="84"/>
                    <a:pt x="0" y="224"/>
                  </a:cubicBezTo>
                  <a:cubicBezTo>
                    <a:pt x="0" y="363"/>
                    <a:pt x="84" y="475"/>
                    <a:pt x="223" y="503"/>
                  </a:cubicBezTo>
                  <a:cubicBezTo>
                    <a:pt x="238" y="506"/>
                    <a:pt x="252" y="507"/>
                    <a:pt x="266" y="507"/>
                  </a:cubicBezTo>
                  <a:cubicBezTo>
                    <a:pt x="385" y="507"/>
                    <a:pt x="477" y="405"/>
                    <a:pt x="502" y="280"/>
                  </a:cubicBezTo>
                  <a:cubicBezTo>
                    <a:pt x="530" y="168"/>
                    <a:pt x="419" y="29"/>
                    <a:pt x="279" y="1"/>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5" name="Google Shape;1165;p61"/>
            <p:cNvSpPr/>
            <p:nvPr/>
          </p:nvSpPr>
          <p:spPr>
            <a:xfrm>
              <a:off x="3522508" y="3652897"/>
              <a:ext cx="3653" cy="3312"/>
            </a:xfrm>
            <a:custGeom>
              <a:avLst/>
              <a:gdLst/>
              <a:ahLst/>
              <a:cxnLst/>
              <a:rect l="l" t="t" r="r" b="b"/>
              <a:pathLst>
                <a:path w="225" h="204" extrusionOk="0">
                  <a:moveTo>
                    <a:pt x="140" y="0"/>
                  </a:moveTo>
                  <a:cubicBezTo>
                    <a:pt x="85" y="0"/>
                    <a:pt x="29" y="28"/>
                    <a:pt x="1" y="84"/>
                  </a:cubicBezTo>
                  <a:cubicBezTo>
                    <a:pt x="1" y="140"/>
                    <a:pt x="29" y="196"/>
                    <a:pt x="85" y="196"/>
                  </a:cubicBezTo>
                  <a:cubicBezTo>
                    <a:pt x="95" y="201"/>
                    <a:pt x="105" y="203"/>
                    <a:pt x="115" y="203"/>
                  </a:cubicBezTo>
                  <a:cubicBezTo>
                    <a:pt x="160" y="203"/>
                    <a:pt x="201" y="158"/>
                    <a:pt x="224" y="112"/>
                  </a:cubicBezTo>
                  <a:cubicBezTo>
                    <a:pt x="224" y="56"/>
                    <a:pt x="196" y="0"/>
                    <a:pt x="140" y="0"/>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6" name="Google Shape;1166;p61"/>
            <p:cNvSpPr/>
            <p:nvPr/>
          </p:nvSpPr>
          <p:spPr>
            <a:xfrm>
              <a:off x="3340896" y="3537130"/>
              <a:ext cx="29450" cy="26560"/>
            </a:xfrm>
            <a:custGeom>
              <a:avLst/>
              <a:gdLst/>
              <a:ahLst/>
              <a:cxnLst/>
              <a:rect l="l" t="t" r="r" b="b"/>
              <a:pathLst>
                <a:path w="1814" h="1636" extrusionOk="0">
                  <a:moveTo>
                    <a:pt x="1340" y="0"/>
                  </a:moveTo>
                  <a:cubicBezTo>
                    <a:pt x="1180" y="0"/>
                    <a:pt x="988" y="90"/>
                    <a:pt x="921" y="268"/>
                  </a:cubicBezTo>
                  <a:cubicBezTo>
                    <a:pt x="865" y="408"/>
                    <a:pt x="865" y="575"/>
                    <a:pt x="893" y="603"/>
                  </a:cubicBezTo>
                  <a:cubicBezTo>
                    <a:pt x="865" y="575"/>
                    <a:pt x="754" y="464"/>
                    <a:pt x="586" y="436"/>
                  </a:cubicBezTo>
                  <a:cubicBezTo>
                    <a:pt x="553" y="428"/>
                    <a:pt x="520" y="425"/>
                    <a:pt x="488" y="425"/>
                  </a:cubicBezTo>
                  <a:cubicBezTo>
                    <a:pt x="285" y="425"/>
                    <a:pt x="132" y="570"/>
                    <a:pt x="84" y="715"/>
                  </a:cubicBezTo>
                  <a:cubicBezTo>
                    <a:pt x="0" y="882"/>
                    <a:pt x="112" y="1189"/>
                    <a:pt x="447" y="1356"/>
                  </a:cubicBezTo>
                  <a:cubicBezTo>
                    <a:pt x="893" y="1552"/>
                    <a:pt x="1395" y="1635"/>
                    <a:pt x="1395" y="1635"/>
                  </a:cubicBezTo>
                  <a:cubicBezTo>
                    <a:pt x="1423" y="1552"/>
                    <a:pt x="1674" y="1217"/>
                    <a:pt x="1758" y="715"/>
                  </a:cubicBezTo>
                  <a:cubicBezTo>
                    <a:pt x="1814" y="324"/>
                    <a:pt x="1702" y="129"/>
                    <a:pt x="1451" y="17"/>
                  </a:cubicBezTo>
                  <a:cubicBezTo>
                    <a:pt x="1418" y="6"/>
                    <a:pt x="1380" y="0"/>
                    <a:pt x="1340" y="0"/>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7" name="Google Shape;1167;p61"/>
            <p:cNvSpPr/>
            <p:nvPr/>
          </p:nvSpPr>
          <p:spPr>
            <a:xfrm>
              <a:off x="3342259" y="3547017"/>
              <a:ext cx="9075" cy="8053"/>
            </a:xfrm>
            <a:custGeom>
              <a:avLst/>
              <a:gdLst/>
              <a:ahLst/>
              <a:cxnLst/>
              <a:rect l="l" t="t" r="r" b="b"/>
              <a:pathLst>
                <a:path w="559" h="496" extrusionOk="0">
                  <a:moveTo>
                    <a:pt x="266" y="0"/>
                  </a:moveTo>
                  <a:cubicBezTo>
                    <a:pt x="231" y="0"/>
                    <a:pt x="197" y="7"/>
                    <a:pt x="167" y="22"/>
                  </a:cubicBezTo>
                  <a:cubicBezTo>
                    <a:pt x="56" y="78"/>
                    <a:pt x="0" y="245"/>
                    <a:pt x="56" y="357"/>
                  </a:cubicBezTo>
                  <a:cubicBezTo>
                    <a:pt x="94" y="452"/>
                    <a:pt x="171" y="495"/>
                    <a:pt x="261" y="495"/>
                  </a:cubicBezTo>
                  <a:cubicBezTo>
                    <a:pt x="302" y="495"/>
                    <a:pt x="346" y="486"/>
                    <a:pt x="391" y="468"/>
                  </a:cubicBezTo>
                  <a:cubicBezTo>
                    <a:pt x="502" y="413"/>
                    <a:pt x="558" y="273"/>
                    <a:pt x="502" y="134"/>
                  </a:cubicBezTo>
                  <a:cubicBezTo>
                    <a:pt x="461" y="52"/>
                    <a:pt x="361" y="0"/>
                    <a:pt x="266" y="0"/>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8" name="Google Shape;1168;p61"/>
            <p:cNvSpPr/>
            <p:nvPr/>
          </p:nvSpPr>
          <p:spPr>
            <a:xfrm>
              <a:off x="3357649" y="3538575"/>
              <a:ext cx="4091" cy="3555"/>
            </a:xfrm>
            <a:custGeom>
              <a:avLst/>
              <a:gdLst/>
              <a:ahLst/>
              <a:cxnLst/>
              <a:rect l="l" t="t" r="r" b="b"/>
              <a:pathLst>
                <a:path w="252" h="219" extrusionOk="0">
                  <a:moveTo>
                    <a:pt x="117" y="1"/>
                  </a:moveTo>
                  <a:cubicBezTo>
                    <a:pt x="103" y="1"/>
                    <a:pt x="92" y="4"/>
                    <a:pt x="84" y="12"/>
                  </a:cubicBezTo>
                  <a:cubicBezTo>
                    <a:pt x="28" y="40"/>
                    <a:pt x="1" y="96"/>
                    <a:pt x="28" y="151"/>
                  </a:cubicBezTo>
                  <a:cubicBezTo>
                    <a:pt x="49" y="192"/>
                    <a:pt x="84" y="218"/>
                    <a:pt x="124" y="218"/>
                  </a:cubicBezTo>
                  <a:cubicBezTo>
                    <a:pt x="138" y="218"/>
                    <a:pt x="153" y="215"/>
                    <a:pt x="168" y="207"/>
                  </a:cubicBezTo>
                  <a:cubicBezTo>
                    <a:pt x="224" y="179"/>
                    <a:pt x="252" y="123"/>
                    <a:pt x="224" y="68"/>
                  </a:cubicBezTo>
                  <a:cubicBezTo>
                    <a:pt x="203" y="27"/>
                    <a:pt x="153" y="1"/>
                    <a:pt x="117" y="1"/>
                  </a:cubicBezTo>
                  <a:close/>
                </a:path>
              </a:pathLst>
            </a:custGeom>
            <a:solidFill>
              <a:srgbClr val="ECE7D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69" name="Google Shape;1169;p61"/>
            <p:cNvSpPr/>
            <p:nvPr/>
          </p:nvSpPr>
          <p:spPr>
            <a:xfrm>
              <a:off x="4948764" y="2262432"/>
              <a:ext cx="655423" cy="919485"/>
            </a:xfrm>
            <a:custGeom>
              <a:avLst/>
              <a:gdLst/>
              <a:ahLst/>
              <a:cxnLst/>
              <a:rect l="l" t="t" r="r" b="b"/>
              <a:pathLst>
                <a:path w="40371" h="56636" extrusionOk="0">
                  <a:moveTo>
                    <a:pt x="35767" y="0"/>
                  </a:moveTo>
                  <a:lnTo>
                    <a:pt x="35850" y="41068"/>
                  </a:lnTo>
                  <a:cubicBezTo>
                    <a:pt x="35850" y="47150"/>
                    <a:pt x="30884" y="52116"/>
                    <a:pt x="24802" y="52116"/>
                  </a:cubicBezTo>
                  <a:lnTo>
                    <a:pt x="0" y="52199"/>
                  </a:lnTo>
                  <a:lnTo>
                    <a:pt x="0" y="56635"/>
                  </a:lnTo>
                  <a:lnTo>
                    <a:pt x="24802" y="56635"/>
                  </a:lnTo>
                  <a:cubicBezTo>
                    <a:pt x="33367" y="56635"/>
                    <a:pt x="40370" y="49661"/>
                    <a:pt x="40370" y="41068"/>
                  </a:cubicBezTo>
                  <a:lnTo>
                    <a:pt x="40370" y="0"/>
                  </a:lnTo>
                  <a:close/>
                </a:path>
              </a:pathLst>
            </a:custGeom>
            <a:solidFill>
              <a:srgbClr val="ED66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0" name="Google Shape;1170;p61"/>
            <p:cNvSpPr/>
            <p:nvPr/>
          </p:nvSpPr>
          <p:spPr>
            <a:xfrm>
              <a:off x="4948764" y="2262432"/>
              <a:ext cx="655423" cy="919485"/>
            </a:xfrm>
            <a:custGeom>
              <a:avLst/>
              <a:gdLst/>
              <a:ahLst/>
              <a:cxnLst/>
              <a:rect l="l" t="t" r="r" b="b"/>
              <a:pathLst>
                <a:path w="40371" h="56636" extrusionOk="0">
                  <a:moveTo>
                    <a:pt x="35767" y="0"/>
                  </a:moveTo>
                  <a:lnTo>
                    <a:pt x="35850" y="41068"/>
                  </a:lnTo>
                  <a:cubicBezTo>
                    <a:pt x="35850" y="47150"/>
                    <a:pt x="30884" y="52116"/>
                    <a:pt x="24802" y="52116"/>
                  </a:cubicBezTo>
                  <a:lnTo>
                    <a:pt x="0" y="52199"/>
                  </a:lnTo>
                  <a:lnTo>
                    <a:pt x="0" y="56635"/>
                  </a:lnTo>
                  <a:lnTo>
                    <a:pt x="24802" y="56635"/>
                  </a:lnTo>
                  <a:cubicBezTo>
                    <a:pt x="33367" y="56635"/>
                    <a:pt x="40370" y="49661"/>
                    <a:pt x="40370" y="41068"/>
                  </a:cubicBezTo>
                  <a:lnTo>
                    <a:pt x="40370"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1" name="Google Shape;1171;p61"/>
            <p:cNvSpPr/>
            <p:nvPr/>
          </p:nvSpPr>
          <p:spPr>
            <a:xfrm>
              <a:off x="4784344" y="2902403"/>
              <a:ext cx="655423" cy="919485"/>
            </a:xfrm>
            <a:custGeom>
              <a:avLst/>
              <a:gdLst/>
              <a:ahLst/>
              <a:cxnLst/>
              <a:rect l="l" t="t" r="r" b="b"/>
              <a:pathLst>
                <a:path w="40371" h="56636" extrusionOk="0">
                  <a:moveTo>
                    <a:pt x="1" y="1"/>
                  </a:moveTo>
                  <a:lnTo>
                    <a:pt x="1" y="4437"/>
                  </a:lnTo>
                  <a:lnTo>
                    <a:pt x="24803" y="4520"/>
                  </a:lnTo>
                  <a:cubicBezTo>
                    <a:pt x="30885" y="4520"/>
                    <a:pt x="35851" y="9458"/>
                    <a:pt x="35851" y="15568"/>
                  </a:cubicBezTo>
                  <a:lnTo>
                    <a:pt x="35767" y="56636"/>
                  </a:lnTo>
                  <a:lnTo>
                    <a:pt x="40371" y="56636"/>
                  </a:lnTo>
                  <a:lnTo>
                    <a:pt x="40371" y="15568"/>
                  </a:lnTo>
                  <a:cubicBezTo>
                    <a:pt x="40371" y="6975"/>
                    <a:pt x="33368" y="1"/>
                    <a:pt x="24803" y="1"/>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2" name="Google Shape;1172;p61"/>
            <p:cNvSpPr/>
            <p:nvPr/>
          </p:nvSpPr>
          <p:spPr>
            <a:xfrm>
              <a:off x="4784344" y="2902403"/>
              <a:ext cx="655423" cy="919485"/>
            </a:xfrm>
            <a:custGeom>
              <a:avLst/>
              <a:gdLst/>
              <a:ahLst/>
              <a:cxnLst/>
              <a:rect l="l" t="t" r="r" b="b"/>
              <a:pathLst>
                <a:path w="40371" h="56636" extrusionOk="0">
                  <a:moveTo>
                    <a:pt x="1" y="1"/>
                  </a:moveTo>
                  <a:lnTo>
                    <a:pt x="1" y="4437"/>
                  </a:lnTo>
                  <a:lnTo>
                    <a:pt x="24803" y="4520"/>
                  </a:lnTo>
                  <a:cubicBezTo>
                    <a:pt x="30885" y="4520"/>
                    <a:pt x="35851" y="9458"/>
                    <a:pt x="35851" y="15568"/>
                  </a:cubicBezTo>
                  <a:lnTo>
                    <a:pt x="35767" y="56636"/>
                  </a:lnTo>
                  <a:lnTo>
                    <a:pt x="40371" y="56636"/>
                  </a:lnTo>
                  <a:lnTo>
                    <a:pt x="40371" y="15568"/>
                  </a:lnTo>
                  <a:cubicBezTo>
                    <a:pt x="40371" y="6975"/>
                    <a:pt x="33368" y="1"/>
                    <a:pt x="24803" y="1"/>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3" name="Google Shape;1173;p61"/>
            <p:cNvSpPr/>
            <p:nvPr/>
          </p:nvSpPr>
          <p:spPr>
            <a:xfrm>
              <a:off x="4420195" y="1967131"/>
              <a:ext cx="74308" cy="756551"/>
            </a:xfrm>
            <a:custGeom>
              <a:avLst/>
              <a:gdLst/>
              <a:ahLst/>
              <a:cxnLst/>
              <a:rect l="l" t="t" r="r" b="b"/>
              <a:pathLst>
                <a:path w="4577" h="46600" extrusionOk="0">
                  <a:moveTo>
                    <a:pt x="1" y="0"/>
                  </a:moveTo>
                  <a:lnTo>
                    <a:pt x="85" y="41067"/>
                  </a:lnTo>
                  <a:cubicBezTo>
                    <a:pt x="85" y="44361"/>
                    <a:pt x="1402" y="46599"/>
                    <a:pt x="2609" y="46599"/>
                  </a:cubicBezTo>
                  <a:cubicBezTo>
                    <a:pt x="3632" y="46599"/>
                    <a:pt x="4576" y="44995"/>
                    <a:pt x="4576" y="41067"/>
                  </a:cubicBezTo>
                  <a:lnTo>
                    <a:pt x="4576"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4" name="Google Shape;1174;p61"/>
            <p:cNvSpPr/>
            <p:nvPr/>
          </p:nvSpPr>
          <p:spPr>
            <a:xfrm>
              <a:off x="3397504" y="2678208"/>
              <a:ext cx="529505" cy="743287"/>
            </a:xfrm>
            <a:custGeom>
              <a:avLst/>
              <a:gdLst/>
              <a:ahLst/>
              <a:cxnLst/>
              <a:rect l="l" t="t" r="r" b="b"/>
              <a:pathLst>
                <a:path w="32615" h="45783" extrusionOk="0">
                  <a:moveTo>
                    <a:pt x="12555" y="1"/>
                  </a:moveTo>
                  <a:cubicBezTo>
                    <a:pt x="5636" y="1"/>
                    <a:pt x="1" y="5664"/>
                    <a:pt x="1" y="12583"/>
                  </a:cubicBezTo>
                  <a:lnTo>
                    <a:pt x="1" y="45783"/>
                  </a:lnTo>
                  <a:lnTo>
                    <a:pt x="3711" y="45783"/>
                  </a:lnTo>
                  <a:lnTo>
                    <a:pt x="3628" y="12583"/>
                  </a:lnTo>
                  <a:cubicBezTo>
                    <a:pt x="3628" y="7673"/>
                    <a:pt x="7645" y="3655"/>
                    <a:pt x="12555" y="3655"/>
                  </a:cubicBezTo>
                  <a:lnTo>
                    <a:pt x="32615" y="3572"/>
                  </a:lnTo>
                  <a:lnTo>
                    <a:pt x="32615" y="1"/>
                  </a:lnTo>
                  <a:close/>
                </a:path>
              </a:pathLst>
            </a:custGeom>
            <a:solidFill>
              <a:srgbClr val="ED66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5" name="Google Shape;1175;p61"/>
            <p:cNvSpPr/>
            <p:nvPr/>
          </p:nvSpPr>
          <p:spPr>
            <a:xfrm>
              <a:off x="3397504" y="2678208"/>
              <a:ext cx="641834" cy="743287"/>
            </a:xfrm>
            <a:custGeom>
              <a:avLst/>
              <a:gdLst/>
              <a:ahLst/>
              <a:cxnLst/>
              <a:rect l="l" t="t" r="r" b="b"/>
              <a:pathLst>
                <a:path w="39534" h="45783" extrusionOk="0">
                  <a:moveTo>
                    <a:pt x="12555" y="1"/>
                  </a:moveTo>
                  <a:cubicBezTo>
                    <a:pt x="5636" y="1"/>
                    <a:pt x="1" y="5664"/>
                    <a:pt x="1" y="12583"/>
                  </a:cubicBezTo>
                  <a:lnTo>
                    <a:pt x="1" y="45783"/>
                  </a:lnTo>
                  <a:lnTo>
                    <a:pt x="3711" y="45783"/>
                  </a:lnTo>
                  <a:lnTo>
                    <a:pt x="3628" y="12583"/>
                  </a:lnTo>
                  <a:cubicBezTo>
                    <a:pt x="3628" y="7673"/>
                    <a:pt x="7645" y="3655"/>
                    <a:pt x="12555" y="3655"/>
                  </a:cubicBezTo>
                  <a:lnTo>
                    <a:pt x="39534" y="3572"/>
                  </a:lnTo>
                  <a:lnTo>
                    <a:pt x="38585"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6" name="Google Shape;1176;p61"/>
            <p:cNvSpPr/>
            <p:nvPr/>
          </p:nvSpPr>
          <p:spPr>
            <a:xfrm>
              <a:off x="3889839" y="4063688"/>
              <a:ext cx="330658" cy="521355"/>
            </a:xfrm>
            <a:custGeom>
              <a:avLst/>
              <a:gdLst/>
              <a:ahLst/>
              <a:cxnLst/>
              <a:rect l="l" t="t" r="r" b="b"/>
              <a:pathLst>
                <a:path w="20367" h="32113" extrusionOk="0">
                  <a:moveTo>
                    <a:pt x="18051" y="1"/>
                  </a:moveTo>
                  <a:lnTo>
                    <a:pt x="18079" y="23297"/>
                  </a:lnTo>
                  <a:cubicBezTo>
                    <a:pt x="18079" y="26728"/>
                    <a:pt x="15596" y="29546"/>
                    <a:pt x="12499" y="29546"/>
                  </a:cubicBezTo>
                  <a:lnTo>
                    <a:pt x="0" y="29602"/>
                  </a:lnTo>
                  <a:lnTo>
                    <a:pt x="0" y="32113"/>
                  </a:lnTo>
                  <a:lnTo>
                    <a:pt x="12499" y="32113"/>
                  </a:lnTo>
                  <a:cubicBezTo>
                    <a:pt x="16851" y="32113"/>
                    <a:pt x="20366" y="28151"/>
                    <a:pt x="20366" y="23297"/>
                  </a:cubicBezTo>
                  <a:lnTo>
                    <a:pt x="20366" y="1"/>
                  </a:lnTo>
                  <a:close/>
                </a:path>
              </a:pathLst>
            </a:custGeom>
            <a:solidFill>
              <a:srgbClr val="ED66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7" name="Google Shape;1177;p61"/>
            <p:cNvSpPr/>
            <p:nvPr/>
          </p:nvSpPr>
          <p:spPr>
            <a:xfrm>
              <a:off x="3422879" y="3341735"/>
              <a:ext cx="797642" cy="1243341"/>
            </a:xfrm>
            <a:custGeom>
              <a:avLst/>
              <a:gdLst/>
              <a:ahLst/>
              <a:cxnLst/>
              <a:rect l="l" t="t" r="r" b="b"/>
              <a:pathLst>
                <a:path w="49131" h="76584" extrusionOk="0">
                  <a:moveTo>
                    <a:pt x="49130" y="1"/>
                  </a:moveTo>
                  <a:lnTo>
                    <a:pt x="46815" y="252"/>
                  </a:lnTo>
                  <a:lnTo>
                    <a:pt x="46843" y="67768"/>
                  </a:lnTo>
                  <a:cubicBezTo>
                    <a:pt x="46843" y="71199"/>
                    <a:pt x="44360" y="74017"/>
                    <a:pt x="41263" y="74017"/>
                  </a:cubicBezTo>
                  <a:lnTo>
                    <a:pt x="2037" y="74073"/>
                  </a:lnTo>
                  <a:lnTo>
                    <a:pt x="0" y="76584"/>
                  </a:lnTo>
                  <a:lnTo>
                    <a:pt x="41263" y="76584"/>
                  </a:lnTo>
                  <a:cubicBezTo>
                    <a:pt x="45615" y="76584"/>
                    <a:pt x="49130" y="72622"/>
                    <a:pt x="49130" y="67768"/>
                  </a:cubicBezTo>
                  <a:lnTo>
                    <a:pt x="49130"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8" name="Google Shape;1178;p61"/>
            <p:cNvSpPr/>
            <p:nvPr/>
          </p:nvSpPr>
          <p:spPr>
            <a:xfrm>
              <a:off x="3865374" y="1699899"/>
              <a:ext cx="340627" cy="175760"/>
            </a:xfrm>
            <a:custGeom>
              <a:avLst/>
              <a:gdLst/>
              <a:ahLst/>
              <a:cxnLst/>
              <a:rect l="l" t="t" r="r" b="b"/>
              <a:pathLst>
                <a:path w="20981" h="10826" extrusionOk="0">
                  <a:moveTo>
                    <a:pt x="4660" y="1"/>
                  </a:moveTo>
                  <a:cubicBezTo>
                    <a:pt x="2093" y="1"/>
                    <a:pt x="0" y="1870"/>
                    <a:pt x="0" y="4185"/>
                  </a:cubicBezTo>
                  <a:lnTo>
                    <a:pt x="0" y="10825"/>
                  </a:lnTo>
                  <a:lnTo>
                    <a:pt x="1312" y="10825"/>
                  </a:lnTo>
                  <a:lnTo>
                    <a:pt x="1340" y="4185"/>
                  </a:lnTo>
                  <a:cubicBezTo>
                    <a:pt x="1340" y="2539"/>
                    <a:pt x="2846" y="1228"/>
                    <a:pt x="4660" y="1228"/>
                  </a:cubicBezTo>
                  <a:lnTo>
                    <a:pt x="20116" y="1228"/>
                  </a:lnTo>
                  <a:lnTo>
                    <a:pt x="20981" y="1"/>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79" name="Google Shape;1179;p61"/>
            <p:cNvSpPr/>
            <p:nvPr/>
          </p:nvSpPr>
          <p:spPr>
            <a:xfrm>
              <a:off x="4067831" y="1800000"/>
              <a:ext cx="340627" cy="67505"/>
            </a:xfrm>
            <a:custGeom>
              <a:avLst/>
              <a:gdLst/>
              <a:ahLst/>
              <a:cxnLst/>
              <a:rect l="l" t="t" r="r" b="b"/>
              <a:pathLst>
                <a:path w="20981" h="4158" extrusionOk="0">
                  <a:moveTo>
                    <a:pt x="4660" y="0"/>
                  </a:moveTo>
                  <a:cubicBezTo>
                    <a:pt x="2093" y="0"/>
                    <a:pt x="0" y="1870"/>
                    <a:pt x="0" y="4157"/>
                  </a:cubicBezTo>
                  <a:lnTo>
                    <a:pt x="1340" y="4157"/>
                  </a:lnTo>
                  <a:cubicBezTo>
                    <a:pt x="1340" y="2539"/>
                    <a:pt x="2846" y="1200"/>
                    <a:pt x="4660" y="1200"/>
                  </a:cubicBezTo>
                  <a:lnTo>
                    <a:pt x="20116" y="1228"/>
                  </a:lnTo>
                  <a:lnTo>
                    <a:pt x="20980"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0" name="Google Shape;1180;p61"/>
            <p:cNvSpPr/>
            <p:nvPr/>
          </p:nvSpPr>
          <p:spPr>
            <a:xfrm>
              <a:off x="3810568" y="2350747"/>
              <a:ext cx="919485" cy="655423"/>
            </a:xfrm>
            <a:custGeom>
              <a:avLst/>
              <a:gdLst/>
              <a:ahLst/>
              <a:cxnLst/>
              <a:rect l="l" t="t" r="r" b="b"/>
              <a:pathLst>
                <a:path w="56636" h="40371" extrusionOk="0">
                  <a:moveTo>
                    <a:pt x="1" y="1"/>
                  </a:moveTo>
                  <a:lnTo>
                    <a:pt x="1" y="4604"/>
                  </a:lnTo>
                  <a:lnTo>
                    <a:pt x="41068" y="4520"/>
                  </a:lnTo>
                  <a:cubicBezTo>
                    <a:pt x="47150" y="4520"/>
                    <a:pt x="52116" y="9458"/>
                    <a:pt x="52116" y="15568"/>
                  </a:cubicBezTo>
                  <a:lnTo>
                    <a:pt x="52200" y="40371"/>
                  </a:lnTo>
                  <a:lnTo>
                    <a:pt x="56636" y="40371"/>
                  </a:lnTo>
                  <a:lnTo>
                    <a:pt x="56636" y="15568"/>
                  </a:lnTo>
                  <a:cubicBezTo>
                    <a:pt x="56636" y="6975"/>
                    <a:pt x="49661" y="1"/>
                    <a:pt x="41068" y="1"/>
                  </a:cubicBezTo>
                  <a:close/>
                </a:path>
              </a:pathLst>
            </a:custGeom>
            <a:solidFill>
              <a:srgbClr val="F9CC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1" name="Google Shape;1181;p61"/>
            <p:cNvSpPr/>
            <p:nvPr/>
          </p:nvSpPr>
          <p:spPr>
            <a:xfrm>
              <a:off x="3498059" y="2350747"/>
              <a:ext cx="1232009" cy="655423"/>
            </a:xfrm>
            <a:custGeom>
              <a:avLst/>
              <a:gdLst/>
              <a:ahLst/>
              <a:cxnLst/>
              <a:rect l="l" t="t" r="r" b="b"/>
              <a:pathLst>
                <a:path w="75886" h="40371" extrusionOk="0">
                  <a:moveTo>
                    <a:pt x="2790" y="1"/>
                  </a:moveTo>
                  <a:lnTo>
                    <a:pt x="0" y="4604"/>
                  </a:lnTo>
                  <a:lnTo>
                    <a:pt x="60318" y="4520"/>
                  </a:lnTo>
                  <a:cubicBezTo>
                    <a:pt x="66400" y="4520"/>
                    <a:pt x="71366" y="9458"/>
                    <a:pt x="71366" y="15568"/>
                  </a:cubicBezTo>
                  <a:lnTo>
                    <a:pt x="71450" y="40371"/>
                  </a:lnTo>
                  <a:lnTo>
                    <a:pt x="75886" y="40371"/>
                  </a:lnTo>
                  <a:lnTo>
                    <a:pt x="75886" y="15568"/>
                  </a:lnTo>
                  <a:cubicBezTo>
                    <a:pt x="75886" y="6975"/>
                    <a:pt x="68911" y="1"/>
                    <a:pt x="60318" y="1"/>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2" name="Google Shape;1182;p61"/>
            <p:cNvSpPr/>
            <p:nvPr/>
          </p:nvSpPr>
          <p:spPr>
            <a:xfrm>
              <a:off x="3932405" y="2634278"/>
              <a:ext cx="1022302" cy="680782"/>
            </a:xfrm>
            <a:custGeom>
              <a:avLst/>
              <a:gdLst/>
              <a:ahLst/>
              <a:cxnLst/>
              <a:rect l="l" t="t" r="r" b="b"/>
              <a:pathLst>
                <a:path w="62969" h="41933" extrusionOk="0">
                  <a:moveTo>
                    <a:pt x="754" y="0"/>
                  </a:moveTo>
                  <a:cubicBezTo>
                    <a:pt x="335" y="0"/>
                    <a:pt x="1" y="307"/>
                    <a:pt x="1" y="698"/>
                  </a:cubicBezTo>
                  <a:lnTo>
                    <a:pt x="1" y="41235"/>
                  </a:lnTo>
                  <a:cubicBezTo>
                    <a:pt x="1" y="41626"/>
                    <a:pt x="335" y="41933"/>
                    <a:pt x="754" y="41933"/>
                  </a:cubicBezTo>
                  <a:lnTo>
                    <a:pt x="62215" y="41933"/>
                  </a:lnTo>
                  <a:cubicBezTo>
                    <a:pt x="62634" y="41933"/>
                    <a:pt x="62969" y="41626"/>
                    <a:pt x="62969" y="41235"/>
                  </a:cubicBezTo>
                  <a:lnTo>
                    <a:pt x="62969" y="698"/>
                  </a:lnTo>
                  <a:cubicBezTo>
                    <a:pt x="62969" y="307"/>
                    <a:pt x="62634" y="0"/>
                    <a:pt x="62215" y="0"/>
                  </a:cubicBez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3" name="Google Shape;1183;p61"/>
            <p:cNvSpPr/>
            <p:nvPr/>
          </p:nvSpPr>
          <p:spPr>
            <a:xfrm>
              <a:off x="3987667" y="2678663"/>
              <a:ext cx="911790" cy="575709"/>
            </a:xfrm>
            <a:custGeom>
              <a:avLst/>
              <a:gdLst/>
              <a:ahLst/>
              <a:cxnLst/>
              <a:rect l="l" t="t" r="r" b="b"/>
              <a:pathLst>
                <a:path w="56162" h="35461" extrusionOk="0">
                  <a:moveTo>
                    <a:pt x="0" y="0"/>
                  </a:moveTo>
                  <a:lnTo>
                    <a:pt x="0" y="35460"/>
                  </a:lnTo>
                  <a:lnTo>
                    <a:pt x="56161" y="35460"/>
                  </a:lnTo>
                  <a:lnTo>
                    <a:pt x="56161" y="0"/>
                  </a:lnTo>
                  <a:close/>
                </a:path>
              </a:pathLst>
            </a:custGeom>
            <a:solidFill>
              <a:srgbClr val="191A2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4" name="Google Shape;1184;p61"/>
            <p:cNvSpPr/>
            <p:nvPr/>
          </p:nvSpPr>
          <p:spPr>
            <a:xfrm>
              <a:off x="3987667" y="2689978"/>
              <a:ext cx="911790" cy="582512"/>
            </a:xfrm>
            <a:custGeom>
              <a:avLst/>
              <a:gdLst/>
              <a:ahLst/>
              <a:cxnLst/>
              <a:rect l="l" t="t" r="r" b="b"/>
              <a:pathLst>
                <a:path w="56162" h="35880" extrusionOk="0">
                  <a:moveTo>
                    <a:pt x="0" y="1"/>
                  </a:moveTo>
                  <a:lnTo>
                    <a:pt x="0" y="35879"/>
                  </a:lnTo>
                  <a:lnTo>
                    <a:pt x="56161" y="35879"/>
                  </a:lnTo>
                  <a:lnTo>
                    <a:pt x="5616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5" name="Google Shape;1185;p61"/>
            <p:cNvSpPr/>
            <p:nvPr/>
          </p:nvSpPr>
          <p:spPr>
            <a:xfrm>
              <a:off x="3987667" y="2689978"/>
              <a:ext cx="911790" cy="28103"/>
            </a:xfrm>
            <a:custGeom>
              <a:avLst/>
              <a:gdLst/>
              <a:ahLst/>
              <a:cxnLst/>
              <a:rect l="l" t="t" r="r" b="b"/>
              <a:pathLst>
                <a:path w="56162" h="1731" extrusionOk="0">
                  <a:moveTo>
                    <a:pt x="0" y="1"/>
                  </a:moveTo>
                  <a:lnTo>
                    <a:pt x="0" y="1731"/>
                  </a:lnTo>
                  <a:lnTo>
                    <a:pt x="56161" y="1731"/>
                  </a:lnTo>
                  <a:lnTo>
                    <a:pt x="5616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6" name="Google Shape;1186;p61"/>
            <p:cNvSpPr/>
            <p:nvPr/>
          </p:nvSpPr>
          <p:spPr>
            <a:xfrm>
              <a:off x="4015736" y="2696325"/>
              <a:ext cx="16787" cy="16771"/>
            </a:xfrm>
            <a:custGeom>
              <a:avLst/>
              <a:gdLst/>
              <a:ahLst/>
              <a:cxnLst/>
              <a:rect l="l" t="t" r="r" b="b"/>
              <a:pathLst>
                <a:path w="1034" h="1033" extrusionOk="0">
                  <a:moveTo>
                    <a:pt x="503" y="1"/>
                  </a:moveTo>
                  <a:cubicBezTo>
                    <a:pt x="224" y="1"/>
                    <a:pt x="1" y="252"/>
                    <a:pt x="1" y="531"/>
                  </a:cubicBezTo>
                  <a:cubicBezTo>
                    <a:pt x="1" y="810"/>
                    <a:pt x="224" y="1033"/>
                    <a:pt x="503" y="1033"/>
                  </a:cubicBezTo>
                  <a:cubicBezTo>
                    <a:pt x="782" y="1033"/>
                    <a:pt x="1033" y="810"/>
                    <a:pt x="1033" y="531"/>
                  </a:cubicBezTo>
                  <a:cubicBezTo>
                    <a:pt x="1033" y="252"/>
                    <a:pt x="782" y="1"/>
                    <a:pt x="503" y="1"/>
                  </a:cubicBezTo>
                  <a:close/>
                </a:path>
              </a:pathLst>
            </a:custGeom>
            <a:solidFill>
              <a:srgbClr val="F5B50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7" name="Google Shape;1187;p61"/>
            <p:cNvSpPr/>
            <p:nvPr/>
          </p:nvSpPr>
          <p:spPr>
            <a:xfrm>
              <a:off x="4045184" y="2696325"/>
              <a:ext cx="16771" cy="16771"/>
            </a:xfrm>
            <a:custGeom>
              <a:avLst/>
              <a:gdLst/>
              <a:ahLst/>
              <a:cxnLst/>
              <a:rect l="l" t="t" r="r" b="b"/>
              <a:pathLst>
                <a:path w="1033" h="1033" extrusionOk="0">
                  <a:moveTo>
                    <a:pt x="503" y="1"/>
                  </a:moveTo>
                  <a:cubicBezTo>
                    <a:pt x="224" y="1"/>
                    <a:pt x="0" y="252"/>
                    <a:pt x="0" y="531"/>
                  </a:cubicBezTo>
                  <a:cubicBezTo>
                    <a:pt x="0" y="810"/>
                    <a:pt x="224" y="1033"/>
                    <a:pt x="503" y="1033"/>
                  </a:cubicBezTo>
                  <a:cubicBezTo>
                    <a:pt x="809" y="1033"/>
                    <a:pt x="1033" y="810"/>
                    <a:pt x="1033" y="531"/>
                  </a:cubicBezTo>
                  <a:cubicBezTo>
                    <a:pt x="1033" y="252"/>
                    <a:pt x="809" y="1"/>
                    <a:pt x="503" y="1"/>
                  </a:cubicBezTo>
                  <a:close/>
                </a:path>
              </a:pathLst>
            </a:custGeom>
            <a:solidFill>
              <a:srgbClr val="F148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8" name="Google Shape;1188;p61"/>
            <p:cNvSpPr/>
            <p:nvPr/>
          </p:nvSpPr>
          <p:spPr>
            <a:xfrm>
              <a:off x="4078254" y="2696325"/>
              <a:ext cx="16771" cy="16771"/>
            </a:xfrm>
            <a:custGeom>
              <a:avLst/>
              <a:gdLst/>
              <a:ahLst/>
              <a:cxnLst/>
              <a:rect l="l" t="t" r="r" b="b"/>
              <a:pathLst>
                <a:path w="1033" h="1033" extrusionOk="0">
                  <a:moveTo>
                    <a:pt x="502" y="1"/>
                  </a:moveTo>
                  <a:cubicBezTo>
                    <a:pt x="223" y="1"/>
                    <a:pt x="0" y="252"/>
                    <a:pt x="0" y="531"/>
                  </a:cubicBezTo>
                  <a:cubicBezTo>
                    <a:pt x="0" y="810"/>
                    <a:pt x="223" y="1033"/>
                    <a:pt x="502" y="1033"/>
                  </a:cubicBezTo>
                  <a:cubicBezTo>
                    <a:pt x="781" y="1033"/>
                    <a:pt x="1032" y="810"/>
                    <a:pt x="1032" y="531"/>
                  </a:cubicBezTo>
                  <a:cubicBezTo>
                    <a:pt x="1032" y="252"/>
                    <a:pt x="781" y="1"/>
                    <a:pt x="502" y="1"/>
                  </a:cubicBezTo>
                  <a:close/>
                </a:path>
              </a:pathLst>
            </a:custGeom>
            <a:solidFill>
              <a:srgbClr val="50566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89" name="Google Shape;1189;p61"/>
            <p:cNvSpPr/>
            <p:nvPr/>
          </p:nvSpPr>
          <p:spPr>
            <a:xfrm>
              <a:off x="3772531" y="3312756"/>
              <a:ext cx="1342083" cy="33071"/>
            </a:xfrm>
            <a:custGeom>
              <a:avLst/>
              <a:gdLst/>
              <a:ahLst/>
              <a:cxnLst/>
              <a:rect l="l" t="t" r="r" b="b"/>
              <a:pathLst>
                <a:path w="82666" h="2037" extrusionOk="0">
                  <a:moveTo>
                    <a:pt x="0" y="0"/>
                  </a:moveTo>
                  <a:lnTo>
                    <a:pt x="0" y="2037"/>
                  </a:lnTo>
                  <a:lnTo>
                    <a:pt x="82665" y="2037"/>
                  </a:lnTo>
                  <a:lnTo>
                    <a:pt x="82665" y="0"/>
                  </a:ln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0" name="Google Shape;1190;p61"/>
            <p:cNvSpPr/>
            <p:nvPr/>
          </p:nvSpPr>
          <p:spPr>
            <a:xfrm>
              <a:off x="3772531" y="3345809"/>
              <a:ext cx="1342083" cy="32632"/>
            </a:xfrm>
            <a:custGeom>
              <a:avLst/>
              <a:gdLst/>
              <a:ahLst/>
              <a:cxnLst/>
              <a:rect l="l" t="t" r="r" b="b"/>
              <a:pathLst>
                <a:path w="82666" h="2010" extrusionOk="0">
                  <a:moveTo>
                    <a:pt x="0" y="1"/>
                  </a:moveTo>
                  <a:cubicBezTo>
                    <a:pt x="0" y="1117"/>
                    <a:pt x="781" y="2010"/>
                    <a:pt x="1786" y="2010"/>
                  </a:cubicBezTo>
                  <a:lnTo>
                    <a:pt x="80880" y="2010"/>
                  </a:lnTo>
                  <a:cubicBezTo>
                    <a:pt x="81884" y="2010"/>
                    <a:pt x="82665" y="1117"/>
                    <a:pt x="82665" y="1"/>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1" name="Google Shape;1191;p61"/>
            <p:cNvSpPr/>
            <p:nvPr/>
          </p:nvSpPr>
          <p:spPr>
            <a:xfrm>
              <a:off x="4678367" y="3320906"/>
              <a:ext cx="20846" cy="20846"/>
            </a:xfrm>
            <a:custGeom>
              <a:avLst/>
              <a:gdLst/>
              <a:ahLst/>
              <a:cxnLst/>
              <a:rect l="l" t="t" r="r" b="b"/>
              <a:pathLst>
                <a:path w="1284" h="1284" extrusionOk="0">
                  <a:moveTo>
                    <a:pt x="642" y="0"/>
                  </a:moveTo>
                  <a:cubicBezTo>
                    <a:pt x="279" y="0"/>
                    <a:pt x="0" y="279"/>
                    <a:pt x="0" y="642"/>
                  </a:cubicBezTo>
                  <a:cubicBezTo>
                    <a:pt x="0" y="1005"/>
                    <a:pt x="279" y="1284"/>
                    <a:pt x="642" y="1284"/>
                  </a:cubicBezTo>
                  <a:cubicBezTo>
                    <a:pt x="1005" y="1284"/>
                    <a:pt x="1284" y="1005"/>
                    <a:pt x="1284" y="642"/>
                  </a:cubicBezTo>
                  <a:cubicBezTo>
                    <a:pt x="1284" y="279"/>
                    <a:pt x="1005" y="0"/>
                    <a:pt x="642" y="0"/>
                  </a:cubicBezTo>
                  <a:close/>
                </a:path>
              </a:pathLst>
            </a:custGeom>
            <a:solidFill>
              <a:srgbClr val="FAFAF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2" name="Google Shape;1192;p61"/>
            <p:cNvSpPr/>
            <p:nvPr/>
          </p:nvSpPr>
          <p:spPr>
            <a:xfrm>
              <a:off x="4749928" y="3320906"/>
              <a:ext cx="20846" cy="20846"/>
            </a:xfrm>
            <a:custGeom>
              <a:avLst/>
              <a:gdLst/>
              <a:ahLst/>
              <a:cxnLst/>
              <a:rect l="l" t="t" r="r" b="b"/>
              <a:pathLst>
                <a:path w="1284" h="1284" extrusionOk="0">
                  <a:moveTo>
                    <a:pt x="642" y="0"/>
                  </a:moveTo>
                  <a:cubicBezTo>
                    <a:pt x="279" y="0"/>
                    <a:pt x="0" y="279"/>
                    <a:pt x="0" y="642"/>
                  </a:cubicBezTo>
                  <a:cubicBezTo>
                    <a:pt x="0" y="1005"/>
                    <a:pt x="279" y="1284"/>
                    <a:pt x="642" y="1284"/>
                  </a:cubicBezTo>
                  <a:cubicBezTo>
                    <a:pt x="1005" y="1284"/>
                    <a:pt x="1284" y="1005"/>
                    <a:pt x="1284" y="642"/>
                  </a:cubicBezTo>
                  <a:cubicBezTo>
                    <a:pt x="1284" y="279"/>
                    <a:pt x="1005" y="0"/>
                    <a:pt x="642" y="0"/>
                  </a:cubicBezTo>
                  <a:close/>
                </a:path>
              </a:pathLst>
            </a:custGeom>
            <a:solidFill>
              <a:srgbClr val="FAFAF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3" name="Google Shape;1193;p61"/>
            <p:cNvSpPr/>
            <p:nvPr/>
          </p:nvSpPr>
          <p:spPr>
            <a:xfrm>
              <a:off x="4821943" y="3320906"/>
              <a:ext cx="21300" cy="20846"/>
            </a:xfrm>
            <a:custGeom>
              <a:avLst/>
              <a:gdLst/>
              <a:ahLst/>
              <a:cxnLst/>
              <a:rect l="l" t="t" r="r" b="b"/>
              <a:pathLst>
                <a:path w="1312" h="1284" extrusionOk="0">
                  <a:moveTo>
                    <a:pt x="670" y="0"/>
                  </a:moveTo>
                  <a:cubicBezTo>
                    <a:pt x="307" y="0"/>
                    <a:pt x="0" y="279"/>
                    <a:pt x="0" y="642"/>
                  </a:cubicBezTo>
                  <a:cubicBezTo>
                    <a:pt x="0" y="1005"/>
                    <a:pt x="307" y="1284"/>
                    <a:pt x="670" y="1284"/>
                  </a:cubicBezTo>
                  <a:cubicBezTo>
                    <a:pt x="1005" y="1284"/>
                    <a:pt x="1312" y="1005"/>
                    <a:pt x="1312" y="642"/>
                  </a:cubicBezTo>
                  <a:cubicBezTo>
                    <a:pt x="1312" y="279"/>
                    <a:pt x="1005" y="0"/>
                    <a:pt x="670" y="0"/>
                  </a:cubicBezTo>
                  <a:close/>
                </a:path>
              </a:pathLst>
            </a:custGeom>
            <a:solidFill>
              <a:srgbClr val="FAFAF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4" name="Google Shape;1194;p61"/>
            <p:cNvSpPr/>
            <p:nvPr/>
          </p:nvSpPr>
          <p:spPr>
            <a:xfrm>
              <a:off x="3681489" y="2778763"/>
              <a:ext cx="91062" cy="320690"/>
            </a:xfrm>
            <a:custGeom>
              <a:avLst/>
              <a:gdLst/>
              <a:ahLst/>
              <a:cxnLst/>
              <a:rect l="l" t="t" r="r" b="b"/>
              <a:pathLst>
                <a:path w="5609" h="19753" extrusionOk="0">
                  <a:moveTo>
                    <a:pt x="1758" y="0"/>
                  </a:moveTo>
                  <a:cubicBezTo>
                    <a:pt x="782" y="0"/>
                    <a:pt x="0" y="726"/>
                    <a:pt x="0" y="1618"/>
                  </a:cubicBezTo>
                  <a:lnTo>
                    <a:pt x="0" y="18135"/>
                  </a:lnTo>
                  <a:cubicBezTo>
                    <a:pt x="0" y="19027"/>
                    <a:pt x="782" y="19753"/>
                    <a:pt x="1758" y="19753"/>
                  </a:cubicBezTo>
                  <a:lnTo>
                    <a:pt x="3851" y="19753"/>
                  </a:lnTo>
                  <a:cubicBezTo>
                    <a:pt x="4799" y="19753"/>
                    <a:pt x="5608" y="19027"/>
                    <a:pt x="5608" y="18135"/>
                  </a:cubicBezTo>
                  <a:lnTo>
                    <a:pt x="5608" y="1618"/>
                  </a:lnTo>
                  <a:cubicBezTo>
                    <a:pt x="5608" y="726"/>
                    <a:pt x="4799" y="0"/>
                    <a:pt x="38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5" name="Google Shape;1195;p61"/>
            <p:cNvSpPr/>
            <p:nvPr/>
          </p:nvSpPr>
          <p:spPr>
            <a:xfrm>
              <a:off x="3673340" y="2770159"/>
              <a:ext cx="107362" cy="337899"/>
            </a:xfrm>
            <a:custGeom>
              <a:avLst/>
              <a:gdLst/>
              <a:ahLst/>
              <a:cxnLst/>
              <a:rect l="l" t="t" r="r" b="b"/>
              <a:pathLst>
                <a:path w="6613" h="20813" extrusionOk="0">
                  <a:moveTo>
                    <a:pt x="4353" y="530"/>
                  </a:moveTo>
                  <a:cubicBezTo>
                    <a:pt x="5301" y="530"/>
                    <a:pt x="6110" y="1256"/>
                    <a:pt x="6110" y="2148"/>
                  </a:cubicBezTo>
                  <a:lnTo>
                    <a:pt x="6110" y="18665"/>
                  </a:lnTo>
                  <a:cubicBezTo>
                    <a:pt x="6110" y="19557"/>
                    <a:pt x="5301" y="20283"/>
                    <a:pt x="4353" y="20283"/>
                  </a:cubicBezTo>
                  <a:lnTo>
                    <a:pt x="2260" y="20283"/>
                  </a:lnTo>
                  <a:cubicBezTo>
                    <a:pt x="1284" y="20283"/>
                    <a:pt x="502" y="19557"/>
                    <a:pt x="502" y="18665"/>
                  </a:cubicBezTo>
                  <a:lnTo>
                    <a:pt x="502" y="2148"/>
                  </a:lnTo>
                  <a:cubicBezTo>
                    <a:pt x="502" y="1256"/>
                    <a:pt x="1284" y="530"/>
                    <a:pt x="2260" y="530"/>
                  </a:cubicBezTo>
                  <a:close/>
                  <a:moveTo>
                    <a:pt x="2260" y="0"/>
                  </a:moveTo>
                  <a:cubicBezTo>
                    <a:pt x="1005" y="0"/>
                    <a:pt x="0" y="977"/>
                    <a:pt x="0" y="2148"/>
                  </a:cubicBezTo>
                  <a:lnTo>
                    <a:pt x="0" y="18665"/>
                  </a:lnTo>
                  <a:cubicBezTo>
                    <a:pt x="0" y="19836"/>
                    <a:pt x="1005" y="20813"/>
                    <a:pt x="2260" y="20813"/>
                  </a:cubicBezTo>
                  <a:lnTo>
                    <a:pt x="4353" y="20813"/>
                  </a:lnTo>
                  <a:cubicBezTo>
                    <a:pt x="5608" y="20813"/>
                    <a:pt x="6612" y="19836"/>
                    <a:pt x="6612" y="18665"/>
                  </a:cubicBezTo>
                  <a:lnTo>
                    <a:pt x="6612" y="2148"/>
                  </a:lnTo>
                  <a:cubicBezTo>
                    <a:pt x="6612" y="977"/>
                    <a:pt x="5608" y="0"/>
                    <a:pt x="4353"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6" name="Google Shape;1196;p61"/>
            <p:cNvSpPr/>
            <p:nvPr/>
          </p:nvSpPr>
          <p:spPr>
            <a:xfrm>
              <a:off x="3693714" y="3022423"/>
              <a:ext cx="65248" cy="65248"/>
            </a:xfrm>
            <a:custGeom>
              <a:avLst/>
              <a:gdLst/>
              <a:ahLst/>
              <a:cxnLst/>
              <a:rect l="l" t="t" r="r" b="b"/>
              <a:pathLst>
                <a:path w="4019" h="4019" extrusionOk="0">
                  <a:moveTo>
                    <a:pt x="2009" y="1"/>
                  </a:moveTo>
                  <a:cubicBezTo>
                    <a:pt x="893" y="1"/>
                    <a:pt x="1" y="894"/>
                    <a:pt x="1" y="2010"/>
                  </a:cubicBezTo>
                  <a:cubicBezTo>
                    <a:pt x="1" y="3126"/>
                    <a:pt x="893" y="4018"/>
                    <a:pt x="2009" y="4018"/>
                  </a:cubicBezTo>
                  <a:cubicBezTo>
                    <a:pt x="3125" y="4018"/>
                    <a:pt x="4018" y="3126"/>
                    <a:pt x="4018" y="2010"/>
                  </a:cubicBezTo>
                  <a:cubicBezTo>
                    <a:pt x="4018" y="894"/>
                    <a:pt x="3125" y="1"/>
                    <a:pt x="2009"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7" name="Google Shape;1197;p61"/>
            <p:cNvSpPr/>
            <p:nvPr/>
          </p:nvSpPr>
          <p:spPr>
            <a:xfrm>
              <a:off x="3739916" y="2826768"/>
              <a:ext cx="28103" cy="4546"/>
            </a:xfrm>
            <a:custGeom>
              <a:avLst/>
              <a:gdLst/>
              <a:ahLst/>
              <a:cxnLst/>
              <a:rect l="l" t="t" r="r" b="b"/>
              <a:pathLst>
                <a:path w="1731" h="280" extrusionOk="0">
                  <a:moveTo>
                    <a:pt x="224" y="0"/>
                  </a:moveTo>
                  <a:cubicBezTo>
                    <a:pt x="84" y="0"/>
                    <a:pt x="0" y="56"/>
                    <a:pt x="0" y="140"/>
                  </a:cubicBezTo>
                  <a:cubicBezTo>
                    <a:pt x="0" y="224"/>
                    <a:pt x="84" y="279"/>
                    <a:pt x="224" y="279"/>
                  </a:cubicBezTo>
                  <a:lnTo>
                    <a:pt x="1507" y="279"/>
                  </a:lnTo>
                  <a:cubicBezTo>
                    <a:pt x="1646" y="279"/>
                    <a:pt x="1730" y="224"/>
                    <a:pt x="1730" y="140"/>
                  </a:cubicBezTo>
                  <a:cubicBezTo>
                    <a:pt x="1730" y="56"/>
                    <a:pt x="1646" y="0"/>
                    <a:pt x="1507"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8" name="Google Shape;1198;p61"/>
            <p:cNvSpPr/>
            <p:nvPr/>
          </p:nvSpPr>
          <p:spPr>
            <a:xfrm>
              <a:off x="3739916" y="2862548"/>
              <a:ext cx="28103" cy="4546"/>
            </a:xfrm>
            <a:custGeom>
              <a:avLst/>
              <a:gdLst/>
              <a:ahLst/>
              <a:cxnLst/>
              <a:rect l="l" t="t" r="r" b="b"/>
              <a:pathLst>
                <a:path w="1731" h="280" extrusionOk="0">
                  <a:moveTo>
                    <a:pt x="224" y="1"/>
                  </a:moveTo>
                  <a:cubicBezTo>
                    <a:pt x="84" y="1"/>
                    <a:pt x="0" y="56"/>
                    <a:pt x="0" y="140"/>
                  </a:cubicBezTo>
                  <a:cubicBezTo>
                    <a:pt x="0" y="224"/>
                    <a:pt x="84" y="280"/>
                    <a:pt x="224" y="280"/>
                  </a:cubicBezTo>
                  <a:lnTo>
                    <a:pt x="1507" y="280"/>
                  </a:lnTo>
                  <a:cubicBezTo>
                    <a:pt x="1646" y="280"/>
                    <a:pt x="1730" y="224"/>
                    <a:pt x="1730" y="140"/>
                  </a:cubicBezTo>
                  <a:cubicBezTo>
                    <a:pt x="1730" y="56"/>
                    <a:pt x="1646" y="1"/>
                    <a:pt x="1507" y="1"/>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199" name="Google Shape;1199;p61"/>
            <p:cNvSpPr/>
            <p:nvPr/>
          </p:nvSpPr>
          <p:spPr>
            <a:xfrm>
              <a:off x="3749430" y="2844431"/>
              <a:ext cx="18589" cy="4546"/>
            </a:xfrm>
            <a:custGeom>
              <a:avLst/>
              <a:gdLst/>
              <a:ahLst/>
              <a:cxnLst/>
              <a:rect l="l" t="t" r="r" b="b"/>
              <a:pathLst>
                <a:path w="1145" h="280" extrusionOk="0">
                  <a:moveTo>
                    <a:pt x="168" y="1"/>
                  </a:moveTo>
                  <a:cubicBezTo>
                    <a:pt x="84" y="1"/>
                    <a:pt x="0" y="84"/>
                    <a:pt x="0" y="140"/>
                  </a:cubicBezTo>
                  <a:cubicBezTo>
                    <a:pt x="0" y="224"/>
                    <a:pt x="84" y="280"/>
                    <a:pt x="168" y="280"/>
                  </a:cubicBezTo>
                  <a:lnTo>
                    <a:pt x="1005" y="280"/>
                  </a:lnTo>
                  <a:cubicBezTo>
                    <a:pt x="1088" y="280"/>
                    <a:pt x="1144" y="224"/>
                    <a:pt x="1144" y="140"/>
                  </a:cubicBezTo>
                  <a:cubicBezTo>
                    <a:pt x="1144" y="84"/>
                    <a:pt x="1088" y="1"/>
                    <a:pt x="1005" y="1"/>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0" name="Google Shape;1200;p61"/>
            <p:cNvSpPr/>
            <p:nvPr/>
          </p:nvSpPr>
          <p:spPr>
            <a:xfrm>
              <a:off x="3739916" y="2896072"/>
              <a:ext cx="28103" cy="4546"/>
            </a:xfrm>
            <a:custGeom>
              <a:avLst/>
              <a:gdLst/>
              <a:ahLst/>
              <a:cxnLst/>
              <a:rect l="l" t="t" r="r" b="b"/>
              <a:pathLst>
                <a:path w="1731" h="280" extrusionOk="0">
                  <a:moveTo>
                    <a:pt x="224" y="0"/>
                  </a:moveTo>
                  <a:cubicBezTo>
                    <a:pt x="84" y="0"/>
                    <a:pt x="0" y="56"/>
                    <a:pt x="0" y="140"/>
                  </a:cubicBezTo>
                  <a:cubicBezTo>
                    <a:pt x="0" y="195"/>
                    <a:pt x="84" y="279"/>
                    <a:pt x="224" y="279"/>
                  </a:cubicBezTo>
                  <a:lnTo>
                    <a:pt x="1507" y="279"/>
                  </a:lnTo>
                  <a:cubicBezTo>
                    <a:pt x="1646" y="279"/>
                    <a:pt x="1730" y="195"/>
                    <a:pt x="1730" y="140"/>
                  </a:cubicBezTo>
                  <a:cubicBezTo>
                    <a:pt x="1730" y="56"/>
                    <a:pt x="1646" y="0"/>
                    <a:pt x="1507"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1" name="Google Shape;1201;p61"/>
            <p:cNvSpPr/>
            <p:nvPr/>
          </p:nvSpPr>
          <p:spPr>
            <a:xfrm>
              <a:off x="3739916" y="2931852"/>
              <a:ext cx="28103" cy="4546"/>
            </a:xfrm>
            <a:custGeom>
              <a:avLst/>
              <a:gdLst/>
              <a:ahLst/>
              <a:cxnLst/>
              <a:rect l="l" t="t" r="r" b="b"/>
              <a:pathLst>
                <a:path w="1731" h="280" extrusionOk="0">
                  <a:moveTo>
                    <a:pt x="224" y="0"/>
                  </a:moveTo>
                  <a:cubicBezTo>
                    <a:pt x="84" y="0"/>
                    <a:pt x="0" y="56"/>
                    <a:pt x="0" y="140"/>
                  </a:cubicBezTo>
                  <a:cubicBezTo>
                    <a:pt x="0" y="195"/>
                    <a:pt x="84" y="279"/>
                    <a:pt x="224" y="279"/>
                  </a:cubicBezTo>
                  <a:lnTo>
                    <a:pt x="1507" y="279"/>
                  </a:lnTo>
                  <a:cubicBezTo>
                    <a:pt x="1646" y="279"/>
                    <a:pt x="1730" y="195"/>
                    <a:pt x="1730" y="140"/>
                  </a:cubicBezTo>
                  <a:cubicBezTo>
                    <a:pt x="1730" y="56"/>
                    <a:pt x="1646" y="0"/>
                    <a:pt x="1507"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2" name="Google Shape;1202;p61"/>
            <p:cNvSpPr/>
            <p:nvPr/>
          </p:nvSpPr>
          <p:spPr>
            <a:xfrm>
              <a:off x="3749430" y="2913735"/>
              <a:ext cx="18589" cy="4546"/>
            </a:xfrm>
            <a:custGeom>
              <a:avLst/>
              <a:gdLst/>
              <a:ahLst/>
              <a:cxnLst/>
              <a:rect l="l" t="t" r="r" b="b"/>
              <a:pathLst>
                <a:path w="1145" h="280" extrusionOk="0">
                  <a:moveTo>
                    <a:pt x="168" y="0"/>
                  </a:moveTo>
                  <a:cubicBezTo>
                    <a:pt x="84" y="0"/>
                    <a:pt x="0" y="56"/>
                    <a:pt x="0" y="140"/>
                  </a:cubicBezTo>
                  <a:cubicBezTo>
                    <a:pt x="0" y="195"/>
                    <a:pt x="84" y="279"/>
                    <a:pt x="168" y="279"/>
                  </a:cubicBezTo>
                  <a:lnTo>
                    <a:pt x="1005" y="279"/>
                  </a:lnTo>
                  <a:cubicBezTo>
                    <a:pt x="1088" y="279"/>
                    <a:pt x="1144" y="195"/>
                    <a:pt x="1144" y="140"/>
                  </a:cubicBezTo>
                  <a:cubicBezTo>
                    <a:pt x="1144" y="56"/>
                    <a:pt x="1088" y="0"/>
                    <a:pt x="1005"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3" name="Google Shape;1203;p61"/>
            <p:cNvSpPr/>
            <p:nvPr/>
          </p:nvSpPr>
          <p:spPr>
            <a:xfrm>
              <a:off x="3749430" y="2879302"/>
              <a:ext cx="18589" cy="4546"/>
            </a:xfrm>
            <a:custGeom>
              <a:avLst/>
              <a:gdLst/>
              <a:ahLst/>
              <a:cxnLst/>
              <a:rect l="l" t="t" r="r" b="b"/>
              <a:pathLst>
                <a:path w="1145" h="280" extrusionOk="0">
                  <a:moveTo>
                    <a:pt x="168" y="1"/>
                  </a:moveTo>
                  <a:cubicBezTo>
                    <a:pt x="84" y="1"/>
                    <a:pt x="0" y="57"/>
                    <a:pt x="0" y="140"/>
                  </a:cubicBezTo>
                  <a:cubicBezTo>
                    <a:pt x="0" y="196"/>
                    <a:pt x="84" y="280"/>
                    <a:pt x="168" y="280"/>
                  </a:cubicBezTo>
                  <a:lnTo>
                    <a:pt x="1005" y="280"/>
                  </a:lnTo>
                  <a:cubicBezTo>
                    <a:pt x="1088" y="280"/>
                    <a:pt x="1144" y="196"/>
                    <a:pt x="1144" y="140"/>
                  </a:cubicBezTo>
                  <a:cubicBezTo>
                    <a:pt x="1144" y="57"/>
                    <a:pt x="1088" y="1"/>
                    <a:pt x="1005" y="1"/>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4" name="Google Shape;1204;p61"/>
            <p:cNvSpPr/>
            <p:nvPr/>
          </p:nvSpPr>
          <p:spPr>
            <a:xfrm>
              <a:off x="3739916" y="2967178"/>
              <a:ext cx="28103" cy="4546"/>
            </a:xfrm>
            <a:custGeom>
              <a:avLst/>
              <a:gdLst/>
              <a:ahLst/>
              <a:cxnLst/>
              <a:rect l="l" t="t" r="r" b="b"/>
              <a:pathLst>
                <a:path w="1731" h="280" extrusionOk="0">
                  <a:moveTo>
                    <a:pt x="224" y="0"/>
                  </a:moveTo>
                  <a:cubicBezTo>
                    <a:pt x="84" y="0"/>
                    <a:pt x="0" y="84"/>
                    <a:pt x="0" y="140"/>
                  </a:cubicBezTo>
                  <a:cubicBezTo>
                    <a:pt x="0" y="223"/>
                    <a:pt x="84" y="279"/>
                    <a:pt x="224" y="279"/>
                  </a:cubicBezTo>
                  <a:lnTo>
                    <a:pt x="1507" y="279"/>
                  </a:lnTo>
                  <a:cubicBezTo>
                    <a:pt x="1646" y="279"/>
                    <a:pt x="1730" y="223"/>
                    <a:pt x="1730" y="140"/>
                  </a:cubicBezTo>
                  <a:cubicBezTo>
                    <a:pt x="1730" y="84"/>
                    <a:pt x="1646" y="0"/>
                    <a:pt x="1507"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5" name="Google Shape;1205;p61"/>
            <p:cNvSpPr/>
            <p:nvPr/>
          </p:nvSpPr>
          <p:spPr>
            <a:xfrm>
              <a:off x="3749430" y="2949515"/>
              <a:ext cx="18589" cy="4546"/>
            </a:xfrm>
            <a:custGeom>
              <a:avLst/>
              <a:gdLst/>
              <a:ahLst/>
              <a:cxnLst/>
              <a:rect l="l" t="t" r="r" b="b"/>
              <a:pathLst>
                <a:path w="1145" h="280" extrusionOk="0">
                  <a:moveTo>
                    <a:pt x="168" y="0"/>
                  </a:moveTo>
                  <a:cubicBezTo>
                    <a:pt x="84" y="0"/>
                    <a:pt x="0" y="56"/>
                    <a:pt x="0" y="140"/>
                  </a:cubicBezTo>
                  <a:cubicBezTo>
                    <a:pt x="0" y="195"/>
                    <a:pt x="84" y="279"/>
                    <a:pt x="168" y="279"/>
                  </a:cubicBezTo>
                  <a:lnTo>
                    <a:pt x="1005" y="279"/>
                  </a:lnTo>
                  <a:cubicBezTo>
                    <a:pt x="1088" y="279"/>
                    <a:pt x="1144" y="195"/>
                    <a:pt x="1144" y="140"/>
                  </a:cubicBezTo>
                  <a:cubicBezTo>
                    <a:pt x="1144" y="56"/>
                    <a:pt x="1088" y="0"/>
                    <a:pt x="1005"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6" name="Google Shape;1206;p61"/>
            <p:cNvSpPr/>
            <p:nvPr/>
          </p:nvSpPr>
          <p:spPr>
            <a:xfrm>
              <a:off x="3739916" y="3000685"/>
              <a:ext cx="28103" cy="4546"/>
            </a:xfrm>
            <a:custGeom>
              <a:avLst/>
              <a:gdLst/>
              <a:ahLst/>
              <a:cxnLst/>
              <a:rect l="l" t="t" r="r" b="b"/>
              <a:pathLst>
                <a:path w="1731" h="280" extrusionOk="0">
                  <a:moveTo>
                    <a:pt x="224" y="1"/>
                  </a:moveTo>
                  <a:cubicBezTo>
                    <a:pt x="84" y="1"/>
                    <a:pt x="0" y="57"/>
                    <a:pt x="0" y="140"/>
                  </a:cubicBezTo>
                  <a:cubicBezTo>
                    <a:pt x="0" y="224"/>
                    <a:pt x="84" y="280"/>
                    <a:pt x="224" y="280"/>
                  </a:cubicBezTo>
                  <a:lnTo>
                    <a:pt x="1507" y="280"/>
                  </a:lnTo>
                  <a:cubicBezTo>
                    <a:pt x="1646" y="280"/>
                    <a:pt x="1730" y="224"/>
                    <a:pt x="1730" y="140"/>
                  </a:cubicBezTo>
                  <a:cubicBezTo>
                    <a:pt x="1730" y="57"/>
                    <a:pt x="1646" y="1"/>
                    <a:pt x="1507" y="1"/>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7" name="Google Shape;1207;p61"/>
            <p:cNvSpPr/>
            <p:nvPr/>
          </p:nvSpPr>
          <p:spPr>
            <a:xfrm>
              <a:off x="3749430" y="2983932"/>
              <a:ext cx="18589" cy="4546"/>
            </a:xfrm>
            <a:custGeom>
              <a:avLst/>
              <a:gdLst/>
              <a:ahLst/>
              <a:cxnLst/>
              <a:rect l="l" t="t" r="r" b="b"/>
              <a:pathLst>
                <a:path w="1145" h="280" extrusionOk="0">
                  <a:moveTo>
                    <a:pt x="168" y="0"/>
                  </a:moveTo>
                  <a:cubicBezTo>
                    <a:pt x="84" y="0"/>
                    <a:pt x="0" y="56"/>
                    <a:pt x="0" y="140"/>
                  </a:cubicBezTo>
                  <a:cubicBezTo>
                    <a:pt x="0" y="224"/>
                    <a:pt x="84" y="279"/>
                    <a:pt x="168" y="279"/>
                  </a:cubicBezTo>
                  <a:lnTo>
                    <a:pt x="1005" y="279"/>
                  </a:lnTo>
                  <a:cubicBezTo>
                    <a:pt x="1088" y="279"/>
                    <a:pt x="1144" y="224"/>
                    <a:pt x="1144" y="140"/>
                  </a:cubicBezTo>
                  <a:cubicBezTo>
                    <a:pt x="1144" y="56"/>
                    <a:pt x="1088" y="0"/>
                    <a:pt x="1005" y="0"/>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8" name="Google Shape;1208;p61"/>
            <p:cNvSpPr/>
            <p:nvPr/>
          </p:nvSpPr>
          <p:spPr>
            <a:xfrm>
              <a:off x="3718179" y="2795062"/>
              <a:ext cx="16316" cy="136812"/>
            </a:xfrm>
            <a:custGeom>
              <a:avLst/>
              <a:gdLst/>
              <a:ahLst/>
              <a:cxnLst/>
              <a:rect l="l" t="t" r="r" b="b"/>
              <a:pathLst>
                <a:path w="1005" h="8427" extrusionOk="0">
                  <a:moveTo>
                    <a:pt x="502" y="1"/>
                  </a:moveTo>
                  <a:cubicBezTo>
                    <a:pt x="223" y="1"/>
                    <a:pt x="0" y="224"/>
                    <a:pt x="0" y="503"/>
                  </a:cubicBezTo>
                  <a:lnTo>
                    <a:pt x="0" y="8426"/>
                  </a:lnTo>
                  <a:lnTo>
                    <a:pt x="1005" y="8426"/>
                  </a:lnTo>
                  <a:lnTo>
                    <a:pt x="1005" y="503"/>
                  </a:lnTo>
                  <a:cubicBezTo>
                    <a:pt x="1005" y="224"/>
                    <a:pt x="781" y="1"/>
                    <a:pt x="502" y="1"/>
                  </a:cubicBezTo>
                  <a:close/>
                </a:path>
              </a:pathLst>
            </a:custGeom>
            <a:solidFill>
              <a:srgbClr val="04B6B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09" name="Google Shape;1209;p61"/>
            <p:cNvSpPr/>
            <p:nvPr/>
          </p:nvSpPr>
          <p:spPr>
            <a:xfrm>
              <a:off x="3718179" y="2931852"/>
              <a:ext cx="16316" cy="115512"/>
            </a:xfrm>
            <a:custGeom>
              <a:avLst/>
              <a:gdLst/>
              <a:ahLst/>
              <a:cxnLst/>
              <a:rect l="l" t="t" r="r" b="b"/>
              <a:pathLst>
                <a:path w="1005" h="7115" extrusionOk="0">
                  <a:moveTo>
                    <a:pt x="0" y="0"/>
                  </a:moveTo>
                  <a:lnTo>
                    <a:pt x="0" y="6612"/>
                  </a:lnTo>
                  <a:cubicBezTo>
                    <a:pt x="0" y="6891"/>
                    <a:pt x="223" y="7114"/>
                    <a:pt x="502" y="7114"/>
                  </a:cubicBezTo>
                  <a:cubicBezTo>
                    <a:pt x="781" y="7114"/>
                    <a:pt x="1005" y="6891"/>
                    <a:pt x="1005" y="6612"/>
                  </a:cubicBezTo>
                  <a:lnTo>
                    <a:pt x="1005" y="0"/>
                  </a:ln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0" name="Google Shape;1210;p61"/>
            <p:cNvSpPr/>
            <p:nvPr/>
          </p:nvSpPr>
          <p:spPr>
            <a:xfrm>
              <a:off x="3270244" y="4522956"/>
              <a:ext cx="304845" cy="85623"/>
            </a:xfrm>
            <a:custGeom>
              <a:avLst/>
              <a:gdLst/>
              <a:ahLst/>
              <a:cxnLst/>
              <a:rect l="l" t="t" r="r" b="b"/>
              <a:pathLst>
                <a:path w="18777" h="5274" extrusionOk="0">
                  <a:moveTo>
                    <a:pt x="0" y="1"/>
                  </a:moveTo>
                  <a:lnTo>
                    <a:pt x="9569" y="5273"/>
                  </a:lnTo>
                  <a:lnTo>
                    <a:pt x="18776" y="1"/>
                  </a:ln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1" name="Google Shape;1211;p61"/>
            <p:cNvSpPr/>
            <p:nvPr/>
          </p:nvSpPr>
          <p:spPr>
            <a:xfrm>
              <a:off x="3306025" y="3994855"/>
              <a:ext cx="126828" cy="97848"/>
            </a:xfrm>
            <a:custGeom>
              <a:avLst/>
              <a:gdLst/>
              <a:ahLst/>
              <a:cxnLst/>
              <a:rect l="l" t="t" r="r" b="b"/>
              <a:pathLst>
                <a:path w="7812" h="6027" extrusionOk="0">
                  <a:moveTo>
                    <a:pt x="0" y="0"/>
                  </a:moveTo>
                  <a:lnTo>
                    <a:pt x="2651" y="5999"/>
                  </a:lnTo>
                  <a:lnTo>
                    <a:pt x="7812" y="6026"/>
                  </a:lnTo>
                  <a:lnTo>
                    <a:pt x="7812" y="0"/>
                  </a:lnTo>
                  <a:close/>
                </a:path>
              </a:pathLst>
            </a:custGeom>
            <a:solidFill>
              <a:srgbClr val="BA575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2" name="Google Shape;1212;p61"/>
            <p:cNvSpPr/>
            <p:nvPr/>
          </p:nvSpPr>
          <p:spPr>
            <a:xfrm>
              <a:off x="3432830" y="3994855"/>
              <a:ext cx="125935" cy="97848"/>
            </a:xfrm>
            <a:custGeom>
              <a:avLst/>
              <a:gdLst/>
              <a:ahLst/>
              <a:cxnLst/>
              <a:rect l="l" t="t" r="r" b="b"/>
              <a:pathLst>
                <a:path w="7757" h="6027" extrusionOk="0">
                  <a:moveTo>
                    <a:pt x="1" y="0"/>
                  </a:moveTo>
                  <a:lnTo>
                    <a:pt x="1" y="6026"/>
                  </a:lnTo>
                  <a:lnTo>
                    <a:pt x="4883" y="6026"/>
                  </a:lnTo>
                  <a:lnTo>
                    <a:pt x="7757" y="0"/>
                  </a:lnTo>
                  <a:close/>
                </a:path>
              </a:pathLst>
            </a:custGeom>
            <a:solidFill>
              <a:srgbClr val="F4938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3" name="Google Shape;1213;p61"/>
            <p:cNvSpPr/>
            <p:nvPr/>
          </p:nvSpPr>
          <p:spPr>
            <a:xfrm>
              <a:off x="3349045" y="4092228"/>
              <a:ext cx="83805" cy="75201"/>
            </a:xfrm>
            <a:custGeom>
              <a:avLst/>
              <a:gdLst/>
              <a:ahLst/>
              <a:cxnLst/>
              <a:rect l="l" t="t" r="r" b="b"/>
              <a:pathLst>
                <a:path w="5162" h="4632" extrusionOk="0">
                  <a:moveTo>
                    <a:pt x="1" y="1"/>
                  </a:moveTo>
                  <a:lnTo>
                    <a:pt x="2065" y="4632"/>
                  </a:lnTo>
                  <a:lnTo>
                    <a:pt x="5162" y="4632"/>
                  </a:lnTo>
                  <a:lnTo>
                    <a:pt x="5162" y="28"/>
                  </a:lnTo>
                  <a:lnTo>
                    <a:pt x="1" y="1"/>
                  </a:lnTo>
                  <a:close/>
                </a:path>
              </a:pathLst>
            </a:custGeom>
            <a:solidFill>
              <a:srgbClr val="BA5757"/>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4" name="Google Shape;1214;p61"/>
            <p:cNvSpPr/>
            <p:nvPr/>
          </p:nvSpPr>
          <p:spPr>
            <a:xfrm>
              <a:off x="3432830" y="4092683"/>
              <a:ext cx="79292" cy="74746"/>
            </a:xfrm>
            <a:custGeom>
              <a:avLst/>
              <a:gdLst/>
              <a:ahLst/>
              <a:cxnLst/>
              <a:rect l="l" t="t" r="r" b="b"/>
              <a:pathLst>
                <a:path w="4884" h="4604" extrusionOk="0">
                  <a:moveTo>
                    <a:pt x="1" y="0"/>
                  </a:moveTo>
                  <a:lnTo>
                    <a:pt x="1" y="4604"/>
                  </a:lnTo>
                  <a:lnTo>
                    <a:pt x="2679" y="4604"/>
                  </a:lnTo>
                  <a:lnTo>
                    <a:pt x="4883" y="0"/>
                  </a:ln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5" name="Google Shape;1215;p61"/>
            <p:cNvSpPr/>
            <p:nvPr/>
          </p:nvSpPr>
          <p:spPr>
            <a:xfrm>
              <a:off x="3432376" y="4158805"/>
              <a:ext cx="5000" cy="10894"/>
            </a:xfrm>
            <a:custGeom>
              <a:avLst/>
              <a:gdLst/>
              <a:ahLst/>
              <a:cxnLst/>
              <a:rect l="l" t="t" r="r" b="b"/>
              <a:pathLst>
                <a:path w="308" h="671" extrusionOk="0">
                  <a:moveTo>
                    <a:pt x="1" y="1"/>
                  </a:moveTo>
                  <a:lnTo>
                    <a:pt x="1" y="670"/>
                  </a:lnTo>
                  <a:lnTo>
                    <a:pt x="308" y="670"/>
                  </a:lnTo>
                  <a:lnTo>
                    <a:pt x="308"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6" name="Google Shape;1216;p61"/>
            <p:cNvSpPr/>
            <p:nvPr/>
          </p:nvSpPr>
          <p:spPr>
            <a:xfrm>
              <a:off x="3456840" y="4158805"/>
              <a:ext cx="559848" cy="10894"/>
            </a:xfrm>
            <a:custGeom>
              <a:avLst/>
              <a:gdLst/>
              <a:ahLst/>
              <a:cxnLst/>
              <a:rect l="l" t="t" r="r" b="b"/>
              <a:pathLst>
                <a:path w="34484" h="671" extrusionOk="0">
                  <a:moveTo>
                    <a:pt x="0" y="1"/>
                  </a:moveTo>
                  <a:lnTo>
                    <a:pt x="0" y="670"/>
                  </a:lnTo>
                  <a:lnTo>
                    <a:pt x="586" y="670"/>
                  </a:lnTo>
                  <a:lnTo>
                    <a:pt x="586" y="1"/>
                  </a:lnTo>
                  <a:close/>
                  <a:moveTo>
                    <a:pt x="1786" y="1"/>
                  </a:moveTo>
                  <a:lnTo>
                    <a:pt x="1786" y="670"/>
                  </a:lnTo>
                  <a:lnTo>
                    <a:pt x="2372" y="670"/>
                  </a:lnTo>
                  <a:lnTo>
                    <a:pt x="2372" y="1"/>
                  </a:lnTo>
                  <a:close/>
                  <a:moveTo>
                    <a:pt x="3572" y="1"/>
                  </a:moveTo>
                  <a:lnTo>
                    <a:pt x="3572" y="670"/>
                  </a:lnTo>
                  <a:lnTo>
                    <a:pt x="4157" y="670"/>
                  </a:lnTo>
                  <a:lnTo>
                    <a:pt x="4157" y="1"/>
                  </a:lnTo>
                  <a:close/>
                  <a:moveTo>
                    <a:pt x="5329" y="1"/>
                  </a:moveTo>
                  <a:lnTo>
                    <a:pt x="5329" y="670"/>
                  </a:lnTo>
                  <a:lnTo>
                    <a:pt x="5943" y="670"/>
                  </a:lnTo>
                  <a:lnTo>
                    <a:pt x="5943" y="1"/>
                  </a:lnTo>
                  <a:close/>
                  <a:moveTo>
                    <a:pt x="7115" y="1"/>
                  </a:moveTo>
                  <a:lnTo>
                    <a:pt x="7115" y="670"/>
                  </a:lnTo>
                  <a:lnTo>
                    <a:pt x="7729" y="670"/>
                  </a:lnTo>
                  <a:lnTo>
                    <a:pt x="7729" y="1"/>
                  </a:lnTo>
                  <a:close/>
                  <a:moveTo>
                    <a:pt x="8900" y="1"/>
                  </a:moveTo>
                  <a:lnTo>
                    <a:pt x="8900" y="670"/>
                  </a:lnTo>
                  <a:lnTo>
                    <a:pt x="9514" y="670"/>
                  </a:lnTo>
                  <a:lnTo>
                    <a:pt x="9514" y="1"/>
                  </a:lnTo>
                  <a:close/>
                  <a:moveTo>
                    <a:pt x="10686" y="1"/>
                  </a:moveTo>
                  <a:lnTo>
                    <a:pt x="10686" y="670"/>
                  </a:lnTo>
                  <a:lnTo>
                    <a:pt x="11300" y="670"/>
                  </a:lnTo>
                  <a:lnTo>
                    <a:pt x="11300" y="1"/>
                  </a:lnTo>
                  <a:close/>
                  <a:moveTo>
                    <a:pt x="12471" y="1"/>
                  </a:moveTo>
                  <a:lnTo>
                    <a:pt x="12471" y="670"/>
                  </a:lnTo>
                  <a:lnTo>
                    <a:pt x="13085" y="670"/>
                  </a:lnTo>
                  <a:lnTo>
                    <a:pt x="13085" y="1"/>
                  </a:lnTo>
                  <a:close/>
                  <a:moveTo>
                    <a:pt x="14257" y="1"/>
                  </a:moveTo>
                  <a:lnTo>
                    <a:pt x="14257" y="670"/>
                  </a:lnTo>
                  <a:lnTo>
                    <a:pt x="14871" y="670"/>
                  </a:lnTo>
                  <a:lnTo>
                    <a:pt x="14871" y="1"/>
                  </a:lnTo>
                  <a:close/>
                  <a:moveTo>
                    <a:pt x="16042" y="1"/>
                  </a:moveTo>
                  <a:lnTo>
                    <a:pt x="16042" y="670"/>
                  </a:lnTo>
                  <a:lnTo>
                    <a:pt x="16656" y="670"/>
                  </a:lnTo>
                  <a:lnTo>
                    <a:pt x="16656" y="1"/>
                  </a:lnTo>
                  <a:close/>
                  <a:moveTo>
                    <a:pt x="17828" y="1"/>
                  </a:moveTo>
                  <a:lnTo>
                    <a:pt x="17828" y="670"/>
                  </a:lnTo>
                  <a:lnTo>
                    <a:pt x="18442" y="670"/>
                  </a:lnTo>
                  <a:lnTo>
                    <a:pt x="18442" y="1"/>
                  </a:lnTo>
                  <a:close/>
                  <a:moveTo>
                    <a:pt x="19614" y="1"/>
                  </a:moveTo>
                  <a:lnTo>
                    <a:pt x="19614" y="670"/>
                  </a:lnTo>
                  <a:lnTo>
                    <a:pt x="20199" y="670"/>
                  </a:lnTo>
                  <a:lnTo>
                    <a:pt x="20199" y="1"/>
                  </a:lnTo>
                  <a:close/>
                  <a:moveTo>
                    <a:pt x="21399" y="1"/>
                  </a:moveTo>
                  <a:lnTo>
                    <a:pt x="21399" y="670"/>
                  </a:lnTo>
                  <a:lnTo>
                    <a:pt x="21985" y="670"/>
                  </a:lnTo>
                  <a:lnTo>
                    <a:pt x="21985" y="1"/>
                  </a:lnTo>
                  <a:close/>
                  <a:moveTo>
                    <a:pt x="23185" y="1"/>
                  </a:moveTo>
                  <a:lnTo>
                    <a:pt x="23185" y="670"/>
                  </a:lnTo>
                  <a:lnTo>
                    <a:pt x="23771" y="670"/>
                  </a:lnTo>
                  <a:lnTo>
                    <a:pt x="23771" y="1"/>
                  </a:lnTo>
                  <a:close/>
                  <a:moveTo>
                    <a:pt x="24970" y="1"/>
                  </a:moveTo>
                  <a:lnTo>
                    <a:pt x="24970" y="670"/>
                  </a:lnTo>
                  <a:lnTo>
                    <a:pt x="25556" y="670"/>
                  </a:lnTo>
                  <a:lnTo>
                    <a:pt x="25556" y="1"/>
                  </a:lnTo>
                  <a:close/>
                  <a:moveTo>
                    <a:pt x="26756" y="1"/>
                  </a:moveTo>
                  <a:lnTo>
                    <a:pt x="26756" y="670"/>
                  </a:lnTo>
                  <a:lnTo>
                    <a:pt x="27342" y="670"/>
                  </a:lnTo>
                  <a:lnTo>
                    <a:pt x="27342" y="1"/>
                  </a:lnTo>
                  <a:close/>
                  <a:moveTo>
                    <a:pt x="28541" y="1"/>
                  </a:moveTo>
                  <a:lnTo>
                    <a:pt x="28541" y="670"/>
                  </a:lnTo>
                  <a:lnTo>
                    <a:pt x="29127" y="670"/>
                  </a:lnTo>
                  <a:lnTo>
                    <a:pt x="29127" y="1"/>
                  </a:lnTo>
                  <a:close/>
                  <a:moveTo>
                    <a:pt x="30327" y="1"/>
                  </a:moveTo>
                  <a:lnTo>
                    <a:pt x="30327" y="670"/>
                  </a:lnTo>
                  <a:lnTo>
                    <a:pt x="30913" y="670"/>
                  </a:lnTo>
                  <a:lnTo>
                    <a:pt x="30913" y="1"/>
                  </a:lnTo>
                  <a:close/>
                  <a:moveTo>
                    <a:pt x="32112" y="1"/>
                  </a:moveTo>
                  <a:lnTo>
                    <a:pt x="32112" y="670"/>
                  </a:lnTo>
                  <a:lnTo>
                    <a:pt x="32698" y="670"/>
                  </a:lnTo>
                  <a:lnTo>
                    <a:pt x="32698" y="1"/>
                  </a:lnTo>
                  <a:close/>
                  <a:moveTo>
                    <a:pt x="33898" y="1"/>
                  </a:moveTo>
                  <a:lnTo>
                    <a:pt x="33898" y="670"/>
                  </a:lnTo>
                  <a:lnTo>
                    <a:pt x="34484" y="670"/>
                  </a:lnTo>
                  <a:lnTo>
                    <a:pt x="34484"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7" name="Google Shape;1217;p61"/>
            <p:cNvSpPr/>
            <p:nvPr/>
          </p:nvSpPr>
          <p:spPr>
            <a:xfrm>
              <a:off x="4036126" y="4158805"/>
              <a:ext cx="5000" cy="10894"/>
            </a:xfrm>
            <a:custGeom>
              <a:avLst/>
              <a:gdLst/>
              <a:ahLst/>
              <a:cxnLst/>
              <a:rect l="l" t="t" r="r" b="b"/>
              <a:pathLst>
                <a:path w="308" h="671" extrusionOk="0">
                  <a:moveTo>
                    <a:pt x="0" y="1"/>
                  </a:moveTo>
                  <a:lnTo>
                    <a:pt x="0" y="670"/>
                  </a:lnTo>
                  <a:lnTo>
                    <a:pt x="307" y="670"/>
                  </a:lnTo>
                  <a:lnTo>
                    <a:pt x="307"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8" name="Google Shape;1218;p61"/>
            <p:cNvSpPr/>
            <p:nvPr/>
          </p:nvSpPr>
          <p:spPr>
            <a:xfrm>
              <a:off x="3432376" y="4072747"/>
              <a:ext cx="5000" cy="10894"/>
            </a:xfrm>
            <a:custGeom>
              <a:avLst/>
              <a:gdLst/>
              <a:ahLst/>
              <a:cxnLst/>
              <a:rect l="l" t="t" r="r" b="b"/>
              <a:pathLst>
                <a:path w="308" h="671" extrusionOk="0">
                  <a:moveTo>
                    <a:pt x="1" y="1"/>
                  </a:moveTo>
                  <a:lnTo>
                    <a:pt x="1" y="670"/>
                  </a:lnTo>
                  <a:lnTo>
                    <a:pt x="308" y="670"/>
                  </a:lnTo>
                  <a:lnTo>
                    <a:pt x="308"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19" name="Google Shape;1219;p61"/>
            <p:cNvSpPr/>
            <p:nvPr/>
          </p:nvSpPr>
          <p:spPr>
            <a:xfrm>
              <a:off x="3456840" y="4072747"/>
              <a:ext cx="559848" cy="10894"/>
            </a:xfrm>
            <a:custGeom>
              <a:avLst/>
              <a:gdLst/>
              <a:ahLst/>
              <a:cxnLst/>
              <a:rect l="l" t="t" r="r" b="b"/>
              <a:pathLst>
                <a:path w="34484" h="671" extrusionOk="0">
                  <a:moveTo>
                    <a:pt x="0" y="1"/>
                  </a:moveTo>
                  <a:lnTo>
                    <a:pt x="0" y="670"/>
                  </a:lnTo>
                  <a:lnTo>
                    <a:pt x="586" y="670"/>
                  </a:lnTo>
                  <a:lnTo>
                    <a:pt x="586" y="1"/>
                  </a:lnTo>
                  <a:close/>
                  <a:moveTo>
                    <a:pt x="1786" y="1"/>
                  </a:moveTo>
                  <a:lnTo>
                    <a:pt x="1786" y="670"/>
                  </a:lnTo>
                  <a:lnTo>
                    <a:pt x="2372" y="670"/>
                  </a:lnTo>
                  <a:lnTo>
                    <a:pt x="2372" y="1"/>
                  </a:lnTo>
                  <a:close/>
                  <a:moveTo>
                    <a:pt x="3572" y="1"/>
                  </a:moveTo>
                  <a:lnTo>
                    <a:pt x="3572" y="670"/>
                  </a:lnTo>
                  <a:lnTo>
                    <a:pt x="4157" y="670"/>
                  </a:lnTo>
                  <a:lnTo>
                    <a:pt x="4157" y="1"/>
                  </a:lnTo>
                  <a:close/>
                  <a:moveTo>
                    <a:pt x="5329" y="1"/>
                  </a:moveTo>
                  <a:lnTo>
                    <a:pt x="5329" y="670"/>
                  </a:lnTo>
                  <a:lnTo>
                    <a:pt x="5943" y="670"/>
                  </a:lnTo>
                  <a:lnTo>
                    <a:pt x="5943" y="1"/>
                  </a:lnTo>
                  <a:close/>
                  <a:moveTo>
                    <a:pt x="7115" y="1"/>
                  </a:moveTo>
                  <a:lnTo>
                    <a:pt x="7115" y="670"/>
                  </a:lnTo>
                  <a:lnTo>
                    <a:pt x="7729" y="670"/>
                  </a:lnTo>
                  <a:lnTo>
                    <a:pt x="7729" y="1"/>
                  </a:lnTo>
                  <a:close/>
                  <a:moveTo>
                    <a:pt x="8900" y="1"/>
                  </a:moveTo>
                  <a:lnTo>
                    <a:pt x="8900" y="670"/>
                  </a:lnTo>
                  <a:lnTo>
                    <a:pt x="9514" y="670"/>
                  </a:lnTo>
                  <a:lnTo>
                    <a:pt x="9514" y="1"/>
                  </a:lnTo>
                  <a:close/>
                  <a:moveTo>
                    <a:pt x="10686" y="1"/>
                  </a:moveTo>
                  <a:lnTo>
                    <a:pt x="10686" y="670"/>
                  </a:lnTo>
                  <a:lnTo>
                    <a:pt x="11300" y="670"/>
                  </a:lnTo>
                  <a:lnTo>
                    <a:pt x="11300" y="1"/>
                  </a:lnTo>
                  <a:close/>
                  <a:moveTo>
                    <a:pt x="12471" y="1"/>
                  </a:moveTo>
                  <a:lnTo>
                    <a:pt x="12471" y="670"/>
                  </a:lnTo>
                  <a:lnTo>
                    <a:pt x="13085" y="670"/>
                  </a:lnTo>
                  <a:lnTo>
                    <a:pt x="13085" y="1"/>
                  </a:lnTo>
                  <a:close/>
                  <a:moveTo>
                    <a:pt x="14257" y="1"/>
                  </a:moveTo>
                  <a:lnTo>
                    <a:pt x="14257" y="670"/>
                  </a:lnTo>
                  <a:lnTo>
                    <a:pt x="14871" y="670"/>
                  </a:lnTo>
                  <a:lnTo>
                    <a:pt x="14871" y="1"/>
                  </a:lnTo>
                  <a:close/>
                  <a:moveTo>
                    <a:pt x="16042" y="1"/>
                  </a:moveTo>
                  <a:lnTo>
                    <a:pt x="16042" y="670"/>
                  </a:lnTo>
                  <a:lnTo>
                    <a:pt x="16656" y="670"/>
                  </a:lnTo>
                  <a:lnTo>
                    <a:pt x="16656" y="1"/>
                  </a:lnTo>
                  <a:close/>
                  <a:moveTo>
                    <a:pt x="17828" y="1"/>
                  </a:moveTo>
                  <a:lnTo>
                    <a:pt x="17828" y="670"/>
                  </a:lnTo>
                  <a:lnTo>
                    <a:pt x="18442" y="670"/>
                  </a:lnTo>
                  <a:lnTo>
                    <a:pt x="18442" y="1"/>
                  </a:lnTo>
                  <a:close/>
                  <a:moveTo>
                    <a:pt x="19614" y="1"/>
                  </a:moveTo>
                  <a:lnTo>
                    <a:pt x="19614" y="670"/>
                  </a:lnTo>
                  <a:lnTo>
                    <a:pt x="20199" y="670"/>
                  </a:lnTo>
                  <a:lnTo>
                    <a:pt x="20199" y="1"/>
                  </a:lnTo>
                  <a:close/>
                  <a:moveTo>
                    <a:pt x="21399" y="1"/>
                  </a:moveTo>
                  <a:lnTo>
                    <a:pt x="21399" y="670"/>
                  </a:lnTo>
                  <a:lnTo>
                    <a:pt x="21985" y="670"/>
                  </a:lnTo>
                  <a:lnTo>
                    <a:pt x="21985" y="1"/>
                  </a:lnTo>
                  <a:close/>
                  <a:moveTo>
                    <a:pt x="23185" y="1"/>
                  </a:moveTo>
                  <a:lnTo>
                    <a:pt x="23185" y="670"/>
                  </a:lnTo>
                  <a:lnTo>
                    <a:pt x="23771" y="670"/>
                  </a:lnTo>
                  <a:lnTo>
                    <a:pt x="23771" y="1"/>
                  </a:lnTo>
                  <a:close/>
                  <a:moveTo>
                    <a:pt x="24970" y="1"/>
                  </a:moveTo>
                  <a:lnTo>
                    <a:pt x="24970" y="670"/>
                  </a:lnTo>
                  <a:lnTo>
                    <a:pt x="25556" y="670"/>
                  </a:lnTo>
                  <a:lnTo>
                    <a:pt x="25556" y="1"/>
                  </a:lnTo>
                  <a:close/>
                  <a:moveTo>
                    <a:pt x="26756" y="1"/>
                  </a:moveTo>
                  <a:lnTo>
                    <a:pt x="26756" y="670"/>
                  </a:lnTo>
                  <a:lnTo>
                    <a:pt x="27342" y="670"/>
                  </a:lnTo>
                  <a:lnTo>
                    <a:pt x="27342" y="1"/>
                  </a:lnTo>
                  <a:close/>
                  <a:moveTo>
                    <a:pt x="28541" y="1"/>
                  </a:moveTo>
                  <a:lnTo>
                    <a:pt x="28541" y="670"/>
                  </a:lnTo>
                  <a:lnTo>
                    <a:pt x="29127" y="670"/>
                  </a:lnTo>
                  <a:lnTo>
                    <a:pt x="29127" y="1"/>
                  </a:lnTo>
                  <a:close/>
                  <a:moveTo>
                    <a:pt x="30327" y="1"/>
                  </a:moveTo>
                  <a:lnTo>
                    <a:pt x="30327" y="670"/>
                  </a:lnTo>
                  <a:lnTo>
                    <a:pt x="30913" y="670"/>
                  </a:lnTo>
                  <a:lnTo>
                    <a:pt x="30913" y="1"/>
                  </a:lnTo>
                  <a:close/>
                  <a:moveTo>
                    <a:pt x="32112" y="1"/>
                  </a:moveTo>
                  <a:lnTo>
                    <a:pt x="32112" y="670"/>
                  </a:lnTo>
                  <a:lnTo>
                    <a:pt x="32698" y="670"/>
                  </a:lnTo>
                  <a:lnTo>
                    <a:pt x="32698" y="1"/>
                  </a:lnTo>
                  <a:close/>
                  <a:moveTo>
                    <a:pt x="33898" y="1"/>
                  </a:moveTo>
                  <a:lnTo>
                    <a:pt x="33898" y="670"/>
                  </a:lnTo>
                  <a:lnTo>
                    <a:pt x="34484" y="670"/>
                  </a:lnTo>
                  <a:lnTo>
                    <a:pt x="34484"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0" name="Google Shape;1220;p61"/>
            <p:cNvSpPr/>
            <p:nvPr/>
          </p:nvSpPr>
          <p:spPr>
            <a:xfrm>
              <a:off x="4036126" y="4072747"/>
              <a:ext cx="5000" cy="10894"/>
            </a:xfrm>
            <a:custGeom>
              <a:avLst/>
              <a:gdLst/>
              <a:ahLst/>
              <a:cxnLst/>
              <a:rect l="l" t="t" r="r" b="b"/>
              <a:pathLst>
                <a:path w="308" h="671" extrusionOk="0">
                  <a:moveTo>
                    <a:pt x="0" y="1"/>
                  </a:moveTo>
                  <a:lnTo>
                    <a:pt x="0" y="670"/>
                  </a:lnTo>
                  <a:lnTo>
                    <a:pt x="307" y="670"/>
                  </a:lnTo>
                  <a:lnTo>
                    <a:pt x="307"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1" name="Google Shape;1221;p61"/>
            <p:cNvSpPr/>
            <p:nvPr/>
          </p:nvSpPr>
          <p:spPr>
            <a:xfrm>
              <a:off x="3432830" y="3989871"/>
              <a:ext cx="4546" cy="10439"/>
            </a:xfrm>
            <a:custGeom>
              <a:avLst/>
              <a:gdLst/>
              <a:ahLst/>
              <a:cxnLst/>
              <a:rect l="l" t="t" r="r" b="b"/>
              <a:pathLst>
                <a:path w="280" h="643" extrusionOk="0">
                  <a:moveTo>
                    <a:pt x="1" y="0"/>
                  </a:moveTo>
                  <a:lnTo>
                    <a:pt x="1" y="642"/>
                  </a:lnTo>
                  <a:lnTo>
                    <a:pt x="280" y="642"/>
                  </a:lnTo>
                  <a:lnTo>
                    <a:pt x="28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2" name="Google Shape;1222;p61"/>
            <p:cNvSpPr/>
            <p:nvPr/>
          </p:nvSpPr>
          <p:spPr>
            <a:xfrm>
              <a:off x="3456840" y="3989871"/>
              <a:ext cx="560302" cy="10439"/>
            </a:xfrm>
            <a:custGeom>
              <a:avLst/>
              <a:gdLst/>
              <a:ahLst/>
              <a:cxnLst/>
              <a:rect l="l" t="t" r="r" b="b"/>
              <a:pathLst>
                <a:path w="34512" h="643" extrusionOk="0">
                  <a:moveTo>
                    <a:pt x="0" y="0"/>
                  </a:moveTo>
                  <a:lnTo>
                    <a:pt x="0" y="642"/>
                  </a:lnTo>
                  <a:lnTo>
                    <a:pt x="586" y="642"/>
                  </a:lnTo>
                  <a:lnTo>
                    <a:pt x="586" y="0"/>
                  </a:lnTo>
                  <a:close/>
                  <a:moveTo>
                    <a:pt x="1786" y="0"/>
                  </a:moveTo>
                  <a:lnTo>
                    <a:pt x="1786" y="642"/>
                  </a:lnTo>
                  <a:lnTo>
                    <a:pt x="2372" y="642"/>
                  </a:lnTo>
                  <a:lnTo>
                    <a:pt x="2372" y="0"/>
                  </a:lnTo>
                  <a:close/>
                  <a:moveTo>
                    <a:pt x="3572" y="0"/>
                  </a:moveTo>
                  <a:lnTo>
                    <a:pt x="3572" y="642"/>
                  </a:lnTo>
                  <a:lnTo>
                    <a:pt x="4157" y="642"/>
                  </a:lnTo>
                  <a:lnTo>
                    <a:pt x="4157" y="0"/>
                  </a:lnTo>
                  <a:close/>
                  <a:moveTo>
                    <a:pt x="5357" y="0"/>
                  </a:moveTo>
                  <a:lnTo>
                    <a:pt x="5357" y="642"/>
                  </a:lnTo>
                  <a:lnTo>
                    <a:pt x="5943" y="642"/>
                  </a:lnTo>
                  <a:lnTo>
                    <a:pt x="5943" y="0"/>
                  </a:lnTo>
                  <a:close/>
                  <a:moveTo>
                    <a:pt x="7143" y="0"/>
                  </a:moveTo>
                  <a:lnTo>
                    <a:pt x="7143" y="642"/>
                  </a:lnTo>
                  <a:lnTo>
                    <a:pt x="7729" y="642"/>
                  </a:lnTo>
                  <a:lnTo>
                    <a:pt x="7729" y="0"/>
                  </a:lnTo>
                  <a:close/>
                  <a:moveTo>
                    <a:pt x="8928" y="0"/>
                  </a:moveTo>
                  <a:lnTo>
                    <a:pt x="8928" y="642"/>
                  </a:lnTo>
                  <a:lnTo>
                    <a:pt x="9514" y="642"/>
                  </a:lnTo>
                  <a:lnTo>
                    <a:pt x="9514" y="0"/>
                  </a:lnTo>
                  <a:close/>
                  <a:moveTo>
                    <a:pt x="10714" y="0"/>
                  </a:moveTo>
                  <a:lnTo>
                    <a:pt x="10714" y="642"/>
                  </a:lnTo>
                  <a:lnTo>
                    <a:pt x="11300" y="642"/>
                  </a:lnTo>
                  <a:lnTo>
                    <a:pt x="11300" y="0"/>
                  </a:lnTo>
                  <a:close/>
                  <a:moveTo>
                    <a:pt x="12499" y="0"/>
                  </a:moveTo>
                  <a:lnTo>
                    <a:pt x="12499" y="642"/>
                  </a:lnTo>
                  <a:lnTo>
                    <a:pt x="13085" y="642"/>
                  </a:lnTo>
                  <a:lnTo>
                    <a:pt x="13085" y="0"/>
                  </a:lnTo>
                  <a:close/>
                  <a:moveTo>
                    <a:pt x="14285" y="0"/>
                  </a:moveTo>
                  <a:lnTo>
                    <a:pt x="14285" y="642"/>
                  </a:lnTo>
                  <a:lnTo>
                    <a:pt x="14871" y="642"/>
                  </a:lnTo>
                  <a:lnTo>
                    <a:pt x="14871" y="0"/>
                  </a:lnTo>
                  <a:close/>
                  <a:moveTo>
                    <a:pt x="16070" y="0"/>
                  </a:moveTo>
                  <a:lnTo>
                    <a:pt x="16070" y="642"/>
                  </a:lnTo>
                  <a:lnTo>
                    <a:pt x="16656" y="642"/>
                  </a:lnTo>
                  <a:lnTo>
                    <a:pt x="16656" y="0"/>
                  </a:lnTo>
                  <a:close/>
                  <a:moveTo>
                    <a:pt x="17856" y="0"/>
                  </a:moveTo>
                  <a:lnTo>
                    <a:pt x="17856" y="642"/>
                  </a:lnTo>
                  <a:lnTo>
                    <a:pt x="18442" y="642"/>
                  </a:lnTo>
                  <a:lnTo>
                    <a:pt x="18442" y="0"/>
                  </a:lnTo>
                  <a:close/>
                  <a:moveTo>
                    <a:pt x="19641" y="0"/>
                  </a:moveTo>
                  <a:lnTo>
                    <a:pt x="19641" y="642"/>
                  </a:lnTo>
                  <a:lnTo>
                    <a:pt x="20227" y="642"/>
                  </a:lnTo>
                  <a:lnTo>
                    <a:pt x="20227" y="0"/>
                  </a:lnTo>
                  <a:close/>
                  <a:moveTo>
                    <a:pt x="21427" y="0"/>
                  </a:moveTo>
                  <a:lnTo>
                    <a:pt x="21427" y="642"/>
                  </a:lnTo>
                  <a:lnTo>
                    <a:pt x="22013" y="642"/>
                  </a:lnTo>
                  <a:lnTo>
                    <a:pt x="22013" y="0"/>
                  </a:lnTo>
                  <a:close/>
                  <a:moveTo>
                    <a:pt x="23213" y="0"/>
                  </a:moveTo>
                  <a:lnTo>
                    <a:pt x="23213" y="642"/>
                  </a:lnTo>
                  <a:lnTo>
                    <a:pt x="23798" y="642"/>
                  </a:lnTo>
                  <a:lnTo>
                    <a:pt x="23798" y="0"/>
                  </a:lnTo>
                  <a:close/>
                  <a:moveTo>
                    <a:pt x="24998" y="0"/>
                  </a:moveTo>
                  <a:lnTo>
                    <a:pt x="24998" y="642"/>
                  </a:lnTo>
                  <a:lnTo>
                    <a:pt x="25584" y="642"/>
                  </a:lnTo>
                  <a:lnTo>
                    <a:pt x="25584" y="0"/>
                  </a:lnTo>
                  <a:close/>
                  <a:moveTo>
                    <a:pt x="26784" y="0"/>
                  </a:moveTo>
                  <a:lnTo>
                    <a:pt x="26784" y="642"/>
                  </a:lnTo>
                  <a:lnTo>
                    <a:pt x="27369" y="642"/>
                  </a:lnTo>
                  <a:lnTo>
                    <a:pt x="27369" y="0"/>
                  </a:lnTo>
                  <a:close/>
                  <a:moveTo>
                    <a:pt x="28569" y="0"/>
                  </a:moveTo>
                  <a:lnTo>
                    <a:pt x="28569" y="642"/>
                  </a:lnTo>
                  <a:lnTo>
                    <a:pt x="29155" y="642"/>
                  </a:lnTo>
                  <a:lnTo>
                    <a:pt x="29155" y="0"/>
                  </a:lnTo>
                  <a:close/>
                  <a:moveTo>
                    <a:pt x="30355" y="0"/>
                  </a:moveTo>
                  <a:lnTo>
                    <a:pt x="30355" y="642"/>
                  </a:lnTo>
                  <a:lnTo>
                    <a:pt x="30941" y="642"/>
                  </a:lnTo>
                  <a:lnTo>
                    <a:pt x="30941" y="0"/>
                  </a:lnTo>
                  <a:close/>
                  <a:moveTo>
                    <a:pt x="32140" y="0"/>
                  </a:moveTo>
                  <a:lnTo>
                    <a:pt x="32140" y="642"/>
                  </a:lnTo>
                  <a:lnTo>
                    <a:pt x="32726" y="642"/>
                  </a:lnTo>
                  <a:lnTo>
                    <a:pt x="32726" y="0"/>
                  </a:lnTo>
                  <a:close/>
                  <a:moveTo>
                    <a:pt x="33926" y="0"/>
                  </a:moveTo>
                  <a:lnTo>
                    <a:pt x="33926" y="642"/>
                  </a:lnTo>
                  <a:lnTo>
                    <a:pt x="34512" y="642"/>
                  </a:lnTo>
                  <a:lnTo>
                    <a:pt x="34512"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3" name="Google Shape;1223;p61"/>
            <p:cNvSpPr/>
            <p:nvPr/>
          </p:nvSpPr>
          <p:spPr>
            <a:xfrm>
              <a:off x="4036580" y="3989871"/>
              <a:ext cx="4546" cy="10439"/>
            </a:xfrm>
            <a:custGeom>
              <a:avLst/>
              <a:gdLst/>
              <a:ahLst/>
              <a:cxnLst/>
              <a:rect l="l" t="t" r="r" b="b"/>
              <a:pathLst>
                <a:path w="280" h="643" extrusionOk="0">
                  <a:moveTo>
                    <a:pt x="0" y="0"/>
                  </a:moveTo>
                  <a:lnTo>
                    <a:pt x="0" y="642"/>
                  </a:lnTo>
                  <a:lnTo>
                    <a:pt x="279" y="642"/>
                  </a:lnTo>
                  <a:lnTo>
                    <a:pt x="279"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4" name="Google Shape;1224;p61"/>
            <p:cNvSpPr/>
            <p:nvPr/>
          </p:nvSpPr>
          <p:spPr>
            <a:xfrm>
              <a:off x="4089114" y="3967679"/>
              <a:ext cx="14060" cy="39419"/>
            </a:xfrm>
            <a:custGeom>
              <a:avLst/>
              <a:gdLst/>
              <a:ahLst/>
              <a:cxnLst/>
              <a:rect l="l" t="t" r="r" b="b"/>
              <a:pathLst>
                <a:path w="866" h="2428" extrusionOk="0">
                  <a:moveTo>
                    <a:pt x="586" y="0"/>
                  </a:moveTo>
                  <a:lnTo>
                    <a:pt x="586" y="28"/>
                  </a:lnTo>
                  <a:lnTo>
                    <a:pt x="559" y="28"/>
                  </a:lnTo>
                  <a:lnTo>
                    <a:pt x="140" y="279"/>
                  </a:lnTo>
                  <a:cubicBezTo>
                    <a:pt x="29" y="335"/>
                    <a:pt x="1" y="447"/>
                    <a:pt x="56" y="530"/>
                  </a:cubicBezTo>
                  <a:cubicBezTo>
                    <a:pt x="112" y="614"/>
                    <a:pt x="168" y="642"/>
                    <a:pt x="224" y="642"/>
                  </a:cubicBezTo>
                  <a:lnTo>
                    <a:pt x="335" y="614"/>
                  </a:lnTo>
                  <a:lnTo>
                    <a:pt x="475" y="530"/>
                  </a:lnTo>
                  <a:lnTo>
                    <a:pt x="475" y="2260"/>
                  </a:lnTo>
                  <a:cubicBezTo>
                    <a:pt x="475" y="2344"/>
                    <a:pt x="559" y="2428"/>
                    <a:pt x="670" y="2428"/>
                  </a:cubicBezTo>
                  <a:cubicBezTo>
                    <a:pt x="754" y="2428"/>
                    <a:pt x="865" y="2344"/>
                    <a:pt x="865" y="2260"/>
                  </a:cubicBezTo>
                  <a:lnTo>
                    <a:pt x="865" y="196"/>
                  </a:lnTo>
                  <a:lnTo>
                    <a:pt x="865" y="168"/>
                  </a:lnTo>
                  <a:lnTo>
                    <a:pt x="838" y="168"/>
                  </a:lnTo>
                  <a:lnTo>
                    <a:pt x="838" y="140"/>
                  </a:lnTo>
                  <a:lnTo>
                    <a:pt x="838" y="112"/>
                  </a:lnTo>
                  <a:lnTo>
                    <a:pt x="838" y="84"/>
                  </a:lnTo>
                  <a:lnTo>
                    <a:pt x="810" y="84"/>
                  </a:lnTo>
                  <a:lnTo>
                    <a:pt x="810" y="56"/>
                  </a:lnTo>
                  <a:lnTo>
                    <a:pt x="782" y="56"/>
                  </a:lnTo>
                  <a:lnTo>
                    <a:pt x="782" y="28"/>
                  </a:lnTo>
                  <a:lnTo>
                    <a:pt x="754" y="28"/>
                  </a:lnTo>
                  <a:lnTo>
                    <a:pt x="726"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5" name="Google Shape;1225;p61"/>
            <p:cNvSpPr/>
            <p:nvPr/>
          </p:nvSpPr>
          <p:spPr>
            <a:xfrm>
              <a:off x="4029324" y="4144308"/>
              <a:ext cx="33542" cy="36707"/>
            </a:xfrm>
            <a:custGeom>
              <a:avLst/>
              <a:gdLst/>
              <a:ahLst/>
              <a:cxnLst/>
              <a:rect l="l" t="t" r="r" b="b"/>
              <a:pathLst>
                <a:path w="2066" h="2261" extrusionOk="0">
                  <a:moveTo>
                    <a:pt x="1" y="1"/>
                  </a:moveTo>
                  <a:lnTo>
                    <a:pt x="1" y="2261"/>
                  </a:lnTo>
                  <a:lnTo>
                    <a:pt x="2065" y="2261"/>
                  </a:lnTo>
                  <a:lnTo>
                    <a:pt x="206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6" name="Google Shape;1226;p61"/>
            <p:cNvSpPr/>
            <p:nvPr/>
          </p:nvSpPr>
          <p:spPr>
            <a:xfrm>
              <a:off x="4029324" y="4058266"/>
              <a:ext cx="33542" cy="36691"/>
            </a:xfrm>
            <a:custGeom>
              <a:avLst/>
              <a:gdLst/>
              <a:ahLst/>
              <a:cxnLst/>
              <a:rect l="l" t="t" r="r" b="b"/>
              <a:pathLst>
                <a:path w="2066" h="2260" extrusionOk="0">
                  <a:moveTo>
                    <a:pt x="1" y="0"/>
                  </a:moveTo>
                  <a:lnTo>
                    <a:pt x="1" y="2260"/>
                  </a:lnTo>
                  <a:lnTo>
                    <a:pt x="2065" y="2260"/>
                  </a:lnTo>
                  <a:lnTo>
                    <a:pt x="2065"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7" name="Google Shape;1227;p61"/>
            <p:cNvSpPr/>
            <p:nvPr/>
          </p:nvSpPr>
          <p:spPr>
            <a:xfrm>
              <a:off x="4029324" y="3975374"/>
              <a:ext cx="33542" cy="36253"/>
            </a:xfrm>
            <a:custGeom>
              <a:avLst/>
              <a:gdLst/>
              <a:ahLst/>
              <a:cxnLst/>
              <a:rect l="l" t="t" r="r" b="b"/>
              <a:pathLst>
                <a:path w="2066" h="2233" extrusionOk="0">
                  <a:moveTo>
                    <a:pt x="1" y="1"/>
                  </a:moveTo>
                  <a:lnTo>
                    <a:pt x="1" y="2232"/>
                  </a:lnTo>
                  <a:lnTo>
                    <a:pt x="2065" y="2232"/>
                  </a:lnTo>
                  <a:lnTo>
                    <a:pt x="2065" y="1"/>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8" name="Google Shape;1228;p61"/>
            <p:cNvSpPr/>
            <p:nvPr/>
          </p:nvSpPr>
          <p:spPr>
            <a:xfrm>
              <a:off x="4086403" y="4054191"/>
              <a:ext cx="26739" cy="39419"/>
            </a:xfrm>
            <a:custGeom>
              <a:avLst/>
              <a:gdLst/>
              <a:ahLst/>
              <a:cxnLst/>
              <a:rect l="l" t="t" r="r" b="b"/>
              <a:pathLst>
                <a:path w="1647" h="2428" extrusionOk="0">
                  <a:moveTo>
                    <a:pt x="809" y="0"/>
                  </a:moveTo>
                  <a:cubicBezTo>
                    <a:pt x="614" y="0"/>
                    <a:pt x="391" y="56"/>
                    <a:pt x="251" y="195"/>
                  </a:cubicBezTo>
                  <a:lnTo>
                    <a:pt x="140" y="307"/>
                  </a:lnTo>
                  <a:cubicBezTo>
                    <a:pt x="56" y="391"/>
                    <a:pt x="56" y="502"/>
                    <a:pt x="112" y="586"/>
                  </a:cubicBezTo>
                  <a:cubicBezTo>
                    <a:pt x="154" y="628"/>
                    <a:pt x="202" y="649"/>
                    <a:pt x="251" y="649"/>
                  </a:cubicBezTo>
                  <a:cubicBezTo>
                    <a:pt x="300" y="649"/>
                    <a:pt x="349" y="628"/>
                    <a:pt x="391" y="586"/>
                  </a:cubicBezTo>
                  <a:lnTo>
                    <a:pt x="502" y="502"/>
                  </a:lnTo>
                  <a:cubicBezTo>
                    <a:pt x="586" y="418"/>
                    <a:pt x="698" y="391"/>
                    <a:pt x="809" y="391"/>
                  </a:cubicBezTo>
                  <a:cubicBezTo>
                    <a:pt x="921" y="391"/>
                    <a:pt x="1032" y="418"/>
                    <a:pt x="1144" y="530"/>
                  </a:cubicBezTo>
                  <a:cubicBezTo>
                    <a:pt x="1200" y="614"/>
                    <a:pt x="1256" y="725"/>
                    <a:pt x="1256" y="837"/>
                  </a:cubicBezTo>
                  <a:cubicBezTo>
                    <a:pt x="1256" y="949"/>
                    <a:pt x="1200" y="1060"/>
                    <a:pt x="1116" y="1172"/>
                  </a:cubicBezTo>
                  <a:lnTo>
                    <a:pt x="84" y="2092"/>
                  </a:lnTo>
                  <a:cubicBezTo>
                    <a:pt x="0" y="2176"/>
                    <a:pt x="0" y="2288"/>
                    <a:pt x="56" y="2371"/>
                  </a:cubicBezTo>
                  <a:cubicBezTo>
                    <a:pt x="84" y="2399"/>
                    <a:pt x="140" y="2427"/>
                    <a:pt x="196" y="2427"/>
                  </a:cubicBezTo>
                  <a:lnTo>
                    <a:pt x="1451" y="2427"/>
                  </a:lnTo>
                  <a:cubicBezTo>
                    <a:pt x="1563" y="2427"/>
                    <a:pt x="1646" y="2344"/>
                    <a:pt x="1646" y="2232"/>
                  </a:cubicBezTo>
                  <a:cubicBezTo>
                    <a:pt x="1646" y="2120"/>
                    <a:pt x="1563" y="2037"/>
                    <a:pt x="1451" y="2037"/>
                  </a:cubicBezTo>
                  <a:lnTo>
                    <a:pt x="698" y="2037"/>
                  </a:lnTo>
                  <a:lnTo>
                    <a:pt x="1367" y="1451"/>
                  </a:lnTo>
                  <a:cubicBezTo>
                    <a:pt x="1535" y="1283"/>
                    <a:pt x="1646" y="1060"/>
                    <a:pt x="1646" y="837"/>
                  </a:cubicBezTo>
                  <a:cubicBezTo>
                    <a:pt x="1646" y="642"/>
                    <a:pt x="1563" y="418"/>
                    <a:pt x="1423" y="279"/>
                  </a:cubicBezTo>
                  <a:cubicBezTo>
                    <a:pt x="1256" y="84"/>
                    <a:pt x="1032" y="0"/>
                    <a:pt x="80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29" name="Google Shape;1229;p61"/>
            <p:cNvSpPr/>
            <p:nvPr/>
          </p:nvSpPr>
          <p:spPr>
            <a:xfrm>
              <a:off x="4087751" y="4142960"/>
              <a:ext cx="25392" cy="39873"/>
            </a:xfrm>
            <a:custGeom>
              <a:avLst/>
              <a:gdLst/>
              <a:ahLst/>
              <a:cxnLst/>
              <a:rect l="l" t="t" r="r" b="b"/>
              <a:pathLst>
                <a:path w="1564" h="2456" extrusionOk="0">
                  <a:moveTo>
                    <a:pt x="336" y="0"/>
                  </a:moveTo>
                  <a:cubicBezTo>
                    <a:pt x="224" y="0"/>
                    <a:pt x="140" y="84"/>
                    <a:pt x="140" y="196"/>
                  </a:cubicBezTo>
                  <a:cubicBezTo>
                    <a:pt x="140" y="307"/>
                    <a:pt x="224" y="391"/>
                    <a:pt x="336" y="391"/>
                  </a:cubicBezTo>
                  <a:lnTo>
                    <a:pt x="894" y="391"/>
                  </a:lnTo>
                  <a:lnTo>
                    <a:pt x="531" y="754"/>
                  </a:lnTo>
                  <a:cubicBezTo>
                    <a:pt x="475" y="837"/>
                    <a:pt x="475" y="977"/>
                    <a:pt x="531" y="1032"/>
                  </a:cubicBezTo>
                  <a:lnTo>
                    <a:pt x="559" y="1060"/>
                  </a:lnTo>
                  <a:cubicBezTo>
                    <a:pt x="587" y="1088"/>
                    <a:pt x="643" y="1116"/>
                    <a:pt x="698" y="1116"/>
                  </a:cubicBezTo>
                  <a:cubicBezTo>
                    <a:pt x="810" y="1116"/>
                    <a:pt x="922" y="1144"/>
                    <a:pt x="1033" y="1256"/>
                  </a:cubicBezTo>
                  <a:cubicBezTo>
                    <a:pt x="1117" y="1339"/>
                    <a:pt x="1145" y="1451"/>
                    <a:pt x="1145" y="1590"/>
                  </a:cubicBezTo>
                  <a:cubicBezTo>
                    <a:pt x="1145" y="1702"/>
                    <a:pt x="1117" y="1814"/>
                    <a:pt x="1033" y="1925"/>
                  </a:cubicBezTo>
                  <a:cubicBezTo>
                    <a:pt x="922" y="2009"/>
                    <a:pt x="810" y="2037"/>
                    <a:pt x="698" y="2037"/>
                  </a:cubicBezTo>
                  <a:cubicBezTo>
                    <a:pt x="559" y="2037"/>
                    <a:pt x="447" y="2009"/>
                    <a:pt x="364" y="1925"/>
                  </a:cubicBezTo>
                  <a:cubicBezTo>
                    <a:pt x="322" y="1883"/>
                    <a:pt x="266" y="1862"/>
                    <a:pt x="214" y="1862"/>
                  </a:cubicBezTo>
                  <a:cubicBezTo>
                    <a:pt x="161" y="1862"/>
                    <a:pt x="113" y="1883"/>
                    <a:pt x="85" y="1925"/>
                  </a:cubicBezTo>
                  <a:cubicBezTo>
                    <a:pt x="1" y="1981"/>
                    <a:pt x="1" y="2121"/>
                    <a:pt x="85" y="2204"/>
                  </a:cubicBezTo>
                  <a:cubicBezTo>
                    <a:pt x="252" y="2372"/>
                    <a:pt x="475" y="2455"/>
                    <a:pt x="698" y="2455"/>
                  </a:cubicBezTo>
                  <a:cubicBezTo>
                    <a:pt x="894" y="2455"/>
                    <a:pt x="1117" y="2372"/>
                    <a:pt x="1284" y="2204"/>
                  </a:cubicBezTo>
                  <a:cubicBezTo>
                    <a:pt x="1480" y="2009"/>
                    <a:pt x="1563" y="1786"/>
                    <a:pt x="1563" y="1590"/>
                  </a:cubicBezTo>
                  <a:cubicBezTo>
                    <a:pt x="1563" y="1367"/>
                    <a:pt x="1480" y="1144"/>
                    <a:pt x="1284" y="977"/>
                  </a:cubicBezTo>
                  <a:cubicBezTo>
                    <a:pt x="1228" y="893"/>
                    <a:pt x="1145" y="837"/>
                    <a:pt x="1061" y="809"/>
                  </a:cubicBezTo>
                  <a:lnTo>
                    <a:pt x="1480" y="335"/>
                  </a:lnTo>
                  <a:lnTo>
                    <a:pt x="1535" y="307"/>
                  </a:lnTo>
                  <a:lnTo>
                    <a:pt x="1563" y="196"/>
                  </a:lnTo>
                  <a:cubicBezTo>
                    <a:pt x="1563" y="84"/>
                    <a:pt x="1452" y="0"/>
                    <a:pt x="1340"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0" name="Google Shape;1230;p61"/>
            <p:cNvSpPr/>
            <p:nvPr/>
          </p:nvSpPr>
          <p:spPr>
            <a:xfrm>
              <a:off x="5265348" y="1771460"/>
              <a:ext cx="607871" cy="607416"/>
            </a:xfrm>
            <a:custGeom>
              <a:avLst/>
              <a:gdLst/>
              <a:ahLst/>
              <a:cxnLst/>
              <a:rect l="l" t="t" r="r" b="b"/>
              <a:pathLst>
                <a:path w="37442" h="37414" extrusionOk="0">
                  <a:moveTo>
                    <a:pt x="18721" y="1"/>
                  </a:moveTo>
                  <a:cubicBezTo>
                    <a:pt x="8370" y="1"/>
                    <a:pt x="1" y="8370"/>
                    <a:pt x="1" y="18721"/>
                  </a:cubicBezTo>
                  <a:cubicBezTo>
                    <a:pt x="1" y="29044"/>
                    <a:pt x="8370" y="37413"/>
                    <a:pt x="18721" y="37413"/>
                  </a:cubicBezTo>
                  <a:cubicBezTo>
                    <a:pt x="29043" y="37413"/>
                    <a:pt x="37441" y="29044"/>
                    <a:pt x="37441" y="18721"/>
                  </a:cubicBezTo>
                  <a:cubicBezTo>
                    <a:pt x="37441" y="8370"/>
                    <a:pt x="29043" y="1"/>
                    <a:pt x="18721" y="1"/>
                  </a:cubicBezTo>
                  <a:close/>
                </a:path>
              </a:pathLst>
            </a:custGeom>
            <a:solidFill>
              <a:srgbClr val="F6F6F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1" name="Google Shape;1231;p61"/>
            <p:cNvSpPr/>
            <p:nvPr/>
          </p:nvSpPr>
          <p:spPr>
            <a:xfrm>
              <a:off x="5247230" y="1753342"/>
              <a:ext cx="643653" cy="643653"/>
            </a:xfrm>
            <a:custGeom>
              <a:avLst/>
              <a:gdLst/>
              <a:ahLst/>
              <a:cxnLst/>
              <a:rect l="l" t="t" r="r" b="b"/>
              <a:pathLst>
                <a:path w="39646" h="39646" extrusionOk="0">
                  <a:moveTo>
                    <a:pt x="19837" y="2233"/>
                  </a:moveTo>
                  <a:cubicBezTo>
                    <a:pt x="29546" y="2233"/>
                    <a:pt x="37441" y="10128"/>
                    <a:pt x="37441" y="19837"/>
                  </a:cubicBezTo>
                  <a:cubicBezTo>
                    <a:pt x="37441" y="29546"/>
                    <a:pt x="29546" y="37441"/>
                    <a:pt x="19837" y="37441"/>
                  </a:cubicBezTo>
                  <a:cubicBezTo>
                    <a:pt x="10128" y="37441"/>
                    <a:pt x="2232" y="29546"/>
                    <a:pt x="2232" y="19837"/>
                  </a:cubicBezTo>
                  <a:cubicBezTo>
                    <a:pt x="2232" y="10128"/>
                    <a:pt x="10128" y="2233"/>
                    <a:pt x="19837" y="2233"/>
                  </a:cubicBezTo>
                  <a:close/>
                  <a:moveTo>
                    <a:pt x="19837" y="1"/>
                  </a:moveTo>
                  <a:cubicBezTo>
                    <a:pt x="8900" y="1"/>
                    <a:pt x="1" y="8900"/>
                    <a:pt x="1" y="19837"/>
                  </a:cubicBezTo>
                  <a:cubicBezTo>
                    <a:pt x="1" y="30773"/>
                    <a:pt x="8900" y="39645"/>
                    <a:pt x="19837" y="39645"/>
                  </a:cubicBezTo>
                  <a:cubicBezTo>
                    <a:pt x="30773" y="39645"/>
                    <a:pt x="39645" y="30773"/>
                    <a:pt x="39645" y="19837"/>
                  </a:cubicBezTo>
                  <a:cubicBezTo>
                    <a:pt x="39645" y="8900"/>
                    <a:pt x="30773" y="1"/>
                    <a:pt x="19837" y="1"/>
                  </a:cubicBez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2" name="Google Shape;1232;p61"/>
            <p:cNvSpPr/>
            <p:nvPr/>
          </p:nvSpPr>
          <p:spPr>
            <a:xfrm>
              <a:off x="4191925" y="1520088"/>
              <a:ext cx="530868" cy="530868"/>
            </a:xfrm>
            <a:custGeom>
              <a:avLst/>
              <a:gdLst/>
              <a:ahLst/>
              <a:cxnLst/>
              <a:rect l="l" t="t" r="r" b="b"/>
              <a:pathLst>
                <a:path w="32699" h="32699" extrusionOk="0">
                  <a:moveTo>
                    <a:pt x="16350" y="1"/>
                  </a:moveTo>
                  <a:cubicBezTo>
                    <a:pt x="7310" y="1"/>
                    <a:pt x="1" y="7310"/>
                    <a:pt x="1" y="16350"/>
                  </a:cubicBezTo>
                  <a:cubicBezTo>
                    <a:pt x="1" y="25361"/>
                    <a:pt x="7310" y="32698"/>
                    <a:pt x="16350" y="32698"/>
                  </a:cubicBezTo>
                  <a:cubicBezTo>
                    <a:pt x="25389" y="32698"/>
                    <a:pt x="32698" y="25361"/>
                    <a:pt x="32698" y="16350"/>
                  </a:cubicBezTo>
                  <a:cubicBezTo>
                    <a:pt x="32698" y="7310"/>
                    <a:pt x="25389" y="1"/>
                    <a:pt x="16350" y="1"/>
                  </a:cubicBezTo>
                  <a:close/>
                </a:path>
              </a:pathLst>
            </a:custGeom>
            <a:solidFill>
              <a:srgbClr val="F6F6F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3" name="Google Shape;1233;p61"/>
            <p:cNvSpPr/>
            <p:nvPr/>
          </p:nvSpPr>
          <p:spPr>
            <a:xfrm>
              <a:off x="4173808" y="1501971"/>
              <a:ext cx="567105" cy="567105"/>
            </a:xfrm>
            <a:custGeom>
              <a:avLst/>
              <a:gdLst/>
              <a:ahLst/>
              <a:cxnLst/>
              <a:rect l="l" t="t" r="r" b="b"/>
              <a:pathLst>
                <a:path w="34931" h="34931" extrusionOk="0">
                  <a:moveTo>
                    <a:pt x="17466" y="2205"/>
                  </a:moveTo>
                  <a:cubicBezTo>
                    <a:pt x="25863" y="2205"/>
                    <a:pt x="32698" y="9040"/>
                    <a:pt x="32698" y="17466"/>
                  </a:cubicBezTo>
                  <a:cubicBezTo>
                    <a:pt x="32698" y="25863"/>
                    <a:pt x="25863" y="32698"/>
                    <a:pt x="17466" y="32698"/>
                  </a:cubicBezTo>
                  <a:cubicBezTo>
                    <a:pt x="9068" y="32698"/>
                    <a:pt x="2233" y="25863"/>
                    <a:pt x="2233" y="17466"/>
                  </a:cubicBezTo>
                  <a:cubicBezTo>
                    <a:pt x="2233" y="9040"/>
                    <a:pt x="9068" y="2205"/>
                    <a:pt x="17466" y="2205"/>
                  </a:cubicBezTo>
                  <a:close/>
                  <a:moveTo>
                    <a:pt x="17466" y="1"/>
                  </a:moveTo>
                  <a:cubicBezTo>
                    <a:pt x="7840" y="1"/>
                    <a:pt x="1" y="7812"/>
                    <a:pt x="1" y="17466"/>
                  </a:cubicBezTo>
                  <a:cubicBezTo>
                    <a:pt x="1" y="27091"/>
                    <a:pt x="7840" y="34930"/>
                    <a:pt x="17466" y="34930"/>
                  </a:cubicBezTo>
                  <a:cubicBezTo>
                    <a:pt x="27091" y="34930"/>
                    <a:pt x="34930" y="27091"/>
                    <a:pt x="34930" y="17466"/>
                  </a:cubicBezTo>
                  <a:cubicBezTo>
                    <a:pt x="34930" y="7812"/>
                    <a:pt x="27091" y="1"/>
                    <a:pt x="17466" y="1"/>
                  </a:cubicBezTo>
                  <a:close/>
                </a:path>
              </a:pathLst>
            </a:custGeom>
            <a:gradFill>
              <a:gsLst>
                <a:gs pos="0">
                  <a:schemeClr val="accent4"/>
                </a:gs>
                <a:gs pos="100000">
                  <a:schemeClr val="lt2"/>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4" name="Google Shape;1234;p61"/>
            <p:cNvSpPr/>
            <p:nvPr/>
          </p:nvSpPr>
          <p:spPr>
            <a:xfrm>
              <a:off x="3056002" y="2117038"/>
              <a:ext cx="542639" cy="542184"/>
            </a:xfrm>
            <a:custGeom>
              <a:avLst/>
              <a:gdLst/>
              <a:ahLst/>
              <a:cxnLst/>
              <a:rect l="l" t="t" r="r" b="b"/>
              <a:pathLst>
                <a:path w="33424" h="33396" extrusionOk="0">
                  <a:moveTo>
                    <a:pt x="16712" y="1"/>
                  </a:moveTo>
                  <a:cubicBezTo>
                    <a:pt x="7478" y="1"/>
                    <a:pt x="1" y="7478"/>
                    <a:pt x="1" y="16712"/>
                  </a:cubicBezTo>
                  <a:cubicBezTo>
                    <a:pt x="1" y="25919"/>
                    <a:pt x="7478" y="33396"/>
                    <a:pt x="16712" y="33396"/>
                  </a:cubicBezTo>
                  <a:cubicBezTo>
                    <a:pt x="25947" y="33396"/>
                    <a:pt x="33424" y="25919"/>
                    <a:pt x="33424" y="16712"/>
                  </a:cubicBezTo>
                  <a:cubicBezTo>
                    <a:pt x="33424" y="7478"/>
                    <a:pt x="25947" y="1"/>
                    <a:pt x="16712" y="1"/>
                  </a:cubicBezTo>
                  <a:close/>
                </a:path>
              </a:pathLst>
            </a:custGeom>
            <a:solidFill>
              <a:srgbClr val="F6F6F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5" name="Google Shape;1235;p61"/>
            <p:cNvSpPr/>
            <p:nvPr/>
          </p:nvSpPr>
          <p:spPr>
            <a:xfrm>
              <a:off x="3040157" y="2100739"/>
              <a:ext cx="574346" cy="574800"/>
            </a:xfrm>
            <a:custGeom>
              <a:avLst/>
              <a:gdLst/>
              <a:ahLst/>
              <a:cxnLst/>
              <a:rect l="l" t="t" r="r" b="b"/>
              <a:pathLst>
                <a:path w="35377" h="35405" extrusionOk="0">
                  <a:moveTo>
                    <a:pt x="17688" y="2009"/>
                  </a:moveTo>
                  <a:cubicBezTo>
                    <a:pt x="26365" y="2009"/>
                    <a:pt x="33396" y="9040"/>
                    <a:pt x="33396" y="17716"/>
                  </a:cubicBezTo>
                  <a:cubicBezTo>
                    <a:pt x="33396" y="26365"/>
                    <a:pt x="26365" y="33423"/>
                    <a:pt x="17688" y="33423"/>
                  </a:cubicBezTo>
                  <a:cubicBezTo>
                    <a:pt x="9040" y="33423"/>
                    <a:pt x="1981" y="26365"/>
                    <a:pt x="1981" y="17716"/>
                  </a:cubicBezTo>
                  <a:cubicBezTo>
                    <a:pt x="1981" y="9040"/>
                    <a:pt x="9040" y="2009"/>
                    <a:pt x="17688" y="2009"/>
                  </a:cubicBezTo>
                  <a:close/>
                  <a:moveTo>
                    <a:pt x="17688" y="0"/>
                  </a:moveTo>
                  <a:cubicBezTo>
                    <a:pt x="7924" y="0"/>
                    <a:pt x="0" y="7952"/>
                    <a:pt x="0" y="17716"/>
                  </a:cubicBezTo>
                  <a:cubicBezTo>
                    <a:pt x="0" y="27453"/>
                    <a:pt x="7924" y="35404"/>
                    <a:pt x="17688" y="35404"/>
                  </a:cubicBezTo>
                  <a:cubicBezTo>
                    <a:pt x="27453" y="35404"/>
                    <a:pt x="35376" y="27453"/>
                    <a:pt x="35376" y="17716"/>
                  </a:cubicBezTo>
                  <a:cubicBezTo>
                    <a:pt x="35376" y="7952"/>
                    <a:pt x="27453" y="0"/>
                    <a:pt x="17688" y="0"/>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6" name="Google Shape;1236;p61"/>
            <p:cNvSpPr/>
            <p:nvPr/>
          </p:nvSpPr>
          <p:spPr>
            <a:xfrm>
              <a:off x="5103655" y="3774280"/>
              <a:ext cx="607416" cy="607855"/>
            </a:xfrm>
            <a:custGeom>
              <a:avLst/>
              <a:gdLst/>
              <a:ahLst/>
              <a:cxnLst/>
              <a:rect l="l" t="t" r="r" b="b"/>
              <a:pathLst>
                <a:path w="37414" h="37441" extrusionOk="0">
                  <a:moveTo>
                    <a:pt x="18721" y="0"/>
                  </a:moveTo>
                  <a:cubicBezTo>
                    <a:pt x="8370" y="0"/>
                    <a:pt x="1" y="8370"/>
                    <a:pt x="1" y="18721"/>
                  </a:cubicBezTo>
                  <a:cubicBezTo>
                    <a:pt x="1" y="29043"/>
                    <a:pt x="8370" y="37441"/>
                    <a:pt x="18721" y="37441"/>
                  </a:cubicBezTo>
                  <a:cubicBezTo>
                    <a:pt x="29044" y="37441"/>
                    <a:pt x="37413" y="29043"/>
                    <a:pt x="37413" y="18721"/>
                  </a:cubicBezTo>
                  <a:cubicBezTo>
                    <a:pt x="37413" y="8370"/>
                    <a:pt x="29044" y="0"/>
                    <a:pt x="18721" y="0"/>
                  </a:cubicBezTo>
                  <a:close/>
                </a:path>
              </a:pathLst>
            </a:custGeom>
            <a:solidFill>
              <a:srgbClr val="F6F6F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7" name="Google Shape;1237;p61"/>
            <p:cNvSpPr/>
            <p:nvPr/>
          </p:nvSpPr>
          <p:spPr>
            <a:xfrm>
              <a:off x="5085537" y="3756163"/>
              <a:ext cx="643653" cy="643637"/>
            </a:xfrm>
            <a:custGeom>
              <a:avLst/>
              <a:gdLst/>
              <a:ahLst/>
              <a:cxnLst/>
              <a:rect l="l" t="t" r="r" b="b"/>
              <a:pathLst>
                <a:path w="39646" h="39645" extrusionOk="0">
                  <a:moveTo>
                    <a:pt x="19837" y="2232"/>
                  </a:moveTo>
                  <a:cubicBezTo>
                    <a:pt x="29546" y="2232"/>
                    <a:pt x="37441" y="10128"/>
                    <a:pt x="37441" y="19837"/>
                  </a:cubicBezTo>
                  <a:cubicBezTo>
                    <a:pt x="37441" y="29546"/>
                    <a:pt x="29546" y="37441"/>
                    <a:pt x="19837" y="37441"/>
                  </a:cubicBezTo>
                  <a:cubicBezTo>
                    <a:pt x="10128" y="37441"/>
                    <a:pt x="2233" y="29546"/>
                    <a:pt x="2233" y="19837"/>
                  </a:cubicBezTo>
                  <a:cubicBezTo>
                    <a:pt x="2233" y="10128"/>
                    <a:pt x="10128" y="2232"/>
                    <a:pt x="19837" y="2232"/>
                  </a:cubicBezTo>
                  <a:close/>
                  <a:moveTo>
                    <a:pt x="19837" y="0"/>
                  </a:moveTo>
                  <a:cubicBezTo>
                    <a:pt x="8900" y="0"/>
                    <a:pt x="1" y="8900"/>
                    <a:pt x="1" y="19837"/>
                  </a:cubicBezTo>
                  <a:cubicBezTo>
                    <a:pt x="1" y="30773"/>
                    <a:pt x="8900" y="39645"/>
                    <a:pt x="19837" y="39645"/>
                  </a:cubicBezTo>
                  <a:cubicBezTo>
                    <a:pt x="30773" y="39645"/>
                    <a:pt x="39645" y="30773"/>
                    <a:pt x="39645" y="19837"/>
                  </a:cubicBezTo>
                  <a:cubicBezTo>
                    <a:pt x="39645" y="8900"/>
                    <a:pt x="30773" y="0"/>
                    <a:pt x="19837" y="0"/>
                  </a:cubicBezTo>
                  <a:close/>
                </a:path>
              </a:pathLst>
            </a:custGeom>
            <a:gradFill>
              <a:gsLst>
                <a:gs pos="0">
                  <a:schemeClr val="accent4"/>
                </a:gs>
                <a:gs pos="50000">
                  <a:schemeClr val="accent2"/>
                </a:gs>
                <a:gs pos="100000">
                  <a:srgbClr val="3E1044"/>
                </a:gs>
              </a:gsLst>
              <a:lin ang="2698631" scaled="0"/>
            </a:gra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8" name="Google Shape;1238;p61"/>
            <p:cNvSpPr/>
            <p:nvPr/>
          </p:nvSpPr>
          <p:spPr>
            <a:xfrm>
              <a:off x="5458746" y="1927260"/>
              <a:ext cx="217874" cy="228313"/>
            </a:xfrm>
            <a:custGeom>
              <a:avLst/>
              <a:gdLst/>
              <a:ahLst/>
              <a:cxnLst/>
              <a:rect l="l" t="t" r="r" b="b"/>
              <a:pathLst>
                <a:path w="13420" h="14063" extrusionOk="0">
                  <a:moveTo>
                    <a:pt x="4660" y="1"/>
                  </a:moveTo>
                  <a:cubicBezTo>
                    <a:pt x="4381" y="1"/>
                    <a:pt x="4130" y="308"/>
                    <a:pt x="4130" y="670"/>
                  </a:cubicBezTo>
                  <a:cubicBezTo>
                    <a:pt x="4130" y="1033"/>
                    <a:pt x="4381" y="1340"/>
                    <a:pt x="4660" y="1340"/>
                  </a:cubicBezTo>
                  <a:lnTo>
                    <a:pt x="4966" y="1340"/>
                  </a:lnTo>
                  <a:lnTo>
                    <a:pt x="4966" y="8231"/>
                  </a:lnTo>
                  <a:cubicBezTo>
                    <a:pt x="2316" y="8957"/>
                    <a:pt x="279" y="11244"/>
                    <a:pt x="0" y="14062"/>
                  </a:cubicBezTo>
                  <a:lnTo>
                    <a:pt x="13420" y="14062"/>
                  </a:lnTo>
                  <a:cubicBezTo>
                    <a:pt x="13141" y="11244"/>
                    <a:pt x="11104" y="8957"/>
                    <a:pt x="8454" y="8231"/>
                  </a:cubicBezTo>
                  <a:lnTo>
                    <a:pt x="8454" y="1340"/>
                  </a:lnTo>
                  <a:lnTo>
                    <a:pt x="8761" y="1340"/>
                  </a:lnTo>
                  <a:cubicBezTo>
                    <a:pt x="9068" y="1340"/>
                    <a:pt x="9319" y="1033"/>
                    <a:pt x="9319" y="670"/>
                  </a:cubicBezTo>
                  <a:cubicBezTo>
                    <a:pt x="9319" y="308"/>
                    <a:pt x="9068" y="1"/>
                    <a:pt x="8761"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39" name="Google Shape;1239;p61"/>
            <p:cNvSpPr/>
            <p:nvPr/>
          </p:nvSpPr>
          <p:spPr>
            <a:xfrm>
              <a:off x="5452853" y="1922292"/>
              <a:ext cx="229660" cy="238703"/>
            </a:xfrm>
            <a:custGeom>
              <a:avLst/>
              <a:gdLst/>
              <a:ahLst/>
              <a:cxnLst/>
              <a:rect l="l" t="t" r="r" b="b"/>
              <a:pathLst>
                <a:path w="14146" h="14703" extrusionOk="0">
                  <a:moveTo>
                    <a:pt x="9124" y="642"/>
                  </a:moveTo>
                  <a:cubicBezTo>
                    <a:pt x="9235" y="642"/>
                    <a:pt x="9347" y="781"/>
                    <a:pt x="9347" y="976"/>
                  </a:cubicBezTo>
                  <a:cubicBezTo>
                    <a:pt x="9347" y="1200"/>
                    <a:pt x="9235" y="1339"/>
                    <a:pt x="9124" y="1339"/>
                  </a:cubicBezTo>
                  <a:lnTo>
                    <a:pt x="8482" y="1339"/>
                  </a:lnTo>
                  <a:lnTo>
                    <a:pt x="8482" y="8788"/>
                  </a:lnTo>
                  <a:lnTo>
                    <a:pt x="8733" y="8872"/>
                  </a:lnTo>
                  <a:cubicBezTo>
                    <a:pt x="11188" y="9514"/>
                    <a:pt x="13030" y="11578"/>
                    <a:pt x="13420" y="14061"/>
                  </a:cubicBezTo>
                  <a:lnTo>
                    <a:pt x="726" y="14061"/>
                  </a:lnTo>
                  <a:cubicBezTo>
                    <a:pt x="1117" y="11578"/>
                    <a:pt x="2986" y="9514"/>
                    <a:pt x="5413" y="8872"/>
                  </a:cubicBezTo>
                  <a:lnTo>
                    <a:pt x="5664" y="8788"/>
                  </a:lnTo>
                  <a:lnTo>
                    <a:pt x="5664" y="1339"/>
                  </a:lnTo>
                  <a:lnTo>
                    <a:pt x="5023" y="1339"/>
                  </a:lnTo>
                  <a:cubicBezTo>
                    <a:pt x="4939" y="1339"/>
                    <a:pt x="4799" y="1200"/>
                    <a:pt x="4799" y="976"/>
                  </a:cubicBezTo>
                  <a:cubicBezTo>
                    <a:pt x="4799" y="781"/>
                    <a:pt x="4939" y="642"/>
                    <a:pt x="5023" y="642"/>
                  </a:cubicBezTo>
                  <a:close/>
                  <a:moveTo>
                    <a:pt x="5023" y="0"/>
                  </a:moveTo>
                  <a:cubicBezTo>
                    <a:pt x="4548" y="0"/>
                    <a:pt x="4158" y="446"/>
                    <a:pt x="4158" y="976"/>
                  </a:cubicBezTo>
                  <a:cubicBezTo>
                    <a:pt x="4158" y="1534"/>
                    <a:pt x="4548" y="1953"/>
                    <a:pt x="5023" y="1981"/>
                  </a:cubicBezTo>
                  <a:lnTo>
                    <a:pt x="5023" y="8314"/>
                  </a:lnTo>
                  <a:cubicBezTo>
                    <a:pt x="2316" y="9123"/>
                    <a:pt x="336" y="11522"/>
                    <a:pt x="29" y="14340"/>
                  </a:cubicBezTo>
                  <a:lnTo>
                    <a:pt x="1" y="14703"/>
                  </a:lnTo>
                  <a:lnTo>
                    <a:pt x="14146" y="14703"/>
                  </a:lnTo>
                  <a:lnTo>
                    <a:pt x="14118" y="14340"/>
                  </a:lnTo>
                  <a:cubicBezTo>
                    <a:pt x="13811" y="11522"/>
                    <a:pt x="11830" y="9123"/>
                    <a:pt x="9124" y="8314"/>
                  </a:cubicBezTo>
                  <a:lnTo>
                    <a:pt x="9124" y="1981"/>
                  </a:lnTo>
                  <a:cubicBezTo>
                    <a:pt x="9598" y="1953"/>
                    <a:pt x="9989" y="1534"/>
                    <a:pt x="9989" y="976"/>
                  </a:cubicBezTo>
                  <a:cubicBezTo>
                    <a:pt x="9989" y="446"/>
                    <a:pt x="9598" y="0"/>
                    <a:pt x="9124" y="0"/>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0" name="Google Shape;1240;p61"/>
            <p:cNvSpPr/>
            <p:nvPr/>
          </p:nvSpPr>
          <p:spPr>
            <a:xfrm>
              <a:off x="5458291" y="2155546"/>
              <a:ext cx="219237" cy="120951"/>
            </a:xfrm>
            <a:custGeom>
              <a:avLst/>
              <a:gdLst/>
              <a:ahLst/>
              <a:cxnLst/>
              <a:rect l="l" t="t" r="r" b="b"/>
              <a:pathLst>
                <a:path w="13504" h="7450" extrusionOk="0">
                  <a:moveTo>
                    <a:pt x="28" y="0"/>
                  </a:moveTo>
                  <a:cubicBezTo>
                    <a:pt x="1" y="223"/>
                    <a:pt x="1" y="474"/>
                    <a:pt x="1" y="698"/>
                  </a:cubicBezTo>
                  <a:cubicBezTo>
                    <a:pt x="1" y="4436"/>
                    <a:pt x="3014" y="7449"/>
                    <a:pt x="6752" y="7449"/>
                  </a:cubicBezTo>
                  <a:cubicBezTo>
                    <a:pt x="10463" y="7449"/>
                    <a:pt x="13504" y="4436"/>
                    <a:pt x="13504" y="698"/>
                  </a:cubicBezTo>
                  <a:cubicBezTo>
                    <a:pt x="13504" y="474"/>
                    <a:pt x="13476" y="223"/>
                    <a:pt x="13448" y="0"/>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1" name="Google Shape;1241;p61"/>
            <p:cNvSpPr/>
            <p:nvPr/>
          </p:nvSpPr>
          <p:spPr>
            <a:xfrm>
              <a:off x="5451944" y="2143305"/>
              <a:ext cx="231479" cy="139069"/>
            </a:xfrm>
            <a:custGeom>
              <a:avLst/>
              <a:gdLst/>
              <a:ahLst/>
              <a:cxnLst/>
              <a:rect l="l" t="t" r="r" b="b"/>
              <a:pathLst>
                <a:path w="14258" h="8566" extrusionOk="0">
                  <a:moveTo>
                    <a:pt x="13504" y="1145"/>
                  </a:moveTo>
                  <a:cubicBezTo>
                    <a:pt x="13504" y="1256"/>
                    <a:pt x="13504" y="1368"/>
                    <a:pt x="13504" y="1452"/>
                  </a:cubicBezTo>
                  <a:cubicBezTo>
                    <a:pt x="13504" y="4967"/>
                    <a:pt x="10658" y="7813"/>
                    <a:pt x="7143" y="7813"/>
                  </a:cubicBezTo>
                  <a:cubicBezTo>
                    <a:pt x="3628" y="7813"/>
                    <a:pt x="754" y="4967"/>
                    <a:pt x="754" y="1452"/>
                  </a:cubicBezTo>
                  <a:cubicBezTo>
                    <a:pt x="754" y="1368"/>
                    <a:pt x="754" y="1256"/>
                    <a:pt x="782" y="1145"/>
                  </a:cubicBezTo>
                  <a:close/>
                  <a:moveTo>
                    <a:pt x="224" y="1"/>
                  </a:moveTo>
                  <a:cubicBezTo>
                    <a:pt x="224" y="1"/>
                    <a:pt x="1" y="1312"/>
                    <a:pt x="1" y="1535"/>
                  </a:cubicBezTo>
                  <a:cubicBezTo>
                    <a:pt x="1" y="5469"/>
                    <a:pt x="3209" y="8566"/>
                    <a:pt x="7143" y="8566"/>
                  </a:cubicBezTo>
                  <a:cubicBezTo>
                    <a:pt x="11049" y="8566"/>
                    <a:pt x="14257" y="5581"/>
                    <a:pt x="14257" y="1647"/>
                  </a:cubicBezTo>
                  <a:cubicBezTo>
                    <a:pt x="14257" y="1312"/>
                    <a:pt x="14090" y="168"/>
                    <a:pt x="14090" y="168"/>
                  </a:cubicBezTo>
                  <a:lnTo>
                    <a:pt x="12639" y="391"/>
                  </a:lnTo>
                  <a:lnTo>
                    <a:pt x="11188" y="1"/>
                  </a:lnTo>
                  <a:lnTo>
                    <a:pt x="9877" y="391"/>
                  </a:lnTo>
                  <a:lnTo>
                    <a:pt x="8594" y="1"/>
                  </a:lnTo>
                  <a:lnTo>
                    <a:pt x="7255" y="391"/>
                  </a:lnTo>
                  <a:lnTo>
                    <a:pt x="5720" y="1"/>
                  </a:lnTo>
                  <a:lnTo>
                    <a:pt x="4632" y="391"/>
                  </a:lnTo>
                  <a:lnTo>
                    <a:pt x="3098" y="1"/>
                  </a:lnTo>
                  <a:lnTo>
                    <a:pt x="1703" y="391"/>
                  </a:lnTo>
                  <a:lnTo>
                    <a:pt x="224" y="1"/>
                  </a:ln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2" name="Google Shape;1242;p61"/>
            <p:cNvSpPr/>
            <p:nvPr/>
          </p:nvSpPr>
          <p:spPr>
            <a:xfrm>
              <a:off x="5461457" y="2129717"/>
              <a:ext cx="212451" cy="33996"/>
            </a:xfrm>
            <a:custGeom>
              <a:avLst/>
              <a:gdLst/>
              <a:ahLst/>
              <a:cxnLst/>
              <a:rect l="l" t="t" r="r" b="b"/>
              <a:pathLst>
                <a:path w="13086" h="2094" extrusionOk="0">
                  <a:moveTo>
                    <a:pt x="1" y="1"/>
                  </a:moveTo>
                  <a:lnTo>
                    <a:pt x="1" y="1312"/>
                  </a:lnTo>
                  <a:cubicBezTo>
                    <a:pt x="57" y="1312"/>
                    <a:pt x="112" y="1396"/>
                    <a:pt x="168" y="1452"/>
                  </a:cubicBezTo>
                  <a:cubicBezTo>
                    <a:pt x="364" y="1703"/>
                    <a:pt x="698" y="2093"/>
                    <a:pt x="1312" y="2093"/>
                  </a:cubicBezTo>
                  <a:cubicBezTo>
                    <a:pt x="1954" y="2093"/>
                    <a:pt x="2261" y="1703"/>
                    <a:pt x="2456" y="1452"/>
                  </a:cubicBezTo>
                  <a:cubicBezTo>
                    <a:pt x="2512" y="1396"/>
                    <a:pt x="2595" y="1312"/>
                    <a:pt x="2623" y="1312"/>
                  </a:cubicBezTo>
                  <a:cubicBezTo>
                    <a:pt x="2651" y="1312"/>
                    <a:pt x="2735" y="1396"/>
                    <a:pt x="2791" y="1452"/>
                  </a:cubicBezTo>
                  <a:cubicBezTo>
                    <a:pt x="2986" y="1703"/>
                    <a:pt x="3293" y="2093"/>
                    <a:pt x="3935" y="2093"/>
                  </a:cubicBezTo>
                  <a:cubicBezTo>
                    <a:pt x="4548" y="2093"/>
                    <a:pt x="4883" y="1703"/>
                    <a:pt x="5078" y="1452"/>
                  </a:cubicBezTo>
                  <a:cubicBezTo>
                    <a:pt x="5134" y="1396"/>
                    <a:pt x="5190" y="1312"/>
                    <a:pt x="5246" y="1312"/>
                  </a:cubicBezTo>
                  <a:cubicBezTo>
                    <a:pt x="5274" y="1312"/>
                    <a:pt x="5330" y="1396"/>
                    <a:pt x="5385" y="1452"/>
                  </a:cubicBezTo>
                  <a:cubicBezTo>
                    <a:pt x="5581" y="1703"/>
                    <a:pt x="5915" y="2093"/>
                    <a:pt x="6529" y="2093"/>
                  </a:cubicBezTo>
                  <a:cubicBezTo>
                    <a:pt x="7171" y="2093"/>
                    <a:pt x="7506" y="1703"/>
                    <a:pt x="7701" y="1452"/>
                  </a:cubicBezTo>
                  <a:cubicBezTo>
                    <a:pt x="7729" y="1396"/>
                    <a:pt x="7813" y="1312"/>
                    <a:pt x="7868" y="1312"/>
                  </a:cubicBezTo>
                  <a:cubicBezTo>
                    <a:pt x="7896" y="1312"/>
                    <a:pt x="7952" y="1396"/>
                    <a:pt x="8008" y="1452"/>
                  </a:cubicBezTo>
                  <a:cubicBezTo>
                    <a:pt x="8203" y="1703"/>
                    <a:pt x="8538" y="2093"/>
                    <a:pt x="9152" y="2093"/>
                  </a:cubicBezTo>
                  <a:cubicBezTo>
                    <a:pt x="9793" y="2093"/>
                    <a:pt x="10128" y="1703"/>
                    <a:pt x="10323" y="1452"/>
                  </a:cubicBezTo>
                  <a:cubicBezTo>
                    <a:pt x="10351" y="1396"/>
                    <a:pt x="10435" y="1312"/>
                    <a:pt x="10463" y="1312"/>
                  </a:cubicBezTo>
                  <a:cubicBezTo>
                    <a:pt x="10519" y="1312"/>
                    <a:pt x="10575" y="1396"/>
                    <a:pt x="10630" y="1452"/>
                  </a:cubicBezTo>
                  <a:cubicBezTo>
                    <a:pt x="10826" y="1703"/>
                    <a:pt x="11160" y="2093"/>
                    <a:pt x="11774" y="2093"/>
                  </a:cubicBezTo>
                  <a:cubicBezTo>
                    <a:pt x="12416" y="2093"/>
                    <a:pt x="12723" y="1703"/>
                    <a:pt x="12946" y="1452"/>
                  </a:cubicBezTo>
                  <a:cubicBezTo>
                    <a:pt x="12974" y="1396"/>
                    <a:pt x="13058" y="1312"/>
                    <a:pt x="13086" y="1312"/>
                  </a:cubicBezTo>
                  <a:lnTo>
                    <a:pt x="13086" y="1"/>
                  </a:lnTo>
                  <a:cubicBezTo>
                    <a:pt x="12472" y="1"/>
                    <a:pt x="12137" y="391"/>
                    <a:pt x="11942" y="642"/>
                  </a:cubicBezTo>
                  <a:cubicBezTo>
                    <a:pt x="11886" y="698"/>
                    <a:pt x="11830" y="782"/>
                    <a:pt x="11774" y="782"/>
                  </a:cubicBezTo>
                  <a:cubicBezTo>
                    <a:pt x="11746" y="782"/>
                    <a:pt x="11663" y="698"/>
                    <a:pt x="11635" y="642"/>
                  </a:cubicBezTo>
                  <a:cubicBezTo>
                    <a:pt x="11439" y="391"/>
                    <a:pt x="11105" y="1"/>
                    <a:pt x="10463" y="1"/>
                  </a:cubicBezTo>
                  <a:cubicBezTo>
                    <a:pt x="9849" y="1"/>
                    <a:pt x="9514" y="391"/>
                    <a:pt x="9319" y="642"/>
                  </a:cubicBezTo>
                  <a:cubicBezTo>
                    <a:pt x="9263" y="698"/>
                    <a:pt x="9208" y="782"/>
                    <a:pt x="9152" y="782"/>
                  </a:cubicBezTo>
                  <a:cubicBezTo>
                    <a:pt x="9124" y="782"/>
                    <a:pt x="9040" y="698"/>
                    <a:pt x="9012" y="642"/>
                  </a:cubicBezTo>
                  <a:cubicBezTo>
                    <a:pt x="8817" y="391"/>
                    <a:pt x="8482" y="1"/>
                    <a:pt x="7840" y="1"/>
                  </a:cubicBezTo>
                  <a:cubicBezTo>
                    <a:pt x="7227" y="1"/>
                    <a:pt x="6892" y="391"/>
                    <a:pt x="6697" y="642"/>
                  </a:cubicBezTo>
                  <a:cubicBezTo>
                    <a:pt x="6641" y="698"/>
                    <a:pt x="6585" y="782"/>
                    <a:pt x="6529" y="782"/>
                  </a:cubicBezTo>
                  <a:cubicBezTo>
                    <a:pt x="6501" y="782"/>
                    <a:pt x="6446" y="698"/>
                    <a:pt x="6390" y="642"/>
                  </a:cubicBezTo>
                  <a:cubicBezTo>
                    <a:pt x="6194" y="391"/>
                    <a:pt x="5860" y="1"/>
                    <a:pt x="5246" y="1"/>
                  </a:cubicBezTo>
                  <a:cubicBezTo>
                    <a:pt x="4604" y="1"/>
                    <a:pt x="4269" y="391"/>
                    <a:pt x="4074" y="642"/>
                  </a:cubicBezTo>
                  <a:cubicBezTo>
                    <a:pt x="4046" y="698"/>
                    <a:pt x="3963" y="782"/>
                    <a:pt x="3935" y="782"/>
                  </a:cubicBezTo>
                  <a:cubicBezTo>
                    <a:pt x="3907" y="782"/>
                    <a:pt x="3823" y="698"/>
                    <a:pt x="3767" y="642"/>
                  </a:cubicBezTo>
                  <a:cubicBezTo>
                    <a:pt x="3572" y="391"/>
                    <a:pt x="3265" y="1"/>
                    <a:pt x="2623" y="1"/>
                  </a:cubicBezTo>
                  <a:cubicBezTo>
                    <a:pt x="1982" y="1"/>
                    <a:pt x="1675" y="391"/>
                    <a:pt x="1479" y="642"/>
                  </a:cubicBezTo>
                  <a:cubicBezTo>
                    <a:pt x="1424" y="698"/>
                    <a:pt x="1340" y="782"/>
                    <a:pt x="1312" y="782"/>
                  </a:cubicBezTo>
                  <a:cubicBezTo>
                    <a:pt x="1284" y="782"/>
                    <a:pt x="1200" y="698"/>
                    <a:pt x="1173" y="642"/>
                  </a:cubicBezTo>
                  <a:cubicBezTo>
                    <a:pt x="977" y="391"/>
                    <a:pt x="643" y="1"/>
                    <a:pt x="1" y="1"/>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3" name="Google Shape;1243;p61"/>
            <p:cNvSpPr/>
            <p:nvPr/>
          </p:nvSpPr>
          <p:spPr>
            <a:xfrm>
              <a:off x="5560193" y="2097119"/>
              <a:ext cx="15423" cy="15407"/>
            </a:xfrm>
            <a:custGeom>
              <a:avLst/>
              <a:gdLst/>
              <a:ahLst/>
              <a:cxnLst/>
              <a:rect l="l" t="t" r="r" b="b"/>
              <a:pathLst>
                <a:path w="950" h="949" extrusionOk="0">
                  <a:moveTo>
                    <a:pt x="475" y="0"/>
                  </a:moveTo>
                  <a:cubicBezTo>
                    <a:pt x="196" y="0"/>
                    <a:pt x="1" y="223"/>
                    <a:pt x="1" y="474"/>
                  </a:cubicBezTo>
                  <a:cubicBezTo>
                    <a:pt x="1" y="725"/>
                    <a:pt x="196" y="949"/>
                    <a:pt x="475" y="949"/>
                  </a:cubicBezTo>
                  <a:cubicBezTo>
                    <a:pt x="726" y="949"/>
                    <a:pt x="949" y="725"/>
                    <a:pt x="949" y="474"/>
                  </a:cubicBezTo>
                  <a:cubicBezTo>
                    <a:pt x="949" y="223"/>
                    <a:pt x="726" y="0"/>
                    <a:pt x="475" y="0"/>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4" name="Google Shape;1244;p61"/>
            <p:cNvSpPr/>
            <p:nvPr/>
          </p:nvSpPr>
          <p:spPr>
            <a:xfrm>
              <a:off x="5565177" y="2002457"/>
              <a:ext cx="8166" cy="8166"/>
            </a:xfrm>
            <a:custGeom>
              <a:avLst/>
              <a:gdLst/>
              <a:ahLst/>
              <a:cxnLst/>
              <a:rect l="l" t="t" r="r" b="b"/>
              <a:pathLst>
                <a:path w="503" h="503" extrusionOk="0">
                  <a:moveTo>
                    <a:pt x="252" y="0"/>
                  </a:moveTo>
                  <a:cubicBezTo>
                    <a:pt x="112" y="0"/>
                    <a:pt x="1" y="112"/>
                    <a:pt x="1" y="251"/>
                  </a:cubicBezTo>
                  <a:cubicBezTo>
                    <a:pt x="1" y="391"/>
                    <a:pt x="112" y="502"/>
                    <a:pt x="252" y="502"/>
                  </a:cubicBezTo>
                  <a:cubicBezTo>
                    <a:pt x="391" y="502"/>
                    <a:pt x="503" y="391"/>
                    <a:pt x="503" y="251"/>
                  </a:cubicBezTo>
                  <a:cubicBezTo>
                    <a:pt x="503" y="112"/>
                    <a:pt x="391" y="0"/>
                    <a:pt x="252" y="0"/>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5" name="Google Shape;1245;p61"/>
            <p:cNvSpPr/>
            <p:nvPr/>
          </p:nvSpPr>
          <p:spPr>
            <a:xfrm>
              <a:off x="5554771" y="1963495"/>
              <a:ext cx="18573" cy="18134"/>
            </a:xfrm>
            <a:custGeom>
              <a:avLst/>
              <a:gdLst/>
              <a:ahLst/>
              <a:cxnLst/>
              <a:rect l="l" t="t" r="r" b="b"/>
              <a:pathLst>
                <a:path w="1144" h="1117" extrusionOk="0">
                  <a:moveTo>
                    <a:pt x="558" y="1"/>
                  </a:moveTo>
                  <a:cubicBezTo>
                    <a:pt x="251" y="1"/>
                    <a:pt x="0" y="252"/>
                    <a:pt x="0" y="559"/>
                  </a:cubicBezTo>
                  <a:cubicBezTo>
                    <a:pt x="0" y="866"/>
                    <a:pt x="251" y="1117"/>
                    <a:pt x="558" y="1117"/>
                  </a:cubicBezTo>
                  <a:cubicBezTo>
                    <a:pt x="893" y="1117"/>
                    <a:pt x="1144" y="866"/>
                    <a:pt x="1144" y="559"/>
                  </a:cubicBezTo>
                  <a:cubicBezTo>
                    <a:pt x="1144" y="252"/>
                    <a:pt x="893" y="1"/>
                    <a:pt x="558" y="1"/>
                  </a:cubicBezTo>
                  <a:close/>
                </a:path>
              </a:pathLst>
            </a:custGeom>
            <a:solidFill>
              <a:srgbClr val="F9A62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6" name="Google Shape;1246;p61"/>
            <p:cNvSpPr/>
            <p:nvPr/>
          </p:nvSpPr>
          <p:spPr>
            <a:xfrm>
              <a:off x="5552044" y="1878801"/>
              <a:ext cx="15878" cy="15423"/>
            </a:xfrm>
            <a:custGeom>
              <a:avLst/>
              <a:gdLst/>
              <a:ahLst/>
              <a:cxnLst/>
              <a:rect l="l" t="t" r="r" b="b"/>
              <a:pathLst>
                <a:path w="978" h="950" extrusionOk="0">
                  <a:moveTo>
                    <a:pt x="503" y="1"/>
                  </a:moveTo>
                  <a:cubicBezTo>
                    <a:pt x="224" y="1"/>
                    <a:pt x="1" y="196"/>
                    <a:pt x="1" y="475"/>
                  </a:cubicBezTo>
                  <a:cubicBezTo>
                    <a:pt x="1" y="726"/>
                    <a:pt x="224" y="949"/>
                    <a:pt x="503" y="949"/>
                  </a:cubicBezTo>
                  <a:cubicBezTo>
                    <a:pt x="754" y="949"/>
                    <a:pt x="977" y="726"/>
                    <a:pt x="977" y="475"/>
                  </a:cubicBezTo>
                  <a:cubicBezTo>
                    <a:pt x="977" y="196"/>
                    <a:pt x="754" y="1"/>
                    <a:pt x="503"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7" name="Google Shape;1247;p61"/>
            <p:cNvSpPr/>
            <p:nvPr/>
          </p:nvSpPr>
          <p:spPr>
            <a:xfrm>
              <a:off x="5554771" y="1905977"/>
              <a:ext cx="10423" cy="10439"/>
            </a:xfrm>
            <a:custGeom>
              <a:avLst/>
              <a:gdLst/>
              <a:ahLst/>
              <a:cxnLst/>
              <a:rect l="l" t="t" r="r" b="b"/>
              <a:pathLst>
                <a:path w="642" h="643" extrusionOk="0">
                  <a:moveTo>
                    <a:pt x="335" y="1"/>
                  </a:moveTo>
                  <a:cubicBezTo>
                    <a:pt x="140" y="1"/>
                    <a:pt x="0" y="168"/>
                    <a:pt x="0" y="335"/>
                  </a:cubicBezTo>
                  <a:cubicBezTo>
                    <a:pt x="0" y="503"/>
                    <a:pt x="140" y="642"/>
                    <a:pt x="335" y="642"/>
                  </a:cubicBezTo>
                  <a:cubicBezTo>
                    <a:pt x="502" y="642"/>
                    <a:pt x="642" y="503"/>
                    <a:pt x="642" y="335"/>
                  </a:cubicBezTo>
                  <a:cubicBezTo>
                    <a:pt x="642" y="168"/>
                    <a:pt x="502" y="1"/>
                    <a:pt x="335"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8" name="Google Shape;1248;p61"/>
            <p:cNvSpPr/>
            <p:nvPr/>
          </p:nvSpPr>
          <p:spPr>
            <a:xfrm>
              <a:off x="5573781" y="1894207"/>
              <a:ext cx="15423" cy="15407"/>
            </a:xfrm>
            <a:custGeom>
              <a:avLst/>
              <a:gdLst/>
              <a:ahLst/>
              <a:cxnLst/>
              <a:rect l="l" t="t" r="r" b="b"/>
              <a:pathLst>
                <a:path w="950" h="949" extrusionOk="0">
                  <a:moveTo>
                    <a:pt x="475" y="0"/>
                  </a:moveTo>
                  <a:cubicBezTo>
                    <a:pt x="224" y="0"/>
                    <a:pt x="1" y="196"/>
                    <a:pt x="1" y="475"/>
                  </a:cubicBezTo>
                  <a:cubicBezTo>
                    <a:pt x="1" y="726"/>
                    <a:pt x="224" y="949"/>
                    <a:pt x="475" y="949"/>
                  </a:cubicBezTo>
                  <a:cubicBezTo>
                    <a:pt x="754" y="949"/>
                    <a:pt x="949" y="726"/>
                    <a:pt x="949" y="475"/>
                  </a:cubicBezTo>
                  <a:cubicBezTo>
                    <a:pt x="949" y="196"/>
                    <a:pt x="754" y="0"/>
                    <a:pt x="475"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49" name="Google Shape;1249;p61"/>
            <p:cNvSpPr/>
            <p:nvPr/>
          </p:nvSpPr>
          <p:spPr>
            <a:xfrm>
              <a:off x="5576054" y="1854352"/>
              <a:ext cx="8166" cy="8166"/>
            </a:xfrm>
            <a:custGeom>
              <a:avLst/>
              <a:gdLst/>
              <a:ahLst/>
              <a:cxnLst/>
              <a:rect l="l" t="t" r="r" b="b"/>
              <a:pathLst>
                <a:path w="503" h="503" extrusionOk="0">
                  <a:moveTo>
                    <a:pt x="251" y="0"/>
                  </a:moveTo>
                  <a:cubicBezTo>
                    <a:pt x="112" y="0"/>
                    <a:pt x="0" y="112"/>
                    <a:pt x="0" y="251"/>
                  </a:cubicBezTo>
                  <a:cubicBezTo>
                    <a:pt x="0" y="391"/>
                    <a:pt x="112" y="502"/>
                    <a:pt x="251" y="502"/>
                  </a:cubicBezTo>
                  <a:cubicBezTo>
                    <a:pt x="391" y="502"/>
                    <a:pt x="502" y="391"/>
                    <a:pt x="502" y="251"/>
                  </a:cubicBezTo>
                  <a:cubicBezTo>
                    <a:pt x="502" y="112"/>
                    <a:pt x="391" y="0"/>
                    <a:pt x="251"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0" name="Google Shape;1250;p61"/>
            <p:cNvSpPr/>
            <p:nvPr/>
          </p:nvSpPr>
          <p:spPr>
            <a:xfrm>
              <a:off x="5542530" y="1836689"/>
              <a:ext cx="8166" cy="8166"/>
            </a:xfrm>
            <a:custGeom>
              <a:avLst/>
              <a:gdLst/>
              <a:ahLst/>
              <a:cxnLst/>
              <a:rect l="l" t="t" r="r" b="b"/>
              <a:pathLst>
                <a:path w="503" h="503" extrusionOk="0">
                  <a:moveTo>
                    <a:pt x="252" y="0"/>
                  </a:moveTo>
                  <a:cubicBezTo>
                    <a:pt x="112" y="0"/>
                    <a:pt x="1" y="112"/>
                    <a:pt x="1" y="251"/>
                  </a:cubicBezTo>
                  <a:cubicBezTo>
                    <a:pt x="1" y="391"/>
                    <a:pt x="112" y="502"/>
                    <a:pt x="252" y="502"/>
                  </a:cubicBezTo>
                  <a:cubicBezTo>
                    <a:pt x="391" y="502"/>
                    <a:pt x="503" y="391"/>
                    <a:pt x="503" y="251"/>
                  </a:cubicBezTo>
                  <a:cubicBezTo>
                    <a:pt x="503" y="112"/>
                    <a:pt x="391" y="0"/>
                    <a:pt x="25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1" name="Google Shape;1251;p61"/>
            <p:cNvSpPr/>
            <p:nvPr/>
          </p:nvSpPr>
          <p:spPr>
            <a:xfrm>
              <a:off x="5576963" y="2160075"/>
              <a:ext cx="24466" cy="24012"/>
            </a:xfrm>
            <a:custGeom>
              <a:avLst/>
              <a:gdLst/>
              <a:ahLst/>
              <a:cxnLst/>
              <a:rect l="l" t="t" r="r" b="b"/>
              <a:pathLst>
                <a:path w="1507" h="1479" extrusionOk="0">
                  <a:moveTo>
                    <a:pt x="753" y="0"/>
                  </a:moveTo>
                  <a:cubicBezTo>
                    <a:pt x="335" y="0"/>
                    <a:pt x="0" y="335"/>
                    <a:pt x="0" y="753"/>
                  </a:cubicBezTo>
                  <a:cubicBezTo>
                    <a:pt x="0" y="1144"/>
                    <a:pt x="335" y="1479"/>
                    <a:pt x="753" y="1479"/>
                  </a:cubicBezTo>
                  <a:cubicBezTo>
                    <a:pt x="1172" y="1479"/>
                    <a:pt x="1507" y="1144"/>
                    <a:pt x="1507" y="753"/>
                  </a:cubicBezTo>
                  <a:cubicBezTo>
                    <a:pt x="1507" y="335"/>
                    <a:pt x="1172" y="0"/>
                    <a:pt x="753"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2" name="Google Shape;1252;p61"/>
            <p:cNvSpPr/>
            <p:nvPr/>
          </p:nvSpPr>
          <p:spPr>
            <a:xfrm>
              <a:off x="5499510" y="2177738"/>
              <a:ext cx="24466" cy="24012"/>
            </a:xfrm>
            <a:custGeom>
              <a:avLst/>
              <a:gdLst/>
              <a:ahLst/>
              <a:cxnLst/>
              <a:rect l="l" t="t" r="r" b="b"/>
              <a:pathLst>
                <a:path w="1507" h="1479" extrusionOk="0">
                  <a:moveTo>
                    <a:pt x="754" y="0"/>
                  </a:moveTo>
                  <a:cubicBezTo>
                    <a:pt x="335" y="0"/>
                    <a:pt x="0" y="335"/>
                    <a:pt x="0" y="753"/>
                  </a:cubicBezTo>
                  <a:cubicBezTo>
                    <a:pt x="0" y="1144"/>
                    <a:pt x="335" y="1479"/>
                    <a:pt x="754" y="1479"/>
                  </a:cubicBezTo>
                  <a:cubicBezTo>
                    <a:pt x="1172" y="1479"/>
                    <a:pt x="1507" y="1144"/>
                    <a:pt x="1507" y="753"/>
                  </a:cubicBezTo>
                  <a:cubicBezTo>
                    <a:pt x="1507" y="335"/>
                    <a:pt x="1172" y="0"/>
                    <a:pt x="75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3" name="Google Shape;1253;p61"/>
            <p:cNvSpPr/>
            <p:nvPr/>
          </p:nvSpPr>
          <p:spPr>
            <a:xfrm>
              <a:off x="5582385" y="2221214"/>
              <a:ext cx="14060" cy="14060"/>
            </a:xfrm>
            <a:custGeom>
              <a:avLst/>
              <a:gdLst/>
              <a:ahLst/>
              <a:cxnLst/>
              <a:rect l="l" t="t" r="r" b="b"/>
              <a:pathLst>
                <a:path w="866" h="866" extrusionOk="0">
                  <a:moveTo>
                    <a:pt x="419" y="0"/>
                  </a:moveTo>
                  <a:cubicBezTo>
                    <a:pt x="196" y="0"/>
                    <a:pt x="1" y="196"/>
                    <a:pt x="1" y="419"/>
                  </a:cubicBezTo>
                  <a:cubicBezTo>
                    <a:pt x="1" y="670"/>
                    <a:pt x="196" y="865"/>
                    <a:pt x="419" y="865"/>
                  </a:cubicBezTo>
                  <a:cubicBezTo>
                    <a:pt x="670" y="865"/>
                    <a:pt x="866" y="670"/>
                    <a:pt x="866" y="419"/>
                  </a:cubicBezTo>
                  <a:cubicBezTo>
                    <a:pt x="866" y="196"/>
                    <a:pt x="670" y="0"/>
                    <a:pt x="419"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4" name="Google Shape;1254;p61"/>
            <p:cNvSpPr/>
            <p:nvPr/>
          </p:nvSpPr>
          <p:spPr>
            <a:xfrm>
              <a:off x="5640812" y="2172300"/>
              <a:ext cx="14060" cy="14060"/>
            </a:xfrm>
            <a:custGeom>
              <a:avLst/>
              <a:gdLst/>
              <a:ahLst/>
              <a:cxnLst/>
              <a:rect l="l" t="t" r="r" b="b"/>
              <a:pathLst>
                <a:path w="866" h="866" extrusionOk="0">
                  <a:moveTo>
                    <a:pt x="447" y="0"/>
                  </a:moveTo>
                  <a:cubicBezTo>
                    <a:pt x="196" y="0"/>
                    <a:pt x="1" y="196"/>
                    <a:pt x="1" y="419"/>
                  </a:cubicBezTo>
                  <a:cubicBezTo>
                    <a:pt x="1" y="670"/>
                    <a:pt x="196" y="865"/>
                    <a:pt x="447" y="865"/>
                  </a:cubicBezTo>
                  <a:cubicBezTo>
                    <a:pt x="670" y="865"/>
                    <a:pt x="866" y="670"/>
                    <a:pt x="866" y="419"/>
                  </a:cubicBezTo>
                  <a:cubicBezTo>
                    <a:pt x="866" y="196"/>
                    <a:pt x="670" y="0"/>
                    <a:pt x="44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5" name="Google Shape;1255;p61"/>
            <p:cNvSpPr/>
            <p:nvPr/>
          </p:nvSpPr>
          <p:spPr>
            <a:xfrm>
              <a:off x="3313265" y="2453558"/>
              <a:ext cx="117330" cy="17225"/>
            </a:xfrm>
            <a:custGeom>
              <a:avLst/>
              <a:gdLst/>
              <a:ahLst/>
              <a:cxnLst/>
              <a:rect l="l" t="t" r="r" b="b"/>
              <a:pathLst>
                <a:path w="7227" h="1061" extrusionOk="0">
                  <a:moveTo>
                    <a:pt x="475" y="1"/>
                  </a:moveTo>
                  <a:cubicBezTo>
                    <a:pt x="224" y="1"/>
                    <a:pt x="0" y="224"/>
                    <a:pt x="0" y="531"/>
                  </a:cubicBezTo>
                  <a:cubicBezTo>
                    <a:pt x="0" y="810"/>
                    <a:pt x="224" y="1061"/>
                    <a:pt x="475" y="1061"/>
                  </a:cubicBezTo>
                  <a:lnTo>
                    <a:pt x="6780" y="1061"/>
                  </a:lnTo>
                  <a:cubicBezTo>
                    <a:pt x="7031" y="1061"/>
                    <a:pt x="7226" y="810"/>
                    <a:pt x="7226" y="531"/>
                  </a:cubicBezTo>
                  <a:cubicBezTo>
                    <a:pt x="7226" y="224"/>
                    <a:pt x="7031" y="1"/>
                    <a:pt x="6780"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6" name="Google Shape;1256;p61"/>
            <p:cNvSpPr/>
            <p:nvPr/>
          </p:nvSpPr>
          <p:spPr>
            <a:xfrm>
              <a:off x="3182823" y="2237513"/>
              <a:ext cx="148583" cy="148128"/>
            </a:xfrm>
            <a:custGeom>
              <a:avLst/>
              <a:gdLst/>
              <a:ahLst/>
              <a:cxnLst/>
              <a:rect l="l" t="t" r="r" b="b"/>
              <a:pathLst>
                <a:path w="9152" h="9124" extrusionOk="0">
                  <a:moveTo>
                    <a:pt x="5322" y="6470"/>
                  </a:moveTo>
                  <a:cubicBezTo>
                    <a:pt x="5272" y="6511"/>
                    <a:pt x="5219" y="6551"/>
                    <a:pt x="5162" y="6585"/>
                  </a:cubicBezTo>
                  <a:cubicBezTo>
                    <a:pt x="5212" y="6547"/>
                    <a:pt x="5268" y="6510"/>
                    <a:pt x="5322" y="6470"/>
                  </a:cubicBezTo>
                  <a:close/>
                  <a:moveTo>
                    <a:pt x="2930" y="1"/>
                  </a:moveTo>
                  <a:lnTo>
                    <a:pt x="1" y="2930"/>
                  </a:lnTo>
                  <a:lnTo>
                    <a:pt x="2316" y="4911"/>
                  </a:lnTo>
                  <a:cubicBezTo>
                    <a:pt x="2316" y="4772"/>
                    <a:pt x="2344" y="4660"/>
                    <a:pt x="2372" y="4548"/>
                  </a:cubicBezTo>
                  <a:lnTo>
                    <a:pt x="2400" y="4465"/>
                  </a:lnTo>
                  <a:cubicBezTo>
                    <a:pt x="2400" y="4381"/>
                    <a:pt x="2428" y="4297"/>
                    <a:pt x="2456" y="4214"/>
                  </a:cubicBezTo>
                  <a:lnTo>
                    <a:pt x="2511" y="4102"/>
                  </a:lnTo>
                  <a:cubicBezTo>
                    <a:pt x="2539" y="4046"/>
                    <a:pt x="2595" y="3990"/>
                    <a:pt x="2623" y="3935"/>
                  </a:cubicBezTo>
                  <a:lnTo>
                    <a:pt x="2707" y="3823"/>
                  </a:lnTo>
                  <a:cubicBezTo>
                    <a:pt x="3042" y="3349"/>
                    <a:pt x="3600" y="3070"/>
                    <a:pt x="4213" y="3070"/>
                  </a:cubicBezTo>
                  <a:cubicBezTo>
                    <a:pt x="5246" y="3070"/>
                    <a:pt x="6083" y="3907"/>
                    <a:pt x="6083" y="4939"/>
                  </a:cubicBezTo>
                  <a:cubicBezTo>
                    <a:pt x="6083" y="5469"/>
                    <a:pt x="5859" y="5943"/>
                    <a:pt x="5525" y="6278"/>
                  </a:cubicBezTo>
                  <a:cubicBezTo>
                    <a:pt x="5512" y="6291"/>
                    <a:pt x="5499" y="6304"/>
                    <a:pt x="5486" y="6317"/>
                  </a:cubicBezTo>
                  <a:lnTo>
                    <a:pt x="5486" y="6317"/>
                  </a:lnTo>
                  <a:cubicBezTo>
                    <a:pt x="5236" y="6563"/>
                    <a:pt x="4905" y="6753"/>
                    <a:pt x="4520" y="6808"/>
                  </a:cubicBezTo>
                  <a:lnTo>
                    <a:pt x="7226" y="9124"/>
                  </a:lnTo>
                  <a:lnTo>
                    <a:pt x="9151" y="7199"/>
                  </a:lnTo>
                  <a:lnTo>
                    <a:pt x="2930"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7" name="Google Shape;1257;p61"/>
            <p:cNvSpPr/>
            <p:nvPr/>
          </p:nvSpPr>
          <p:spPr>
            <a:xfrm>
              <a:off x="3230373" y="2297304"/>
              <a:ext cx="41237" cy="40782"/>
            </a:xfrm>
            <a:custGeom>
              <a:avLst/>
              <a:gdLst/>
              <a:ahLst/>
              <a:cxnLst/>
              <a:rect l="l" t="t" r="r" b="b"/>
              <a:pathLst>
                <a:path w="2540" h="2512" extrusionOk="0">
                  <a:moveTo>
                    <a:pt x="1284" y="0"/>
                  </a:moveTo>
                  <a:cubicBezTo>
                    <a:pt x="587" y="0"/>
                    <a:pt x="1" y="558"/>
                    <a:pt x="1" y="1256"/>
                  </a:cubicBezTo>
                  <a:cubicBezTo>
                    <a:pt x="1" y="1507"/>
                    <a:pt x="85" y="1730"/>
                    <a:pt x="196" y="1926"/>
                  </a:cubicBezTo>
                  <a:cubicBezTo>
                    <a:pt x="336" y="2149"/>
                    <a:pt x="559" y="2316"/>
                    <a:pt x="782" y="2428"/>
                  </a:cubicBezTo>
                  <a:cubicBezTo>
                    <a:pt x="950" y="2483"/>
                    <a:pt x="1117" y="2511"/>
                    <a:pt x="1284" y="2511"/>
                  </a:cubicBezTo>
                  <a:cubicBezTo>
                    <a:pt x="1982" y="2511"/>
                    <a:pt x="2540" y="1953"/>
                    <a:pt x="2540" y="1256"/>
                  </a:cubicBezTo>
                  <a:cubicBezTo>
                    <a:pt x="2540" y="558"/>
                    <a:pt x="1982" y="0"/>
                    <a:pt x="128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8" name="Google Shape;1258;p61"/>
            <p:cNvSpPr/>
            <p:nvPr/>
          </p:nvSpPr>
          <p:spPr>
            <a:xfrm>
              <a:off x="3157920" y="2213973"/>
              <a:ext cx="51644" cy="51189"/>
            </a:xfrm>
            <a:custGeom>
              <a:avLst/>
              <a:gdLst/>
              <a:ahLst/>
              <a:cxnLst/>
              <a:rect l="l" t="t" r="r" b="b"/>
              <a:pathLst>
                <a:path w="3181" h="3153" extrusionOk="0">
                  <a:moveTo>
                    <a:pt x="1702" y="0"/>
                  </a:moveTo>
                  <a:cubicBezTo>
                    <a:pt x="1618" y="0"/>
                    <a:pt x="1535" y="28"/>
                    <a:pt x="1479" y="84"/>
                  </a:cubicBezTo>
                  <a:lnTo>
                    <a:pt x="112" y="1451"/>
                  </a:lnTo>
                  <a:cubicBezTo>
                    <a:pt x="0" y="1562"/>
                    <a:pt x="0" y="1786"/>
                    <a:pt x="112" y="1897"/>
                  </a:cubicBezTo>
                  <a:cubicBezTo>
                    <a:pt x="181" y="1967"/>
                    <a:pt x="265" y="2002"/>
                    <a:pt x="349" y="2002"/>
                  </a:cubicBezTo>
                  <a:cubicBezTo>
                    <a:pt x="433" y="2002"/>
                    <a:pt x="516" y="1967"/>
                    <a:pt x="586" y="1897"/>
                  </a:cubicBezTo>
                  <a:lnTo>
                    <a:pt x="698" y="1786"/>
                  </a:lnTo>
                  <a:lnTo>
                    <a:pt x="2093" y="3153"/>
                  </a:lnTo>
                  <a:lnTo>
                    <a:pt x="3181" y="2065"/>
                  </a:lnTo>
                  <a:lnTo>
                    <a:pt x="1814" y="670"/>
                  </a:lnTo>
                  <a:lnTo>
                    <a:pt x="1925" y="558"/>
                  </a:lnTo>
                  <a:cubicBezTo>
                    <a:pt x="2065" y="419"/>
                    <a:pt x="2065" y="223"/>
                    <a:pt x="1925" y="84"/>
                  </a:cubicBezTo>
                  <a:cubicBezTo>
                    <a:pt x="1869" y="28"/>
                    <a:pt x="1786" y="0"/>
                    <a:pt x="170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59" name="Google Shape;1259;p61"/>
            <p:cNvSpPr/>
            <p:nvPr/>
          </p:nvSpPr>
          <p:spPr>
            <a:xfrm>
              <a:off x="3311447" y="2365699"/>
              <a:ext cx="31723" cy="31723"/>
            </a:xfrm>
            <a:custGeom>
              <a:avLst/>
              <a:gdLst/>
              <a:ahLst/>
              <a:cxnLst/>
              <a:rect l="l" t="t" r="r" b="b"/>
              <a:pathLst>
                <a:path w="1954" h="1954" extrusionOk="0">
                  <a:moveTo>
                    <a:pt x="1424" y="0"/>
                  </a:moveTo>
                  <a:lnTo>
                    <a:pt x="1" y="1423"/>
                  </a:lnTo>
                  <a:lnTo>
                    <a:pt x="531" y="1953"/>
                  </a:lnTo>
                  <a:lnTo>
                    <a:pt x="1954" y="530"/>
                  </a:lnTo>
                  <a:lnTo>
                    <a:pt x="142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0" name="Google Shape;1260;p61"/>
            <p:cNvSpPr/>
            <p:nvPr/>
          </p:nvSpPr>
          <p:spPr>
            <a:xfrm>
              <a:off x="3201850" y="2319496"/>
              <a:ext cx="203830" cy="201119"/>
            </a:xfrm>
            <a:custGeom>
              <a:avLst/>
              <a:gdLst/>
              <a:ahLst/>
              <a:cxnLst/>
              <a:rect l="l" t="t" r="r" b="b"/>
              <a:pathLst>
                <a:path w="12555" h="12388" extrusionOk="0">
                  <a:moveTo>
                    <a:pt x="1144" y="1"/>
                  </a:moveTo>
                  <a:cubicBezTo>
                    <a:pt x="502" y="1033"/>
                    <a:pt x="0" y="2511"/>
                    <a:pt x="0" y="3934"/>
                  </a:cubicBezTo>
                  <a:cubicBezTo>
                    <a:pt x="0" y="7756"/>
                    <a:pt x="2176" y="11132"/>
                    <a:pt x="6110" y="12109"/>
                  </a:cubicBezTo>
                  <a:cubicBezTo>
                    <a:pt x="6166" y="11969"/>
                    <a:pt x="6194" y="11858"/>
                    <a:pt x="6222" y="11774"/>
                  </a:cubicBezTo>
                  <a:cubicBezTo>
                    <a:pt x="6361" y="11355"/>
                    <a:pt x="6668" y="10379"/>
                    <a:pt x="7840" y="10323"/>
                  </a:cubicBezTo>
                  <a:cubicBezTo>
                    <a:pt x="7924" y="10295"/>
                    <a:pt x="8035" y="10295"/>
                    <a:pt x="8175" y="10295"/>
                  </a:cubicBezTo>
                  <a:cubicBezTo>
                    <a:pt x="8398" y="10295"/>
                    <a:pt x="8677" y="10323"/>
                    <a:pt x="8677" y="10323"/>
                  </a:cubicBezTo>
                  <a:cubicBezTo>
                    <a:pt x="9514" y="10323"/>
                    <a:pt x="10156" y="10825"/>
                    <a:pt x="10407" y="11690"/>
                  </a:cubicBezTo>
                  <a:cubicBezTo>
                    <a:pt x="10462" y="11858"/>
                    <a:pt x="10546" y="12109"/>
                    <a:pt x="10602" y="12360"/>
                  </a:cubicBezTo>
                  <a:cubicBezTo>
                    <a:pt x="11634" y="12360"/>
                    <a:pt x="12555" y="12388"/>
                    <a:pt x="12555" y="12388"/>
                  </a:cubicBezTo>
                  <a:lnTo>
                    <a:pt x="12527" y="9682"/>
                  </a:lnTo>
                  <a:cubicBezTo>
                    <a:pt x="12527" y="9682"/>
                    <a:pt x="9319" y="9709"/>
                    <a:pt x="7979" y="9709"/>
                  </a:cubicBezTo>
                  <a:cubicBezTo>
                    <a:pt x="3655" y="9709"/>
                    <a:pt x="2455" y="7087"/>
                    <a:pt x="2455" y="3739"/>
                  </a:cubicBezTo>
                  <a:cubicBezTo>
                    <a:pt x="2455" y="2958"/>
                    <a:pt x="2651" y="2344"/>
                    <a:pt x="2958" y="1786"/>
                  </a:cubicBezTo>
                  <a:cubicBezTo>
                    <a:pt x="1981" y="1730"/>
                    <a:pt x="1200" y="977"/>
                    <a:pt x="1144"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1" name="Google Shape;1261;p61"/>
            <p:cNvSpPr/>
            <p:nvPr/>
          </p:nvSpPr>
          <p:spPr>
            <a:xfrm>
              <a:off x="3291982" y="2497034"/>
              <a:ext cx="87425" cy="82912"/>
            </a:xfrm>
            <a:custGeom>
              <a:avLst/>
              <a:gdLst/>
              <a:ahLst/>
              <a:cxnLst/>
              <a:rect l="l" t="t" r="r" b="b"/>
              <a:pathLst>
                <a:path w="5385" h="5107" extrusionOk="0">
                  <a:moveTo>
                    <a:pt x="2734" y="810"/>
                  </a:moveTo>
                  <a:cubicBezTo>
                    <a:pt x="3237" y="810"/>
                    <a:pt x="3627" y="1201"/>
                    <a:pt x="3627" y="1703"/>
                  </a:cubicBezTo>
                  <a:cubicBezTo>
                    <a:pt x="3627" y="2177"/>
                    <a:pt x="3237" y="2596"/>
                    <a:pt x="2734" y="2596"/>
                  </a:cubicBezTo>
                  <a:cubicBezTo>
                    <a:pt x="2260" y="2596"/>
                    <a:pt x="1842" y="2177"/>
                    <a:pt x="1842" y="1703"/>
                  </a:cubicBezTo>
                  <a:cubicBezTo>
                    <a:pt x="1842" y="1201"/>
                    <a:pt x="2260" y="810"/>
                    <a:pt x="2734" y="810"/>
                  </a:cubicBezTo>
                  <a:close/>
                  <a:moveTo>
                    <a:pt x="2316" y="1"/>
                  </a:moveTo>
                  <a:cubicBezTo>
                    <a:pt x="1702" y="29"/>
                    <a:pt x="1451" y="447"/>
                    <a:pt x="1256" y="1033"/>
                  </a:cubicBezTo>
                  <a:cubicBezTo>
                    <a:pt x="1005" y="1898"/>
                    <a:pt x="335" y="3991"/>
                    <a:pt x="0" y="5106"/>
                  </a:cubicBezTo>
                  <a:lnTo>
                    <a:pt x="5385" y="5106"/>
                  </a:lnTo>
                  <a:cubicBezTo>
                    <a:pt x="5385" y="5106"/>
                    <a:pt x="4576" y="1982"/>
                    <a:pt x="4269" y="950"/>
                  </a:cubicBezTo>
                  <a:cubicBezTo>
                    <a:pt x="4101" y="392"/>
                    <a:pt x="3739" y="1"/>
                    <a:pt x="312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2" name="Google Shape;1262;p61"/>
            <p:cNvSpPr/>
            <p:nvPr/>
          </p:nvSpPr>
          <p:spPr>
            <a:xfrm>
              <a:off x="3374403" y="2310437"/>
              <a:ext cx="116421" cy="116421"/>
            </a:xfrm>
            <a:custGeom>
              <a:avLst/>
              <a:gdLst/>
              <a:ahLst/>
              <a:cxnLst/>
              <a:rect l="l" t="t" r="r" b="b"/>
              <a:pathLst>
                <a:path w="7171" h="7171" extrusionOk="0">
                  <a:moveTo>
                    <a:pt x="3572" y="1"/>
                  </a:moveTo>
                  <a:cubicBezTo>
                    <a:pt x="1591" y="28"/>
                    <a:pt x="1" y="1647"/>
                    <a:pt x="1" y="3627"/>
                  </a:cubicBezTo>
                  <a:cubicBezTo>
                    <a:pt x="1" y="5591"/>
                    <a:pt x="1591" y="7171"/>
                    <a:pt x="3549" y="7171"/>
                  </a:cubicBezTo>
                  <a:cubicBezTo>
                    <a:pt x="3566" y="7171"/>
                    <a:pt x="3583" y="7171"/>
                    <a:pt x="3600" y="7171"/>
                  </a:cubicBezTo>
                  <a:cubicBezTo>
                    <a:pt x="5581" y="7171"/>
                    <a:pt x="7171" y="5552"/>
                    <a:pt x="7171" y="3572"/>
                  </a:cubicBezTo>
                  <a:cubicBezTo>
                    <a:pt x="7171" y="1591"/>
                    <a:pt x="5553" y="1"/>
                    <a:pt x="3572"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3" name="Google Shape;1263;p61"/>
            <p:cNvSpPr/>
            <p:nvPr/>
          </p:nvSpPr>
          <p:spPr>
            <a:xfrm>
              <a:off x="3436467" y="2369319"/>
              <a:ext cx="41221" cy="19498"/>
            </a:xfrm>
            <a:custGeom>
              <a:avLst/>
              <a:gdLst/>
              <a:ahLst/>
              <a:cxnLst/>
              <a:rect l="l" t="t" r="r" b="b"/>
              <a:pathLst>
                <a:path w="2539" h="1201" extrusionOk="0">
                  <a:moveTo>
                    <a:pt x="446" y="196"/>
                  </a:moveTo>
                  <a:cubicBezTo>
                    <a:pt x="558" y="196"/>
                    <a:pt x="670" y="196"/>
                    <a:pt x="809" y="224"/>
                  </a:cubicBezTo>
                  <a:cubicBezTo>
                    <a:pt x="865" y="252"/>
                    <a:pt x="949" y="252"/>
                    <a:pt x="1032" y="279"/>
                  </a:cubicBezTo>
                  <a:lnTo>
                    <a:pt x="1228" y="279"/>
                  </a:lnTo>
                  <a:cubicBezTo>
                    <a:pt x="1507" y="335"/>
                    <a:pt x="1758" y="363"/>
                    <a:pt x="2120" y="475"/>
                  </a:cubicBezTo>
                  <a:cubicBezTo>
                    <a:pt x="2260" y="503"/>
                    <a:pt x="2344" y="614"/>
                    <a:pt x="2344" y="698"/>
                  </a:cubicBezTo>
                  <a:cubicBezTo>
                    <a:pt x="2344" y="809"/>
                    <a:pt x="2260" y="921"/>
                    <a:pt x="2120" y="977"/>
                  </a:cubicBezTo>
                  <a:cubicBezTo>
                    <a:pt x="2070" y="989"/>
                    <a:pt x="2018" y="995"/>
                    <a:pt x="1966" y="995"/>
                  </a:cubicBezTo>
                  <a:cubicBezTo>
                    <a:pt x="1787" y="995"/>
                    <a:pt x="1602" y="930"/>
                    <a:pt x="1451" y="865"/>
                  </a:cubicBezTo>
                  <a:cubicBezTo>
                    <a:pt x="1339" y="837"/>
                    <a:pt x="1228" y="782"/>
                    <a:pt x="1144" y="782"/>
                  </a:cubicBezTo>
                  <a:cubicBezTo>
                    <a:pt x="502" y="670"/>
                    <a:pt x="279" y="558"/>
                    <a:pt x="251" y="447"/>
                  </a:cubicBezTo>
                  <a:cubicBezTo>
                    <a:pt x="223" y="419"/>
                    <a:pt x="223" y="363"/>
                    <a:pt x="251" y="279"/>
                  </a:cubicBezTo>
                  <a:cubicBezTo>
                    <a:pt x="279" y="224"/>
                    <a:pt x="307" y="196"/>
                    <a:pt x="446" y="196"/>
                  </a:cubicBezTo>
                  <a:close/>
                  <a:moveTo>
                    <a:pt x="446" y="0"/>
                  </a:moveTo>
                  <a:cubicBezTo>
                    <a:pt x="251" y="0"/>
                    <a:pt x="140" y="56"/>
                    <a:pt x="84" y="196"/>
                  </a:cubicBezTo>
                  <a:cubicBezTo>
                    <a:pt x="28" y="279"/>
                    <a:pt x="0" y="419"/>
                    <a:pt x="56" y="558"/>
                  </a:cubicBezTo>
                  <a:cubicBezTo>
                    <a:pt x="167" y="754"/>
                    <a:pt x="502" y="865"/>
                    <a:pt x="1116" y="977"/>
                  </a:cubicBezTo>
                  <a:cubicBezTo>
                    <a:pt x="1172" y="977"/>
                    <a:pt x="1283" y="1005"/>
                    <a:pt x="1367" y="1061"/>
                  </a:cubicBezTo>
                  <a:cubicBezTo>
                    <a:pt x="1534" y="1116"/>
                    <a:pt x="1730" y="1200"/>
                    <a:pt x="1953" y="1200"/>
                  </a:cubicBezTo>
                  <a:cubicBezTo>
                    <a:pt x="2037" y="1200"/>
                    <a:pt x="2092" y="1172"/>
                    <a:pt x="2176" y="1144"/>
                  </a:cubicBezTo>
                  <a:cubicBezTo>
                    <a:pt x="2399" y="1088"/>
                    <a:pt x="2539" y="893"/>
                    <a:pt x="2539" y="698"/>
                  </a:cubicBezTo>
                  <a:cubicBezTo>
                    <a:pt x="2539" y="503"/>
                    <a:pt x="2399" y="363"/>
                    <a:pt x="2176" y="279"/>
                  </a:cubicBezTo>
                  <a:cubicBezTo>
                    <a:pt x="1813" y="168"/>
                    <a:pt x="1534" y="140"/>
                    <a:pt x="1255" y="84"/>
                  </a:cubicBezTo>
                  <a:lnTo>
                    <a:pt x="1032" y="56"/>
                  </a:lnTo>
                  <a:cubicBezTo>
                    <a:pt x="977" y="56"/>
                    <a:pt x="921" y="56"/>
                    <a:pt x="837" y="28"/>
                  </a:cubicBezTo>
                  <a:cubicBezTo>
                    <a:pt x="698" y="0"/>
                    <a:pt x="558" y="0"/>
                    <a:pt x="446" y="0"/>
                  </a:cubicBezTo>
                  <a:close/>
                </a:path>
              </a:pathLst>
            </a:custGeom>
            <a:solidFill>
              <a:srgbClr val="ED66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4" name="Google Shape;1264;p61"/>
            <p:cNvSpPr/>
            <p:nvPr/>
          </p:nvSpPr>
          <p:spPr>
            <a:xfrm>
              <a:off x="3408381" y="2331266"/>
              <a:ext cx="14060" cy="32178"/>
            </a:xfrm>
            <a:custGeom>
              <a:avLst/>
              <a:gdLst/>
              <a:ahLst/>
              <a:cxnLst/>
              <a:rect l="l" t="t" r="r" b="b"/>
              <a:pathLst>
                <a:path w="866" h="1982" extrusionOk="0">
                  <a:moveTo>
                    <a:pt x="391" y="196"/>
                  </a:moveTo>
                  <a:cubicBezTo>
                    <a:pt x="475" y="196"/>
                    <a:pt x="530" y="252"/>
                    <a:pt x="586" y="336"/>
                  </a:cubicBezTo>
                  <a:cubicBezTo>
                    <a:pt x="642" y="475"/>
                    <a:pt x="614" y="670"/>
                    <a:pt x="558" y="838"/>
                  </a:cubicBezTo>
                  <a:cubicBezTo>
                    <a:pt x="558" y="922"/>
                    <a:pt x="530" y="977"/>
                    <a:pt x="530" y="1061"/>
                  </a:cubicBezTo>
                  <a:cubicBezTo>
                    <a:pt x="530" y="1507"/>
                    <a:pt x="447" y="1786"/>
                    <a:pt x="335" y="1786"/>
                  </a:cubicBezTo>
                  <a:lnTo>
                    <a:pt x="279" y="1759"/>
                  </a:lnTo>
                  <a:cubicBezTo>
                    <a:pt x="196" y="1731"/>
                    <a:pt x="196" y="1591"/>
                    <a:pt x="196" y="1368"/>
                  </a:cubicBezTo>
                  <a:cubicBezTo>
                    <a:pt x="196" y="1312"/>
                    <a:pt x="223" y="1256"/>
                    <a:pt x="223" y="1201"/>
                  </a:cubicBezTo>
                  <a:lnTo>
                    <a:pt x="196" y="1061"/>
                  </a:lnTo>
                  <a:cubicBezTo>
                    <a:pt x="196" y="838"/>
                    <a:pt x="196" y="643"/>
                    <a:pt x="251" y="364"/>
                  </a:cubicBezTo>
                  <a:cubicBezTo>
                    <a:pt x="279" y="252"/>
                    <a:pt x="307" y="196"/>
                    <a:pt x="391" y="196"/>
                  </a:cubicBezTo>
                  <a:close/>
                  <a:moveTo>
                    <a:pt x="391" y="1"/>
                  </a:moveTo>
                  <a:cubicBezTo>
                    <a:pt x="223" y="1"/>
                    <a:pt x="84" y="140"/>
                    <a:pt x="56" y="336"/>
                  </a:cubicBezTo>
                  <a:cubicBezTo>
                    <a:pt x="0" y="643"/>
                    <a:pt x="0" y="838"/>
                    <a:pt x="0" y="1061"/>
                  </a:cubicBezTo>
                  <a:lnTo>
                    <a:pt x="0" y="1201"/>
                  </a:lnTo>
                  <a:cubicBezTo>
                    <a:pt x="0" y="1256"/>
                    <a:pt x="0" y="1312"/>
                    <a:pt x="0" y="1368"/>
                  </a:cubicBezTo>
                  <a:cubicBezTo>
                    <a:pt x="0" y="1619"/>
                    <a:pt x="0" y="1898"/>
                    <a:pt x="223" y="1954"/>
                  </a:cubicBezTo>
                  <a:cubicBezTo>
                    <a:pt x="251" y="1954"/>
                    <a:pt x="307" y="1982"/>
                    <a:pt x="335" y="1982"/>
                  </a:cubicBezTo>
                  <a:cubicBezTo>
                    <a:pt x="670" y="1982"/>
                    <a:pt x="726" y="1480"/>
                    <a:pt x="726" y="1061"/>
                  </a:cubicBezTo>
                  <a:cubicBezTo>
                    <a:pt x="726" y="1005"/>
                    <a:pt x="754" y="949"/>
                    <a:pt x="754" y="866"/>
                  </a:cubicBezTo>
                  <a:cubicBezTo>
                    <a:pt x="809" y="670"/>
                    <a:pt x="865" y="447"/>
                    <a:pt x="754" y="252"/>
                  </a:cubicBezTo>
                  <a:cubicBezTo>
                    <a:pt x="670" y="85"/>
                    <a:pt x="558" y="1"/>
                    <a:pt x="391" y="1"/>
                  </a:cubicBezTo>
                  <a:close/>
                </a:path>
              </a:pathLst>
            </a:custGeom>
            <a:solidFill>
              <a:srgbClr val="2D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5" name="Google Shape;1265;p61"/>
            <p:cNvSpPr/>
            <p:nvPr/>
          </p:nvSpPr>
          <p:spPr>
            <a:xfrm>
              <a:off x="3369419" y="2305453"/>
              <a:ext cx="127299" cy="126844"/>
            </a:xfrm>
            <a:custGeom>
              <a:avLst/>
              <a:gdLst/>
              <a:ahLst/>
              <a:cxnLst/>
              <a:rect l="l" t="t" r="r" b="b"/>
              <a:pathLst>
                <a:path w="7841" h="7813" extrusionOk="0">
                  <a:moveTo>
                    <a:pt x="3958" y="530"/>
                  </a:moveTo>
                  <a:cubicBezTo>
                    <a:pt x="5804" y="530"/>
                    <a:pt x="7311" y="2026"/>
                    <a:pt x="7311" y="3879"/>
                  </a:cubicBezTo>
                  <a:cubicBezTo>
                    <a:pt x="7311" y="5748"/>
                    <a:pt x="5804" y="7282"/>
                    <a:pt x="3935" y="7282"/>
                  </a:cubicBezTo>
                  <a:cubicBezTo>
                    <a:pt x="3918" y="7283"/>
                    <a:pt x="3901" y="7283"/>
                    <a:pt x="3884" y="7283"/>
                  </a:cubicBezTo>
                  <a:cubicBezTo>
                    <a:pt x="2038" y="7283"/>
                    <a:pt x="559" y="5787"/>
                    <a:pt x="531" y="3934"/>
                  </a:cubicBezTo>
                  <a:cubicBezTo>
                    <a:pt x="531" y="2065"/>
                    <a:pt x="2038" y="531"/>
                    <a:pt x="3907" y="531"/>
                  </a:cubicBezTo>
                  <a:cubicBezTo>
                    <a:pt x="3924" y="530"/>
                    <a:pt x="3941" y="530"/>
                    <a:pt x="3958" y="530"/>
                  </a:cubicBezTo>
                  <a:close/>
                  <a:moveTo>
                    <a:pt x="3907" y="1"/>
                  </a:moveTo>
                  <a:cubicBezTo>
                    <a:pt x="1759" y="29"/>
                    <a:pt x="1" y="1786"/>
                    <a:pt x="29" y="3934"/>
                  </a:cubicBezTo>
                  <a:cubicBezTo>
                    <a:pt x="29" y="6083"/>
                    <a:pt x="1787" y="7812"/>
                    <a:pt x="3963" y="7812"/>
                  </a:cubicBezTo>
                  <a:cubicBezTo>
                    <a:pt x="6111" y="7784"/>
                    <a:pt x="7841" y="6027"/>
                    <a:pt x="7813" y="3879"/>
                  </a:cubicBezTo>
                  <a:cubicBezTo>
                    <a:pt x="7813" y="1730"/>
                    <a:pt x="6055" y="1"/>
                    <a:pt x="3907" y="1"/>
                  </a:cubicBezTo>
                  <a:close/>
                </a:path>
              </a:pathLst>
            </a:custGeom>
            <a:solidFill>
              <a:srgbClr val="4AB5B0"/>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6" name="Google Shape;1266;p61"/>
            <p:cNvSpPr/>
            <p:nvPr/>
          </p:nvSpPr>
          <p:spPr>
            <a:xfrm>
              <a:off x="3441889" y="2334902"/>
              <a:ext cx="19498" cy="11787"/>
            </a:xfrm>
            <a:custGeom>
              <a:avLst/>
              <a:gdLst/>
              <a:ahLst/>
              <a:cxnLst/>
              <a:rect l="l" t="t" r="r" b="b"/>
              <a:pathLst>
                <a:path w="1201" h="726" extrusionOk="0">
                  <a:moveTo>
                    <a:pt x="615" y="195"/>
                  </a:moveTo>
                  <a:cubicBezTo>
                    <a:pt x="670" y="195"/>
                    <a:pt x="726" y="223"/>
                    <a:pt x="754" y="223"/>
                  </a:cubicBezTo>
                  <a:cubicBezTo>
                    <a:pt x="866" y="251"/>
                    <a:pt x="921" y="279"/>
                    <a:pt x="949" y="279"/>
                  </a:cubicBezTo>
                  <a:lnTo>
                    <a:pt x="949" y="307"/>
                  </a:lnTo>
                  <a:cubicBezTo>
                    <a:pt x="838" y="363"/>
                    <a:pt x="754" y="363"/>
                    <a:pt x="670" y="363"/>
                  </a:cubicBezTo>
                  <a:cubicBezTo>
                    <a:pt x="587" y="391"/>
                    <a:pt x="475" y="391"/>
                    <a:pt x="447" y="530"/>
                  </a:cubicBezTo>
                  <a:lnTo>
                    <a:pt x="391" y="530"/>
                  </a:lnTo>
                  <a:cubicBezTo>
                    <a:pt x="308" y="530"/>
                    <a:pt x="224" y="474"/>
                    <a:pt x="224" y="446"/>
                  </a:cubicBezTo>
                  <a:cubicBezTo>
                    <a:pt x="224" y="446"/>
                    <a:pt x="224" y="419"/>
                    <a:pt x="280" y="363"/>
                  </a:cubicBezTo>
                  <a:cubicBezTo>
                    <a:pt x="308" y="335"/>
                    <a:pt x="419" y="195"/>
                    <a:pt x="615" y="195"/>
                  </a:cubicBezTo>
                  <a:close/>
                  <a:moveTo>
                    <a:pt x="615" y="0"/>
                  </a:moveTo>
                  <a:cubicBezTo>
                    <a:pt x="364" y="0"/>
                    <a:pt x="140" y="167"/>
                    <a:pt x="57" y="307"/>
                  </a:cubicBezTo>
                  <a:cubicBezTo>
                    <a:pt x="1" y="419"/>
                    <a:pt x="1" y="502"/>
                    <a:pt x="57" y="558"/>
                  </a:cubicBezTo>
                  <a:cubicBezTo>
                    <a:pt x="112" y="670"/>
                    <a:pt x="280" y="725"/>
                    <a:pt x="391" y="725"/>
                  </a:cubicBezTo>
                  <a:cubicBezTo>
                    <a:pt x="559" y="725"/>
                    <a:pt x="615" y="642"/>
                    <a:pt x="643" y="586"/>
                  </a:cubicBezTo>
                  <a:lnTo>
                    <a:pt x="698" y="558"/>
                  </a:lnTo>
                  <a:cubicBezTo>
                    <a:pt x="782" y="558"/>
                    <a:pt x="894" y="558"/>
                    <a:pt x="1033" y="474"/>
                  </a:cubicBezTo>
                  <a:cubicBezTo>
                    <a:pt x="1145" y="391"/>
                    <a:pt x="1200" y="335"/>
                    <a:pt x="1173" y="251"/>
                  </a:cubicBezTo>
                  <a:cubicBezTo>
                    <a:pt x="1145" y="140"/>
                    <a:pt x="1033" y="84"/>
                    <a:pt x="810" y="28"/>
                  </a:cubicBezTo>
                  <a:cubicBezTo>
                    <a:pt x="754" y="0"/>
                    <a:pt x="698" y="0"/>
                    <a:pt x="615" y="0"/>
                  </a:cubicBezTo>
                  <a:close/>
                </a:path>
              </a:pathLst>
            </a:custGeom>
            <a:solidFill>
              <a:srgbClr val="ED66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7" name="Google Shape;1267;p61"/>
            <p:cNvSpPr/>
            <p:nvPr/>
          </p:nvSpPr>
          <p:spPr>
            <a:xfrm>
              <a:off x="3402034" y="2380634"/>
              <a:ext cx="19953" cy="30376"/>
            </a:xfrm>
            <a:custGeom>
              <a:avLst/>
              <a:gdLst/>
              <a:ahLst/>
              <a:cxnLst/>
              <a:rect l="l" t="t" r="r" b="b"/>
              <a:pathLst>
                <a:path w="1229" h="1871" extrusionOk="0">
                  <a:moveTo>
                    <a:pt x="754" y="224"/>
                  </a:moveTo>
                  <a:cubicBezTo>
                    <a:pt x="866" y="224"/>
                    <a:pt x="949" y="364"/>
                    <a:pt x="1005" y="503"/>
                  </a:cubicBezTo>
                  <a:cubicBezTo>
                    <a:pt x="1033" y="587"/>
                    <a:pt x="1033" y="615"/>
                    <a:pt x="1005" y="726"/>
                  </a:cubicBezTo>
                  <a:cubicBezTo>
                    <a:pt x="977" y="782"/>
                    <a:pt x="949" y="894"/>
                    <a:pt x="921" y="1033"/>
                  </a:cubicBezTo>
                  <a:cubicBezTo>
                    <a:pt x="921" y="1173"/>
                    <a:pt x="893" y="1256"/>
                    <a:pt x="893" y="1340"/>
                  </a:cubicBezTo>
                  <a:cubicBezTo>
                    <a:pt x="893" y="1452"/>
                    <a:pt x="893" y="1452"/>
                    <a:pt x="782" y="1563"/>
                  </a:cubicBezTo>
                  <a:cubicBezTo>
                    <a:pt x="712" y="1633"/>
                    <a:pt x="635" y="1668"/>
                    <a:pt x="559" y="1668"/>
                  </a:cubicBezTo>
                  <a:cubicBezTo>
                    <a:pt x="482" y="1668"/>
                    <a:pt x="405" y="1633"/>
                    <a:pt x="335" y="1563"/>
                  </a:cubicBezTo>
                  <a:cubicBezTo>
                    <a:pt x="252" y="1452"/>
                    <a:pt x="252" y="1340"/>
                    <a:pt x="308" y="1089"/>
                  </a:cubicBezTo>
                  <a:cubicBezTo>
                    <a:pt x="335" y="1005"/>
                    <a:pt x="335" y="922"/>
                    <a:pt x="308" y="810"/>
                  </a:cubicBezTo>
                  <a:cubicBezTo>
                    <a:pt x="308" y="670"/>
                    <a:pt x="308" y="559"/>
                    <a:pt x="391" y="475"/>
                  </a:cubicBezTo>
                  <a:cubicBezTo>
                    <a:pt x="503" y="308"/>
                    <a:pt x="642" y="224"/>
                    <a:pt x="754" y="224"/>
                  </a:cubicBezTo>
                  <a:close/>
                  <a:moveTo>
                    <a:pt x="754" y="1"/>
                  </a:moveTo>
                  <a:cubicBezTo>
                    <a:pt x="587" y="1"/>
                    <a:pt x="391" y="140"/>
                    <a:pt x="224" y="336"/>
                  </a:cubicBezTo>
                  <a:cubicBezTo>
                    <a:pt x="112" y="475"/>
                    <a:pt x="112" y="670"/>
                    <a:pt x="112" y="810"/>
                  </a:cubicBezTo>
                  <a:cubicBezTo>
                    <a:pt x="112" y="922"/>
                    <a:pt x="140" y="977"/>
                    <a:pt x="112" y="1061"/>
                  </a:cubicBezTo>
                  <a:cubicBezTo>
                    <a:pt x="57" y="1228"/>
                    <a:pt x="1" y="1507"/>
                    <a:pt x="196" y="1703"/>
                  </a:cubicBezTo>
                  <a:cubicBezTo>
                    <a:pt x="308" y="1814"/>
                    <a:pt x="447" y="1870"/>
                    <a:pt x="559" y="1870"/>
                  </a:cubicBezTo>
                  <a:cubicBezTo>
                    <a:pt x="698" y="1870"/>
                    <a:pt x="810" y="1814"/>
                    <a:pt x="921" y="1703"/>
                  </a:cubicBezTo>
                  <a:cubicBezTo>
                    <a:pt x="1089" y="1563"/>
                    <a:pt x="1089" y="1480"/>
                    <a:pt x="1089" y="1340"/>
                  </a:cubicBezTo>
                  <a:cubicBezTo>
                    <a:pt x="1117" y="1284"/>
                    <a:pt x="1117" y="1201"/>
                    <a:pt x="1117" y="1061"/>
                  </a:cubicBezTo>
                  <a:cubicBezTo>
                    <a:pt x="1145" y="922"/>
                    <a:pt x="1172" y="838"/>
                    <a:pt x="1200" y="782"/>
                  </a:cubicBezTo>
                  <a:cubicBezTo>
                    <a:pt x="1228" y="643"/>
                    <a:pt x="1228" y="587"/>
                    <a:pt x="1200" y="447"/>
                  </a:cubicBezTo>
                  <a:cubicBezTo>
                    <a:pt x="1061" y="57"/>
                    <a:pt x="866" y="1"/>
                    <a:pt x="754" y="1"/>
                  </a:cubicBezTo>
                  <a:close/>
                </a:path>
              </a:pathLst>
            </a:custGeom>
            <a:solidFill>
              <a:srgbClr val="ED66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8" name="Google Shape;1268;p61"/>
            <p:cNvSpPr/>
            <p:nvPr/>
          </p:nvSpPr>
          <p:spPr>
            <a:xfrm>
              <a:off x="3432830" y="2390602"/>
              <a:ext cx="11803" cy="12241"/>
            </a:xfrm>
            <a:custGeom>
              <a:avLst/>
              <a:gdLst/>
              <a:ahLst/>
              <a:cxnLst/>
              <a:rect l="l" t="t" r="r" b="b"/>
              <a:pathLst>
                <a:path w="727" h="754" extrusionOk="0">
                  <a:moveTo>
                    <a:pt x="280" y="196"/>
                  </a:moveTo>
                  <a:cubicBezTo>
                    <a:pt x="308" y="196"/>
                    <a:pt x="336" y="196"/>
                    <a:pt x="391" y="224"/>
                  </a:cubicBezTo>
                  <a:cubicBezTo>
                    <a:pt x="447" y="252"/>
                    <a:pt x="503" y="280"/>
                    <a:pt x="503" y="335"/>
                  </a:cubicBezTo>
                  <a:cubicBezTo>
                    <a:pt x="531" y="391"/>
                    <a:pt x="503" y="447"/>
                    <a:pt x="419" y="531"/>
                  </a:cubicBezTo>
                  <a:cubicBezTo>
                    <a:pt x="419" y="559"/>
                    <a:pt x="391" y="559"/>
                    <a:pt x="336" y="559"/>
                  </a:cubicBezTo>
                  <a:cubicBezTo>
                    <a:pt x="280" y="559"/>
                    <a:pt x="224" y="531"/>
                    <a:pt x="196" y="503"/>
                  </a:cubicBezTo>
                  <a:lnTo>
                    <a:pt x="196" y="447"/>
                  </a:lnTo>
                  <a:cubicBezTo>
                    <a:pt x="224" y="252"/>
                    <a:pt x="224" y="196"/>
                    <a:pt x="280" y="196"/>
                  </a:cubicBezTo>
                  <a:close/>
                  <a:moveTo>
                    <a:pt x="280" y="1"/>
                  </a:moveTo>
                  <a:cubicBezTo>
                    <a:pt x="1" y="1"/>
                    <a:pt x="1" y="308"/>
                    <a:pt x="1" y="419"/>
                  </a:cubicBezTo>
                  <a:lnTo>
                    <a:pt x="1" y="503"/>
                  </a:lnTo>
                  <a:cubicBezTo>
                    <a:pt x="1" y="503"/>
                    <a:pt x="1" y="559"/>
                    <a:pt x="29" y="614"/>
                  </a:cubicBezTo>
                  <a:cubicBezTo>
                    <a:pt x="112" y="698"/>
                    <a:pt x="224" y="754"/>
                    <a:pt x="364" y="754"/>
                  </a:cubicBezTo>
                  <a:cubicBezTo>
                    <a:pt x="447" y="754"/>
                    <a:pt x="531" y="726"/>
                    <a:pt x="587" y="642"/>
                  </a:cubicBezTo>
                  <a:cubicBezTo>
                    <a:pt x="698" y="531"/>
                    <a:pt x="726" y="391"/>
                    <a:pt x="698" y="280"/>
                  </a:cubicBezTo>
                  <a:cubicBezTo>
                    <a:pt x="670" y="196"/>
                    <a:pt x="615" y="112"/>
                    <a:pt x="447" y="29"/>
                  </a:cubicBezTo>
                  <a:cubicBezTo>
                    <a:pt x="391" y="1"/>
                    <a:pt x="336" y="1"/>
                    <a:pt x="280" y="1"/>
                  </a:cubicBezTo>
                  <a:close/>
                </a:path>
              </a:pathLst>
            </a:custGeom>
            <a:solidFill>
              <a:srgbClr val="ED664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69" name="Google Shape;1269;p61"/>
            <p:cNvSpPr/>
            <p:nvPr/>
          </p:nvSpPr>
          <p:spPr>
            <a:xfrm>
              <a:off x="3426499" y="2355276"/>
              <a:ext cx="11787" cy="12696"/>
            </a:xfrm>
            <a:custGeom>
              <a:avLst/>
              <a:gdLst/>
              <a:ahLst/>
              <a:cxnLst/>
              <a:rect l="l" t="t" r="r" b="b"/>
              <a:pathLst>
                <a:path w="726" h="782" extrusionOk="0">
                  <a:moveTo>
                    <a:pt x="279" y="196"/>
                  </a:moveTo>
                  <a:cubicBezTo>
                    <a:pt x="307" y="196"/>
                    <a:pt x="335" y="196"/>
                    <a:pt x="363" y="224"/>
                  </a:cubicBezTo>
                  <a:cubicBezTo>
                    <a:pt x="447" y="252"/>
                    <a:pt x="475" y="280"/>
                    <a:pt x="502" y="335"/>
                  </a:cubicBezTo>
                  <a:cubicBezTo>
                    <a:pt x="502" y="391"/>
                    <a:pt x="475" y="447"/>
                    <a:pt x="419" y="531"/>
                  </a:cubicBezTo>
                  <a:cubicBezTo>
                    <a:pt x="419" y="559"/>
                    <a:pt x="391" y="559"/>
                    <a:pt x="335" y="559"/>
                  </a:cubicBezTo>
                  <a:cubicBezTo>
                    <a:pt x="324" y="564"/>
                    <a:pt x="314" y="566"/>
                    <a:pt x="303" y="566"/>
                  </a:cubicBezTo>
                  <a:cubicBezTo>
                    <a:pt x="259" y="566"/>
                    <a:pt x="218" y="525"/>
                    <a:pt x="196" y="503"/>
                  </a:cubicBezTo>
                  <a:lnTo>
                    <a:pt x="196" y="447"/>
                  </a:lnTo>
                  <a:cubicBezTo>
                    <a:pt x="196" y="280"/>
                    <a:pt x="223" y="196"/>
                    <a:pt x="279" y="196"/>
                  </a:cubicBezTo>
                  <a:close/>
                  <a:moveTo>
                    <a:pt x="279" y="1"/>
                  </a:moveTo>
                  <a:cubicBezTo>
                    <a:pt x="0" y="1"/>
                    <a:pt x="0" y="307"/>
                    <a:pt x="0" y="447"/>
                  </a:cubicBezTo>
                  <a:lnTo>
                    <a:pt x="0" y="503"/>
                  </a:lnTo>
                  <a:cubicBezTo>
                    <a:pt x="0" y="531"/>
                    <a:pt x="0" y="559"/>
                    <a:pt x="28" y="642"/>
                  </a:cubicBezTo>
                  <a:cubicBezTo>
                    <a:pt x="84" y="698"/>
                    <a:pt x="223" y="782"/>
                    <a:pt x="335" y="782"/>
                  </a:cubicBezTo>
                  <a:cubicBezTo>
                    <a:pt x="447" y="782"/>
                    <a:pt x="530" y="726"/>
                    <a:pt x="586" y="670"/>
                  </a:cubicBezTo>
                  <a:cubicBezTo>
                    <a:pt x="670" y="531"/>
                    <a:pt x="726" y="391"/>
                    <a:pt x="698" y="280"/>
                  </a:cubicBezTo>
                  <a:cubicBezTo>
                    <a:pt x="670" y="224"/>
                    <a:pt x="614" y="112"/>
                    <a:pt x="447" y="56"/>
                  </a:cubicBezTo>
                  <a:cubicBezTo>
                    <a:pt x="391" y="28"/>
                    <a:pt x="335" y="1"/>
                    <a:pt x="279" y="1"/>
                  </a:cubicBezTo>
                  <a:close/>
                </a:path>
              </a:pathLst>
            </a:custGeom>
            <a:solidFill>
              <a:srgbClr val="2D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0" name="Google Shape;1270;p61"/>
            <p:cNvSpPr/>
            <p:nvPr/>
          </p:nvSpPr>
          <p:spPr>
            <a:xfrm>
              <a:off x="4061029" y="3047343"/>
              <a:ext cx="198408" cy="198408"/>
            </a:xfrm>
            <a:custGeom>
              <a:avLst/>
              <a:gdLst/>
              <a:ahLst/>
              <a:cxnLst/>
              <a:rect l="l" t="t" r="r" b="b"/>
              <a:pathLst>
                <a:path w="12221" h="12221" extrusionOk="0">
                  <a:moveTo>
                    <a:pt x="5553" y="1925"/>
                  </a:moveTo>
                  <a:cubicBezTo>
                    <a:pt x="7841" y="1925"/>
                    <a:pt x="9710" y="3795"/>
                    <a:pt x="9710" y="6110"/>
                  </a:cubicBezTo>
                  <a:cubicBezTo>
                    <a:pt x="9710" y="8426"/>
                    <a:pt x="7841" y="10295"/>
                    <a:pt x="5553" y="10295"/>
                  </a:cubicBezTo>
                  <a:cubicBezTo>
                    <a:pt x="3237" y="10295"/>
                    <a:pt x="1368" y="8426"/>
                    <a:pt x="1368" y="6110"/>
                  </a:cubicBezTo>
                  <a:cubicBezTo>
                    <a:pt x="1368" y="3795"/>
                    <a:pt x="3237" y="1925"/>
                    <a:pt x="5553" y="1925"/>
                  </a:cubicBezTo>
                  <a:close/>
                  <a:moveTo>
                    <a:pt x="6111" y="0"/>
                  </a:moveTo>
                  <a:cubicBezTo>
                    <a:pt x="2735" y="0"/>
                    <a:pt x="1" y="2734"/>
                    <a:pt x="1" y="6110"/>
                  </a:cubicBezTo>
                  <a:cubicBezTo>
                    <a:pt x="1" y="9486"/>
                    <a:pt x="2735" y="12220"/>
                    <a:pt x="6111" y="12220"/>
                  </a:cubicBezTo>
                  <a:cubicBezTo>
                    <a:pt x="9487" y="12220"/>
                    <a:pt x="12221" y="9486"/>
                    <a:pt x="12221" y="6110"/>
                  </a:cubicBezTo>
                  <a:cubicBezTo>
                    <a:pt x="12221" y="2734"/>
                    <a:pt x="9487" y="0"/>
                    <a:pt x="6111"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1" name="Google Shape;1271;p61"/>
            <p:cNvSpPr/>
            <p:nvPr/>
          </p:nvSpPr>
          <p:spPr>
            <a:xfrm>
              <a:off x="4083221" y="3078594"/>
              <a:ext cx="135449" cy="135903"/>
            </a:xfrm>
            <a:custGeom>
              <a:avLst/>
              <a:gdLst/>
              <a:ahLst/>
              <a:cxnLst/>
              <a:rect l="l" t="t" r="r" b="b"/>
              <a:pathLst>
                <a:path w="8343" h="8371" extrusionOk="0">
                  <a:moveTo>
                    <a:pt x="4186" y="0"/>
                  </a:moveTo>
                  <a:cubicBezTo>
                    <a:pt x="1870" y="0"/>
                    <a:pt x="1" y="1870"/>
                    <a:pt x="1" y="4185"/>
                  </a:cubicBezTo>
                  <a:cubicBezTo>
                    <a:pt x="1" y="6501"/>
                    <a:pt x="1870" y="8370"/>
                    <a:pt x="4186" y="8370"/>
                  </a:cubicBezTo>
                  <a:cubicBezTo>
                    <a:pt x="6474" y="8370"/>
                    <a:pt x="8343" y="6501"/>
                    <a:pt x="8343" y="4185"/>
                  </a:cubicBezTo>
                  <a:cubicBezTo>
                    <a:pt x="8343" y="1870"/>
                    <a:pt x="6474" y="0"/>
                    <a:pt x="4186" y="0"/>
                  </a:cubicBezTo>
                  <a:close/>
                </a:path>
              </a:pathLst>
            </a:custGeom>
            <a:solidFill>
              <a:srgbClr val="FF7F86">
                <a:alpha val="2640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2" name="Google Shape;1272;p61"/>
            <p:cNvSpPr/>
            <p:nvPr/>
          </p:nvSpPr>
          <p:spPr>
            <a:xfrm>
              <a:off x="4569663" y="2752934"/>
              <a:ext cx="198863" cy="198863"/>
            </a:xfrm>
            <a:custGeom>
              <a:avLst/>
              <a:gdLst/>
              <a:ahLst/>
              <a:cxnLst/>
              <a:rect l="l" t="t" r="r" b="b"/>
              <a:pathLst>
                <a:path w="12249" h="12249" extrusionOk="0">
                  <a:moveTo>
                    <a:pt x="5552" y="1954"/>
                  </a:moveTo>
                  <a:cubicBezTo>
                    <a:pt x="7868" y="1954"/>
                    <a:pt x="9737" y="3823"/>
                    <a:pt x="9737" y="6111"/>
                  </a:cubicBezTo>
                  <a:cubicBezTo>
                    <a:pt x="9737" y="8426"/>
                    <a:pt x="7868" y="10296"/>
                    <a:pt x="5552" y="10296"/>
                  </a:cubicBezTo>
                  <a:cubicBezTo>
                    <a:pt x="3237" y="10296"/>
                    <a:pt x="1368" y="8426"/>
                    <a:pt x="1368" y="6111"/>
                  </a:cubicBezTo>
                  <a:cubicBezTo>
                    <a:pt x="1368" y="3823"/>
                    <a:pt x="3237" y="1954"/>
                    <a:pt x="5552" y="1954"/>
                  </a:cubicBezTo>
                  <a:close/>
                  <a:moveTo>
                    <a:pt x="6110" y="1"/>
                  </a:moveTo>
                  <a:cubicBezTo>
                    <a:pt x="2735" y="1"/>
                    <a:pt x="1" y="2735"/>
                    <a:pt x="1" y="6111"/>
                  </a:cubicBezTo>
                  <a:cubicBezTo>
                    <a:pt x="1" y="9487"/>
                    <a:pt x="2735" y="12249"/>
                    <a:pt x="6110" y="12249"/>
                  </a:cubicBezTo>
                  <a:cubicBezTo>
                    <a:pt x="9486" y="12249"/>
                    <a:pt x="12248" y="9487"/>
                    <a:pt x="12248" y="6111"/>
                  </a:cubicBezTo>
                  <a:cubicBezTo>
                    <a:pt x="12248" y="2735"/>
                    <a:pt x="9486" y="1"/>
                    <a:pt x="6110"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3" name="Google Shape;1273;p61"/>
            <p:cNvSpPr/>
            <p:nvPr/>
          </p:nvSpPr>
          <p:spPr>
            <a:xfrm>
              <a:off x="4591855" y="2784640"/>
              <a:ext cx="135903" cy="135449"/>
            </a:xfrm>
            <a:custGeom>
              <a:avLst/>
              <a:gdLst/>
              <a:ahLst/>
              <a:cxnLst/>
              <a:rect l="l" t="t" r="r" b="b"/>
              <a:pathLst>
                <a:path w="8371" h="8343" extrusionOk="0">
                  <a:moveTo>
                    <a:pt x="4185" y="1"/>
                  </a:moveTo>
                  <a:cubicBezTo>
                    <a:pt x="1870" y="1"/>
                    <a:pt x="1" y="1870"/>
                    <a:pt x="1" y="4158"/>
                  </a:cubicBezTo>
                  <a:cubicBezTo>
                    <a:pt x="1" y="6473"/>
                    <a:pt x="1870" y="8343"/>
                    <a:pt x="4185" y="8343"/>
                  </a:cubicBezTo>
                  <a:cubicBezTo>
                    <a:pt x="6501" y="8343"/>
                    <a:pt x="8370" y="6473"/>
                    <a:pt x="8370" y="4158"/>
                  </a:cubicBezTo>
                  <a:cubicBezTo>
                    <a:pt x="8370" y="1870"/>
                    <a:pt x="6501" y="1"/>
                    <a:pt x="4185" y="1"/>
                  </a:cubicBezTo>
                  <a:close/>
                </a:path>
              </a:pathLst>
            </a:custGeom>
            <a:solidFill>
              <a:srgbClr val="FF7F86">
                <a:alpha val="2640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4" name="Google Shape;1274;p61"/>
            <p:cNvSpPr/>
            <p:nvPr/>
          </p:nvSpPr>
          <p:spPr>
            <a:xfrm>
              <a:off x="4204150" y="2801864"/>
              <a:ext cx="121860" cy="121389"/>
            </a:xfrm>
            <a:custGeom>
              <a:avLst/>
              <a:gdLst/>
              <a:ahLst/>
              <a:cxnLst/>
              <a:rect l="l" t="t" r="r" b="b"/>
              <a:pathLst>
                <a:path w="7506" h="7477" extrusionOk="0">
                  <a:moveTo>
                    <a:pt x="3405" y="1172"/>
                  </a:moveTo>
                  <a:cubicBezTo>
                    <a:pt x="4828" y="1172"/>
                    <a:pt x="5971" y="2344"/>
                    <a:pt x="5971" y="3739"/>
                  </a:cubicBezTo>
                  <a:cubicBezTo>
                    <a:pt x="5971" y="5161"/>
                    <a:pt x="4828" y="6305"/>
                    <a:pt x="3405" y="6305"/>
                  </a:cubicBezTo>
                  <a:cubicBezTo>
                    <a:pt x="1982" y="6305"/>
                    <a:pt x="838" y="5161"/>
                    <a:pt x="838" y="3739"/>
                  </a:cubicBezTo>
                  <a:cubicBezTo>
                    <a:pt x="838" y="2344"/>
                    <a:pt x="1982" y="1172"/>
                    <a:pt x="3405" y="1172"/>
                  </a:cubicBezTo>
                  <a:close/>
                  <a:moveTo>
                    <a:pt x="3739" y="0"/>
                  </a:moveTo>
                  <a:cubicBezTo>
                    <a:pt x="1675" y="0"/>
                    <a:pt x="1" y="1674"/>
                    <a:pt x="1" y="3739"/>
                  </a:cubicBezTo>
                  <a:cubicBezTo>
                    <a:pt x="1" y="5803"/>
                    <a:pt x="1675" y="7477"/>
                    <a:pt x="3739" y="7477"/>
                  </a:cubicBezTo>
                  <a:cubicBezTo>
                    <a:pt x="5832" y="7477"/>
                    <a:pt x="7506" y="5803"/>
                    <a:pt x="7506" y="3739"/>
                  </a:cubicBezTo>
                  <a:cubicBezTo>
                    <a:pt x="7506" y="1674"/>
                    <a:pt x="5832" y="0"/>
                    <a:pt x="3739"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5" name="Google Shape;1275;p61"/>
            <p:cNvSpPr/>
            <p:nvPr/>
          </p:nvSpPr>
          <p:spPr>
            <a:xfrm>
              <a:off x="4217738" y="2820875"/>
              <a:ext cx="83367" cy="83367"/>
            </a:xfrm>
            <a:custGeom>
              <a:avLst/>
              <a:gdLst/>
              <a:ahLst/>
              <a:cxnLst/>
              <a:rect l="l" t="t" r="r" b="b"/>
              <a:pathLst>
                <a:path w="5135" h="5135" extrusionOk="0">
                  <a:moveTo>
                    <a:pt x="2568" y="1"/>
                  </a:moveTo>
                  <a:cubicBezTo>
                    <a:pt x="1145" y="1"/>
                    <a:pt x="1" y="1173"/>
                    <a:pt x="1" y="2568"/>
                  </a:cubicBezTo>
                  <a:cubicBezTo>
                    <a:pt x="1" y="3990"/>
                    <a:pt x="1145" y="5134"/>
                    <a:pt x="2568" y="5134"/>
                  </a:cubicBezTo>
                  <a:cubicBezTo>
                    <a:pt x="3991" y="5134"/>
                    <a:pt x="5134" y="3990"/>
                    <a:pt x="5134" y="2568"/>
                  </a:cubicBezTo>
                  <a:cubicBezTo>
                    <a:pt x="5134" y="1173"/>
                    <a:pt x="3991" y="1"/>
                    <a:pt x="2568" y="1"/>
                  </a:cubicBezTo>
                  <a:close/>
                </a:path>
              </a:pathLst>
            </a:custGeom>
            <a:solidFill>
              <a:srgbClr val="FF7F86">
                <a:alpha val="2640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6" name="Google Shape;1276;p61"/>
            <p:cNvSpPr/>
            <p:nvPr/>
          </p:nvSpPr>
          <p:spPr>
            <a:xfrm>
              <a:off x="4414772" y="3065005"/>
              <a:ext cx="101469" cy="101469"/>
            </a:xfrm>
            <a:custGeom>
              <a:avLst/>
              <a:gdLst/>
              <a:ahLst/>
              <a:cxnLst/>
              <a:rect l="l" t="t" r="r" b="b"/>
              <a:pathLst>
                <a:path w="6250" h="6250" extrusionOk="0">
                  <a:moveTo>
                    <a:pt x="2846" y="1005"/>
                  </a:moveTo>
                  <a:cubicBezTo>
                    <a:pt x="4018" y="1005"/>
                    <a:pt x="4966" y="1953"/>
                    <a:pt x="4966" y="3125"/>
                  </a:cubicBezTo>
                  <a:cubicBezTo>
                    <a:pt x="4966" y="4297"/>
                    <a:pt x="4018" y="5273"/>
                    <a:pt x="2846" y="5273"/>
                  </a:cubicBezTo>
                  <a:cubicBezTo>
                    <a:pt x="1674" y="5273"/>
                    <a:pt x="698" y="4297"/>
                    <a:pt x="698" y="3125"/>
                  </a:cubicBezTo>
                  <a:cubicBezTo>
                    <a:pt x="698" y="1953"/>
                    <a:pt x="1674" y="1005"/>
                    <a:pt x="2846" y="1005"/>
                  </a:cubicBezTo>
                  <a:close/>
                  <a:moveTo>
                    <a:pt x="3125" y="0"/>
                  </a:moveTo>
                  <a:cubicBezTo>
                    <a:pt x="1395" y="0"/>
                    <a:pt x="0" y="1423"/>
                    <a:pt x="0" y="3125"/>
                  </a:cubicBezTo>
                  <a:cubicBezTo>
                    <a:pt x="0" y="4855"/>
                    <a:pt x="1395" y="6250"/>
                    <a:pt x="3125" y="6250"/>
                  </a:cubicBezTo>
                  <a:cubicBezTo>
                    <a:pt x="4854" y="6250"/>
                    <a:pt x="6249" y="4855"/>
                    <a:pt x="6249" y="3125"/>
                  </a:cubicBezTo>
                  <a:cubicBezTo>
                    <a:pt x="6249" y="1423"/>
                    <a:pt x="4854" y="0"/>
                    <a:pt x="3125"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7" name="Google Shape;1277;p61"/>
            <p:cNvSpPr/>
            <p:nvPr/>
          </p:nvSpPr>
          <p:spPr>
            <a:xfrm>
              <a:off x="4426088" y="3081305"/>
              <a:ext cx="69323" cy="69323"/>
            </a:xfrm>
            <a:custGeom>
              <a:avLst/>
              <a:gdLst/>
              <a:ahLst/>
              <a:cxnLst/>
              <a:rect l="l" t="t" r="r" b="b"/>
              <a:pathLst>
                <a:path w="4270" h="4270" extrusionOk="0">
                  <a:moveTo>
                    <a:pt x="2149" y="1"/>
                  </a:moveTo>
                  <a:cubicBezTo>
                    <a:pt x="977" y="1"/>
                    <a:pt x="1" y="949"/>
                    <a:pt x="1" y="2121"/>
                  </a:cubicBezTo>
                  <a:cubicBezTo>
                    <a:pt x="1" y="3293"/>
                    <a:pt x="977" y="4269"/>
                    <a:pt x="2149" y="4269"/>
                  </a:cubicBezTo>
                  <a:cubicBezTo>
                    <a:pt x="3321" y="4269"/>
                    <a:pt x="4269" y="3293"/>
                    <a:pt x="4269" y="2121"/>
                  </a:cubicBezTo>
                  <a:cubicBezTo>
                    <a:pt x="4269" y="949"/>
                    <a:pt x="3321" y="1"/>
                    <a:pt x="2149" y="1"/>
                  </a:cubicBezTo>
                  <a:close/>
                </a:path>
              </a:pathLst>
            </a:custGeom>
            <a:solidFill>
              <a:srgbClr val="FF7F86">
                <a:alpha val="2640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8" name="Google Shape;1278;p61"/>
            <p:cNvSpPr/>
            <p:nvPr/>
          </p:nvSpPr>
          <p:spPr>
            <a:xfrm>
              <a:off x="4663870" y="3075866"/>
              <a:ext cx="124571" cy="124587"/>
            </a:xfrm>
            <a:custGeom>
              <a:avLst/>
              <a:gdLst/>
              <a:ahLst/>
              <a:cxnLst/>
              <a:rect l="l" t="t" r="r" b="b"/>
              <a:pathLst>
                <a:path w="7673" h="7674" extrusionOk="0">
                  <a:moveTo>
                    <a:pt x="3488" y="1229"/>
                  </a:moveTo>
                  <a:cubicBezTo>
                    <a:pt x="4939" y="1229"/>
                    <a:pt x="6110" y="2400"/>
                    <a:pt x="6110" y="3851"/>
                  </a:cubicBezTo>
                  <a:cubicBezTo>
                    <a:pt x="6110" y="5302"/>
                    <a:pt x="4939" y="6474"/>
                    <a:pt x="3488" y="6474"/>
                  </a:cubicBezTo>
                  <a:cubicBezTo>
                    <a:pt x="2037" y="6474"/>
                    <a:pt x="865" y="5302"/>
                    <a:pt x="865" y="3851"/>
                  </a:cubicBezTo>
                  <a:cubicBezTo>
                    <a:pt x="865" y="2400"/>
                    <a:pt x="2037" y="1229"/>
                    <a:pt x="3488" y="1229"/>
                  </a:cubicBezTo>
                  <a:close/>
                  <a:moveTo>
                    <a:pt x="3851" y="1"/>
                  </a:moveTo>
                  <a:cubicBezTo>
                    <a:pt x="1730" y="1"/>
                    <a:pt x="1" y="1731"/>
                    <a:pt x="1" y="3851"/>
                  </a:cubicBezTo>
                  <a:cubicBezTo>
                    <a:pt x="1" y="5971"/>
                    <a:pt x="1730" y="7673"/>
                    <a:pt x="3851" y="7673"/>
                  </a:cubicBezTo>
                  <a:cubicBezTo>
                    <a:pt x="5971" y="7673"/>
                    <a:pt x="7673" y="5971"/>
                    <a:pt x="7673" y="3851"/>
                  </a:cubicBezTo>
                  <a:cubicBezTo>
                    <a:pt x="7673" y="1731"/>
                    <a:pt x="5971" y="1"/>
                    <a:pt x="3851" y="1"/>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79" name="Google Shape;1279;p61"/>
            <p:cNvSpPr/>
            <p:nvPr/>
          </p:nvSpPr>
          <p:spPr>
            <a:xfrm>
              <a:off x="4677913" y="3095802"/>
              <a:ext cx="85169" cy="85169"/>
            </a:xfrm>
            <a:custGeom>
              <a:avLst/>
              <a:gdLst/>
              <a:ahLst/>
              <a:cxnLst/>
              <a:rect l="l" t="t" r="r" b="b"/>
              <a:pathLst>
                <a:path w="5246" h="5246" extrusionOk="0">
                  <a:moveTo>
                    <a:pt x="2623" y="1"/>
                  </a:moveTo>
                  <a:cubicBezTo>
                    <a:pt x="1172" y="1"/>
                    <a:pt x="0" y="1172"/>
                    <a:pt x="0" y="2623"/>
                  </a:cubicBezTo>
                  <a:cubicBezTo>
                    <a:pt x="0" y="4074"/>
                    <a:pt x="1172" y="5246"/>
                    <a:pt x="2623" y="5246"/>
                  </a:cubicBezTo>
                  <a:cubicBezTo>
                    <a:pt x="4074" y="5246"/>
                    <a:pt x="5245" y="4074"/>
                    <a:pt x="5245" y="2623"/>
                  </a:cubicBezTo>
                  <a:cubicBezTo>
                    <a:pt x="5245" y="1172"/>
                    <a:pt x="4074" y="1"/>
                    <a:pt x="2623" y="1"/>
                  </a:cubicBezTo>
                  <a:close/>
                </a:path>
              </a:pathLst>
            </a:custGeom>
            <a:solidFill>
              <a:srgbClr val="FF7F86">
                <a:alpha val="2640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nvGrpSpPr>
            <p:cNvPr id="1280" name="Google Shape;1280;p61"/>
            <p:cNvGrpSpPr/>
            <p:nvPr/>
          </p:nvGrpSpPr>
          <p:grpSpPr>
            <a:xfrm>
              <a:off x="5261273" y="3821830"/>
              <a:ext cx="292165" cy="449336"/>
              <a:chOff x="5261273" y="3821830"/>
              <a:chExt cx="292165" cy="449336"/>
            </a:xfrm>
          </p:grpSpPr>
          <p:sp>
            <p:nvSpPr>
              <p:cNvPr id="1281" name="Google Shape;1281;p61"/>
              <p:cNvSpPr/>
              <p:nvPr/>
            </p:nvSpPr>
            <p:spPr>
              <a:xfrm>
                <a:off x="5261273" y="3821830"/>
                <a:ext cx="292165" cy="449336"/>
              </a:xfrm>
              <a:custGeom>
                <a:avLst/>
                <a:gdLst/>
                <a:ahLst/>
                <a:cxnLst/>
                <a:rect l="l" t="t" r="r" b="b"/>
                <a:pathLst>
                  <a:path w="17996" h="27677" extrusionOk="0">
                    <a:moveTo>
                      <a:pt x="11774" y="894"/>
                    </a:moveTo>
                    <a:lnTo>
                      <a:pt x="11830" y="949"/>
                    </a:lnTo>
                    <a:lnTo>
                      <a:pt x="11830" y="1591"/>
                    </a:lnTo>
                    <a:lnTo>
                      <a:pt x="11774" y="1619"/>
                    </a:lnTo>
                    <a:lnTo>
                      <a:pt x="10742" y="1619"/>
                    </a:lnTo>
                    <a:lnTo>
                      <a:pt x="10742" y="13922"/>
                    </a:lnTo>
                    <a:lnTo>
                      <a:pt x="17103" y="26310"/>
                    </a:lnTo>
                    <a:cubicBezTo>
                      <a:pt x="17047" y="26589"/>
                      <a:pt x="16796" y="26812"/>
                      <a:pt x="16461" y="26812"/>
                    </a:cubicBezTo>
                    <a:lnTo>
                      <a:pt x="1535" y="26812"/>
                    </a:lnTo>
                    <a:cubicBezTo>
                      <a:pt x="1228" y="26812"/>
                      <a:pt x="949" y="26589"/>
                      <a:pt x="921" y="26310"/>
                    </a:cubicBezTo>
                    <a:lnTo>
                      <a:pt x="7282" y="13922"/>
                    </a:lnTo>
                    <a:lnTo>
                      <a:pt x="7282" y="1619"/>
                    </a:lnTo>
                    <a:lnTo>
                      <a:pt x="6250" y="1619"/>
                    </a:lnTo>
                    <a:lnTo>
                      <a:pt x="6194" y="1591"/>
                    </a:lnTo>
                    <a:lnTo>
                      <a:pt x="6194" y="949"/>
                    </a:lnTo>
                    <a:lnTo>
                      <a:pt x="6250" y="894"/>
                    </a:lnTo>
                    <a:close/>
                    <a:moveTo>
                      <a:pt x="6250" y="1"/>
                    </a:moveTo>
                    <a:cubicBezTo>
                      <a:pt x="5720" y="1"/>
                      <a:pt x="5301" y="447"/>
                      <a:pt x="5301" y="949"/>
                    </a:cubicBezTo>
                    <a:lnTo>
                      <a:pt x="5301" y="1591"/>
                    </a:lnTo>
                    <a:cubicBezTo>
                      <a:pt x="5301" y="2093"/>
                      <a:pt x="5720" y="2512"/>
                      <a:pt x="6250" y="2512"/>
                    </a:cubicBezTo>
                    <a:lnTo>
                      <a:pt x="6389" y="2512"/>
                    </a:lnTo>
                    <a:lnTo>
                      <a:pt x="6389" y="13699"/>
                    </a:lnTo>
                    <a:lnTo>
                      <a:pt x="0" y="26114"/>
                    </a:lnTo>
                    <a:lnTo>
                      <a:pt x="0" y="26226"/>
                    </a:lnTo>
                    <a:cubicBezTo>
                      <a:pt x="0" y="27035"/>
                      <a:pt x="698" y="27677"/>
                      <a:pt x="1535" y="27677"/>
                    </a:cubicBezTo>
                    <a:lnTo>
                      <a:pt x="16461" y="27677"/>
                    </a:lnTo>
                    <a:cubicBezTo>
                      <a:pt x="17298" y="27677"/>
                      <a:pt x="17995" y="27035"/>
                      <a:pt x="17995" y="26226"/>
                    </a:cubicBezTo>
                    <a:lnTo>
                      <a:pt x="17995" y="26114"/>
                    </a:lnTo>
                    <a:lnTo>
                      <a:pt x="11634" y="13699"/>
                    </a:lnTo>
                    <a:lnTo>
                      <a:pt x="11634" y="2512"/>
                    </a:lnTo>
                    <a:lnTo>
                      <a:pt x="11774" y="2512"/>
                    </a:lnTo>
                    <a:cubicBezTo>
                      <a:pt x="12276" y="2512"/>
                      <a:pt x="12722" y="2093"/>
                      <a:pt x="12722" y="1591"/>
                    </a:cubicBezTo>
                    <a:lnTo>
                      <a:pt x="12722" y="949"/>
                    </a:lnTo>
                    <a:cubicBezTo>
                      <a:pt x="12722" y="447"/>
                      <a:pt x="12276" y="1"/>
                      <a:pt x="11774"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2" name="Google Shape;1282;p61"/>
              <p:cNvSpPr/>
              <p:nvPr/>
            </p:nvSpPr>
            <p:spPr>
              <a:xfrm>
                <a:off x="5374961" y="3872562"/>
                <a:ext cx="24466" cy="6802"/>
              </a:xfrm>
              <a:custGeom>
                <a:avLst/>
                <a:gdLst/>
                <a:ahLst/>
                <a:cxnLst/>
                <a:rect l="l" t="t" r="r" b="b"/>
                <a:pathLst>
                  <a:path w="1507" h="419" extrusionOk="0">
                    <a:moveTo>
                      <a:pt x="195" y="0"/>
                    </a:moveTo>
                    <a:cubicBezTo>
                      <a:pt x="84" y="0"/>
                      <a:pt x="0" y="84"/>
                      <a:pt x="0" y="224"/>
                    </a:cubicBezTo>
                    <a:cubicBezTo>
                      <a:pt x="0" y="335"/>
                      <a:pt x="84" y="419"/>
                      <a:pt x="195" y="419"/>
                    </a:cubicBezTo>
                    <a:lnTo>
                      <a:pt x="1311" y="419"/>
                    </a:lnTo>
                    <a:cubicBezTo>
                      <a:pt x="1423" y="419"/>
                      <a:pt x="1507" y="335"/>
                      <a:pt x="1507" y="224"/>
                    </a:cubicBezTo>
                    <a:cubicBezTo>
                      <a:pt x="1507" y="84"/>
                      <a:pt x="1423" y="0"/>
                      <a:pt x="131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3" name="Google Shape;1283;p61"/>
              <p:cNvSpPr/>
              <p:nvPr/>
            </p:nvSpPr>
            <p:spPr>
              <a:xfrm>
                <a:off x="5374961" y="3908797"/>
                <a:ext cx="24466" cy="6802"/>
              </a:xfrm>
              <a:custGeom>
                <a:avLst/>
                <a:gdLst/>
                <a:ahLst/>
                <a:cxnLst/>
                <a:rect l="l" t="t" r="r" b="b"/>
                <a:pathLst>
                  <a:path w="1507" h="419" extrusionOk="0">
                    <a:moveTo>
                      <a:pt x="195" y="0"/>
                    </a:moveTo>
                    <a:cubicBezTo>
                      <a:pt x="84" y="0"/>
                      <a:pt x="0" y="84"/>
                      <a:pt x="0" y="224"/>
                    </a:cubicBezTo>
                    <a:cubicBezTo>
                      <a:pt x="0" y="335"/>
                      <a:pt x="84" y="419"/>
                      <a:pt x="195" y="419"/>
                    </a:cubicBezTo>
                    <a:lnTo>
                      <a:pt x="1311" y="419"/>
                    </a:lnTo>
                    <a:cubicBezTo>
                      <a:pt x="1423" y="419"/>
                      <a:pt x="1507" y="335"/>
                      <a:pt x="1507" y="224"/>
                    </a:cubicBezTo>
                    <a:cubicBezTo>
                      <a:pt x="1507" y="84"/>
                      <a:pt x="1423" y="0"/>
                      <a:pt x="131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4" name="Google Shape;1284;p61"/>
              <p:cNvSpPr/>
              <p:nvPr/>
            </p:nvSpPr>
            <p:spPr>
              <a:xfrm>
                <a:off x="5374961" y="3945487"/>
                <a:ext cx="24466" cy="7257"/>
              </a:xfrm>
              <a:custGeom>
                <a:avLst/>
                <a:gdLst/>
                <a:ahLst/>
                <a:cxnLst/>
                <a:rect l="l" t="t" r="r" b="b"/>
                <a:pathLst>
                  <a:path w="1507" h="447" extrusionOk="0">
                    <a:moveTo>
                      <a:pt x="195" y="0"/>
                    </a:moveTo>
                    <a:cubicBezTo>
                      <a:pt x="84" y="0"/>
                      <a:pt x="0" y="112"/>
                      <a:pt x="0" y="223"/>
                    </a:cubicBezTo>
                    <a:cubicBezTo>
                      <a:pt x="0" y="335"/>
                      <a:pt x="84" y="447"/>
                      <a:pt x="195" y="447"/>
                    </a:cubicBezTo>
                    <a:lnTo>
                      <a:pt x="1311" y="447"/>
                    </a:lnTo>
                    <a:cubicBezTo>
                      <a:pt x="1423" y="447"/>
                      <a:pt x="1507" y="335"/>
                      <a:pt x="1507" y="223"/>
                    </a:cubicBezTo>
                    <a:cubicBezTo>
                      <a:pt x="1507" y="112"/>
                      <a:pt x="1423" y="0"/>
                      <a:pt x="131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5" name="Google Shape;1285;p61"/>
              <p:cNvSpPr/>
              <p:nvPr/>
            </p:nvSpPr>
            <p:spPr>
              <a:xfrm>
                <a:off x="5374961" y="3978540"/>
                <a:ext cx="24466" cy="6819"/>
              </a:xfrm>
              <a:custGeom>
                <a:avLst/>
                <a:gdLst/>
                <a:ahLst/>
                <a:cxnLst/>
                <a:rect l="l" t="t" r="r" b="b"/>
                <a:pathLst>
                  <a:path w="1507" h="420" extrusionOk="0">
                    <a:moveTo>
                      <a:pt x="195" y="1"/>
                    </a:moveTo>
                    <a:cubicBezTo>
                      <a:pt x="84" y="1"/>
                      <a:pt x="0" y="85"/>
                      <a:pt x="0" y="224"/>
                    </a:cubicBezTo>
                    <a:cubicBezTo>
                      <a:pt x="0" y="336"/>
                      <a:pt x="84" y="419"/>
                      <a:pt x="195" y="419"/>
                    </a:cubicBezTo>
                    <a:lnTo>
                      <a:pt x="1311" y="419"/>
                    </a:lnTo>
                    <a:cubicBezTo>
                      <a:pt x="1423" y="419"/>
                      <a:pt x="1507" y="336"/>
                      <a:pt x="1507" y="224"/>
                    </a:cubicBezTo>
                    <a:cubicBezTo>
                      <a:pt x="1507" y="85"/>
                      <a:pt x="1423" y="1"/>
                      <a:pt x="1311"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1286" name="Google Shape;1286;p61"/>
            <p:cNvSpPr/>
            <p:nvPr/>
          </p:nvSpPr>
          <p:spPr>
            <a:xfrm>
              <a:off x="5305203" y="4080458"/>
              <a:ext cx="204756" cy="160808"/>
            </a:xfrm>
            <a:custGeom>
              <a:avLst/>
              <a:gdLst/>
              <a:ahLst/>
              <a:cxnLst/>
              <a:rect l="l" t="t" r="r" b="b"/>
              <a:pathLst>
                <a:path w="12612" h="9905" extrusionOk="0">
                  <a:moveTo>
                    <a:pt x="4688" y="0"/>
                  </a:moveTo>
                  <a:lnTo>
                    <a:pt x="1" y="9151"/>
                  </a:lnTo>
                  <a:cubicBezTo>
                    <a:pt x="1" y="9570"/>
                    <a:pt x="363" y="9904"/>
                    <a:pt x="782" y="9904"/>
                  </a:cubicBezTo>
                  <a:lnTo>
                    <a:pt x="11802" y="9904"/>
                  </a:lnTo>
                  <a:cubicBezTo>
                    <a:pt x="12248" y="9904"/>
                    <a:pt x="12611" y="9570"/>
                    <a:pt x="12611" y="9151"/>
                  </a:cubicBezTo>
                  <a:lnTo>
                    <a:pt x="7896"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7" name="Google Shape;1287;p61"/>
            <p:cNvSpPr/>
            <p:nvPr/>
          </p:nvSpPr>
          <p:spPr>
            <a:xfrm>
              <a:off x="5182910" y="2062232"/>
              <a:ext cx="93335" cy="34905"/>
            </a:xfrm>
            <a:custGeom>
              <a:avLst/>
              <a:gdLst/>
              <a:ahLst/>
              <a:cxnLst/>
              <a:rect l="l" t="t" r="r" b="b"/>
              <a:pathLst>
                <a:path w="5749" h="2150" extrusionOk="0">
                  <a:moveTo>
                    <a:pt x="1" y="1"/>
                  </a:moveTo>
                  <a:lnTo>
                    <a:pt x="1" y="2149"/>
                  </a:lnTo>
                  <a:lnTo>
                    <a:pt x="5748" y="2149"/>
                  </a:lnTo>
                  <a:lnTo>
                    <a:pt x="5748"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8" name="Google Shape;1288;p61"/>
            <p:cNvSpPr/>
            <p:nvPr/>
          </p:nvSpPr>
          <p:spPr>
            <a:xfrm>
              <a:off x="4499921" y="1855245"/>
              <a:ext cx="92410" cy="60703"/>
            </a:xfrm>
            <a:custGeom>
              <a:avLst/>
              <a:gdLst/>
              <a:ahLst/>
              <a:cxnLst/>
              <a:rect l="l" t="t" r="r" b="b"/>
              <a:pathLst>
                <a:path w="5692" h="3739" extrusionOk="0">
                  <a:moveTo>
                    <a:pt x="419" y="1"/>
                  </a:moveTo>
                  <a:lnTo>
                    <a:pt x="419" y="1"/>
                  </a:lnTo>
                  <a:cubicBezTo>
                    <a:pt x="0" y="1396"/>
                    <a:pt x="670" y="2902"/>
                    <a:pt x="2037" y="3488"/>
                  </a:cubicBezTo>
                  <a:cubicBezTo>
                    <a:pt x="2416" y="3659"/>
                    <a:pt x="2810" y="3739"/>
                    <a:pt x="3198" y="3739"/>
                  </a:cubicBezTo>
                  <a:cubicBezTo>
                    <a:pt x="4206" y="3739"/>
                    <a:pt x="5167" y="3196"/>
                    <a:pt x="5691" y="2289"/>
                  </a:cubicBezTo>
                  <a:lnTo>
                    <a:pt x="419"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89" name="Google Shape;1289;p61"/>
            <p:cNvSpPr/>
            <p:nvPr/>
          </p:nvSpPr>
          <p:spPr>
            <a:xfrm>
              <a:off x="4510782" y="1821494"/>
              <a:ext cx="92864" cy="60946"/>
            </a:xfrm>
            <a:custGeom>
              <a:avLst/>
              <a:gdLst/>
              <a:ahLst/>
              <a:cxnLst/>
              <a:rect l="l" t="t" r="r" b="b"/>
              <a:pathLst>
                <a:path w="5720" h="3754" extrusionOk="0">
                  <a:moveTo>
                    <a:pt x="2529" y="0"/>
                  </a:moveTo>
                  <a:cubicBezTo>
                    <a:pt x="1516" y="0"/>
                    <a:pt x="546" y="529"/>
                    <a:pt x="1" y="1438"/>
                  </a:cubicBezTo>
                  <a:lnTo>
                    <a:pt x="5301" y="3754"/>
                  </a:lnTo>
                  <a:cubicBezTo>
                    <a:pt x="5720" y="2359"/>
                    <a:pt x="5050" y="825"/>
                    <a:pt x="3683" y="239"/>
                  </a:cubicBezTo>
                  <a:cubicBezTo>
                    <a:pt x="3306" y="77"/>
                    <a:pt x="2914" y="0"/>
                    <a:pt x="252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0" name="Google Shape;1290;p61"/>
            <p:cNvSpPr/>
            <p:nvPr/>
          </p:nvSpPr>
          <p:spPr>
            <a:xfrm>
              <a:off x="4581433" y="1752855"/>
              <a:ext cx="93790" cy="43542"/>
            </a:xfrm>
            <a:custGeom>
              <a:avLst/>
              <a:gdLst/>
              <a:ahLst/>
              <a:cxnLst/>
              <a:rect l="l" t="t" r="r" b="b"/>
              <a:pathLst>
                <a:path w="5777" h="2682" extrusionOk="0">
                  <a:moveTo>
                    <a:pt x="2900" y="1"/>
                  </a:moveTo>
                  <a:cubicBezTo>
                    <a:pt x="2863" y="1"/>
                    <a:pt x="2827" y="1"/>
                    <a:pt x="2791" y="3"/>
                  </a:cubicBezTo>
                  <a:cubicBezTo>
                    <a:pt x="1312" y="59"/>
                    <a:pt x="113" y="1230"/>
                    <a:pt x="1" y="2681"/>
                  </a:cubicBezTo>
                  <a:lnTo>
                    <a:pt x="5776" y="2458"/>
                  </a:lnTo>
                  <a:cubicBezTo>
                    <a:pt x="5558" y="1070"/>
                    <a:pt x="4332" y="1"/>
                    <a:pt x="290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1" name="Google Shape;1291;p61"/>
            <p:cNvSpPr/>
            <p:nvPr/>
          </p:nvSpPr>
          <p:spPr>
            <a:xfrm>
              <a:off x="4581887" y="1804074"/>
              <a:ext cx="93773" cy="43526"/>
            </a:xfrm>
            <a:custGeom>
              <a:avLst/>
              <a:gdLst/>
              <a:ahLst/>
              <a:cxnLst/>
              <a:rect l="l" t="t" r="r" b="b"/>
              <a:pathLst>
                <a:path w="5776" h="2681" extrusionOk="0">
                  <a:moveTo>
                    <a:pt x="5776" y="0"/>
                  </a:moveTo>
                  <a:lnTo>
                    <a:pt x="1" y="224"/>
                  </a:lnTo>
                  <a:cubicBezTo>
                    <a:pt x="219" y="1611"/>
                    <a:pt x="1445" y="2681"/>
                    <a:pt x="2877" y="2681"/>
                  </a:cubicBezTo>
                  <a:cubicBezTo>
                    <a:pt x="2913" y="2681"/>
                    <a:pt x="2950" y="2680"/>
                    <a:pt x="2986" y="2679"/>
                  </a:cubicBezTo>
                  <a:cubicBezTo>
                    <a:pt x="4493" y="2623"/>
                    <a:pt x="5664" y="1451"/>
                    <a:pt x="57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2" name="Google Shape;1292;p61"/>
            <p:cNvSpPr/>
            <p:nvPr/>
          </p:nvSpPr>
          <p:spPr>
            <a:xfrm>
              <a:off x="4293844" y="1628793"/>
              <a:ext cx="190242" cy="263169"/>
            </a:xfrm>
            <a:custGeom>
              <a:avLst/>
              <a:gdLst/>
              <a:ahLst/>
              <a:cxnLst/>
              <a:rect l="l" t="t" r="r" b="b"/>
              <a:pathLst>
                <a:path w="11718" h="16210" extrusionOk="0">
                  <a:moveTo>
                    <a:pt x="9876" y="9598"/>
                  </a:moveTo>
                  <a:lnTo>
                    <a:pt x="9876" y="14536"/>
                  </a:lnTo>
                  <a:lnTo>
                    <a:pt x="1702" y="14536"/>
                  </a:lnTo>
                  <a:lnTo>
                    <a:pt x="1702" y="9598"/>
                  </a:lnTo>
                  <a:close/>
                  <a:moveTo>
                    <a:pt x="2455" y="0"/>
                  </a:moveTo>
                  <a:cubicBezTo>
                    <a:pt x="2232" y="0"/>
                    <a:pt x="2037" y="252"/>
                    <a:pt x="2037" y="586"/>
                  </a:cubicBezTo>
                  <a:lnTo>
                    <a:pt x="2037" y="2902"/>
                  </a:lnTo>
                  <a:cubicBezTo>
                    <a:pt x="2037" y="3237"/>
                    <a:pt x="2232" y="3488"/>
                    <a:pt x="2455" y="3488"/>
                  </a:cubicBezTo>
                  <a:lnTo>
                    <a:pt x="3125" y="3488"/>
                  </a:lnTo>
                  <a:lnTo>
                    <a:pt x="3125" y="6668"/>
                  </a:lnTo>
                  <a:cubicBezTo>
                    <a:pt x="1841" y="7143"/>
                    <a:pt x="0" y="8538"/>
                    <a:pt x="0" y="10295"/>
                  </a:cubicBezTo>
                  <a:lnTo>
                    <a:pt x="0" y="16210"/>
                  </a:lnTo>
                  <a:lnTo>
                    <a:pt x="11718" y="16210"/>
                  </a:lnTo>
                  <a:lnTo>
                    <a:pt x="11718" y="10295"/>
                  </a:lnTo>
                  <a:cubicBezTo>
                    <a:pt x="11718" y="8538"/>
                    <a:pt x="9876" y="7143"/>
                    <a:pt x="8593" y="6668"/>
                  </a:cubicBezTo>
                  <a:lnTo>
                    <a:pt x="8593" y="3488"/>
                  </a:lnTo>
                  <a:lnTo>
                    <a:pt x="9262" y="3488"/>
                  </a:lnTo>
                  <a:cubicBezTo>
                    <a:pt x="9486" y="3488"/>
                    <a:pt x="9681" y="3237"/>
                    <a:pt x="9681" y="2902"/>
                  </a:cubicBezTo>
                  <a:lnTo>
                    <a:pt x="9681" y="586"/>
                  </a:lnTo>
                  <a:cubicBezTo>
                    <a:pt x="9681" y="252"/>
                    <a:pt x="9486" y="0"/>
                    <a:pt x="92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3" name="Google Shape;1293;p61"/>
            <p:cNvSpPr/>
            <p:nvPr/>
          </p:nvSpPr>
          <p:spPr>
            <a:xfrm>
              <a:off x="4742671" y="3449985"/>
              <a:ext cx="323417" cy="346974"/>
            </a:xfrm>
            <a:custGeom>
              <a:avLst/>
              <a:gdLst/>
              <a:ahLst/>
              <a:cxnLst/>
              <a:rect l="l" t="t" r="r" b="b"/>
              <a:pathLst>
                <a:path w="19921" h="21372" extrusionOk="0">
                  <a:moveTo>
                    <a:pt x="14871" y="893"/>
                  </a:moveTo>
                  <a:cubicBezTo>
                    <a:pt x="15792" y="893"/>
                    <a:pt x="16517" y="1228"/>
                    <a:pt x="17019" y="1842"/>
                  </a:cubicBezTo>
                  <a:cubicBezTo>
                    <a:pt x="18944" y="4213"/>
                    <a:pt x="17271" y="10240"/>
                    <a:pt x="13393" y="15038"/>
                  </a:cubicBezTo>
                  <a:cubicBezTo>
                    <a:pt x="10686" y="18358"/>
                    <a:pt x="7422" y="20506"/>
                    <a:pt x="5051" y="20506"/>
                  </a:cubicBezTo>
                  <a:cubicBezTo>
                    <a:pt x="4130" y="20506"/>
                    <a:pt x="3405" y="20172"/>
                    <a:pt x="2875" y="19558"/>
                  </a:cubicBezTo>
                  <a:cubicBezTo>
                    <a:pt x="977" y="17186"/>
                    <a:pt x="2651" y="11160"/>
                    <a:pt x="6529" y="6362"/>
                  </a:cubicBezTo>
                  <a:cubicBezTo>
                    <a:pt x="9208" y="3042"/>
                    <a:pt x="12472" y="893"/>
                    <a:pt x="14871" y="893"/>
                  </a:cubicBezTo>
                  <a:close/>
                  <a:moveTo>
                    <a:pt x="14871" y="1"/>
                  </a:moveTo>
                  <a:cubicBezTo>
                    <a:pt x="12193" y="1"/>
                    <a:pt x="8761" y="2233"/>
                    <a:pt x="5888" y="5776"/>
                  </a:cubicBezTo>
                  <a:cubicBezTo>
                    <a:pt x="1619" y="11077"/>
                    <a:pt x="1" y="17354"/>
                    <a:pt x="2233" y="20116"/>
                  </a:cubicBezTo>
                  <a:cubicBezTo>
                    <a:pt x="2902" y="20953"/>
                    <a:pt x="3879" y="21371"/>
                    <a:pt x="5051" y="21371"/>
                  </a:cubicBezTo>
                  <a:cubicBezTo>
                    <a:pt x="7701" y="21371"/>
                    <a:pt x="11161" y="19167"/>
                    <a:pt x="14034" y="15624"/>
                  </a:cubicBezTo>
                  <a:cubicBezTo>
                    <a:pt x="18303" y="10323"/>
                    <a:pt x="19921" y="4046"/>
                    <a:pt x="17689" y="1284"/>
                  </a:cubicBezTo>
                  <a:cubicBezTo>
                    <a:pt x="17019" y="447"/>
                    <a:pt x="16043" y="1"/>
                    <a:pt x="14871" y="1"/>
                  </a:cubicBezTo>
                  <a:close/>
                </a:path>
              </a:pathLst>
            </a:custGeom>
            <a:solidFill>
              <a:srgbClr val="F9A019"/>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4" name="Google Shape;1294;p61"/>
            <p:cNvSpPr/>
            <p:nvPr/>
          </p:nvSpPr>
          <p:spPr>
            <a:xfrm>
              <a:off x="4742671" y="3449985"/>
              <a:ext cx="323417" cy="346974"/>
            </a:xfrm>
            <a:custGeom>
              <a:avLst/>
              <a:gdLst/>
              <a:ahLst/>
              <a:cxnLst/>
              <a:rect l="l" t="t" r="r" b="b"/>
              <a:pathLst>
                <a:path w="19921" h="21372" extrusionOk="0">
                  <a:moveTo>
                    <a:pt x="5051" y="893"/>
                  </a:moveTo>
                  <a:cubicBezTo>
                    <a:pt x="7422" y="893"/>
                    <a:pt x="10686" y="3042"/>
                    <a:pt x="13393" y="6362"/>
                  </a:cubicBezTo>
                  <a:cubicBezTo>
                    <a:pt x="17271" y="11132"/>
                    <a:pt x="18944" y="17186"/>
                    <a:pt x="17019" y="19558"/>
                  </a:cubicBezTo>
                  <a:cubicBezTo>
                    <a:pt x="16517" y="20172"/>
                    <a:pt x="15792" y="20506"/>
                    <a:pt x="14871" y="20506"/>
                  </a:cubicBezTo>
                  <a:cubicBezTo>
                    <a:pt x="12472" y="20506"/>
                    <a:pt x="9208" y="18358"/>
                    <a:pt x="6529" y="15038"/>
                  </a:cubicBezTo>
                  <a:cubicBezTo>
                    <a:pt x="2651" y="10240"/>
                    <a:pt x="977" y="4213"/>
                    <a:pt x="2875" y="1842"/>
                  </a:cubicBezTo>
                  <a:cubicBezTo>
                    <a:pt x="3405" y="1228"/>
                    <a:pt x="4130" y="893"/>
                    <a:pt x="5051" y="893"/>
                  </a:cubicBezTo>
                  <a:close/>
                  <a:moveTo>
                    <a:pt x="5051" y="1"/>
                  </a:moveTo>
                  <a:cubicBezTo>
                    <a:pt x="3879" y="1"/>
                    <a:pt x="2902" y="447"/>
                    <a:pt x="2233" y="1284"/>
                  </a:cubicBezTo>
                  <a:cubicBezTo>
                    <a:pt x="1" y="4046"/>
                    <a:pt x="1619" y="10323"/>
                    <a:pt x="5888" y="15624"/>
                  </a:cubicBezTo>
                  <a:cubicBezTo>
                    <a:pt x="8761" y="19167"/>
                    <a:pt x="12193" y="21371"/>
                    <a:pt x="14871" y="21371"/>
                  </a:cubicBezTo>
                  <a:cubicBezTo>
                    <a:pt x="16043" y="21371"/>
                    <a:pt x="17019" y="20953"/>
                    <a:pt x="17689" y="20116"/>
                  </a:cubicBezTo>
                  <a:cubicBezTo>
                    <a:pt x="19921" y="17354"/>
                    <a:pt x="18303" y="11049"/>
                    <a:pt x="14034" y="5776"/>
                  </a:cubicBezTo>
                  <a:cubicBezTo>
                    <a:pt x="11161" y="2233"/>
                    <a:pt x="7701" y="1"/>
                    <a:pt x="5051" y="1"/>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5" name="Google Shape;1295;p61"/>
            <p:cNvSpPr/>
            <p:nvPr/>
          </p:nvSpPr>
          <p:spPr>
            <a:xfrm>
              <a:off x="4727736" y="3521091"/>
              <a:ext cx="353306" cy="204756"/>
            </a:xfrm>
            <a:custGeom>
              <a:avLst/>
              <a:gdLst/>
              <a:ahLst/>
              <a:cxnLst/>
              <a:rect l="l" t="t" r="r" b="b"/>
              <a:pathLst>
                <a:path w="21762" h="12612" extrusionOk="0">
                  <a:moveTo>
                    <a:pt x="10881" y="894"/>
                  </a:moveTo>
                  <a:cubicBezTo>
                    <a:pt x="16405" y="894"/>
                    <a:pt x="20925" y="3321"/>
                    <a:pt x="20925" y="6306"/>
                  </a:cubicBezTo>
                  <a:cubicBezTo>
                    <a:pt x="20925" y="9291"/>
                    <a:pt x="16405" y="11718"/>
                    <a:pt x="10881" y="11718"/>
                  </a:cubicBezTo>
                  <a:cubicBezTo>
                    <a:pt x="5357" y="11718"/>
                    <a:pt x="837" y="9291"/>
                    <a:pt x="837" y="6306"/>
                  </a:cubicBezTo>
                  <a:cubicBezTo>
                    <a:pt x="837" y="3321"/>
                    <a:pt x="5357" y="894"/>
                    <a:pt x="10881" y="894"/>
                  </a:cubicBezTo>
                  <a:close/>
                  <a:moveTo>
                    <a:pt x="10881" y="1"/>
                  </a:moveTo>
                  <a:cubicBezTo>
                    <a:pt x="4771" y="1"/>
                    <a:pt x="0" y="2763"/>
                    <a:pt x="0" y="6306"/>
                  </a:cubicBezTo>
                  <a:cubicBezTo>
                    <a:pt x="0" y="9849"/>
                    <a:pt x="4771" y="12611"/>
                    <a:pt x="10881" y="12611"/>
                  </a:cubicBezTo>
                  <a:cubicBezTo>
                    <a:pt x="16991" y="12611"/>
                    <a:pt x="21762" y="9849"/>
                    <a:pt x="21762" y="6306"/>
                  </a:cubicBezTo>
                  <a:cubicBezTo>
                    <a:pt x="21762" y="2763"/>
                    <a:pt x="16991" y="1"/>
                    <a:pt x="10881" y="1"/>
                  </a:cubicBezTo>
                  <a:close/>
                </a:path>
              </a:pathLst>
            </a:custGeom>
            <a:solidFill>
              <a:srgbClr val="29A29C"/>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1296" name="Google Shape;1296;p61"/>
            <p:cNvSpPr/>
            <p:nvPr/>
          </p:nvSpPr>
          <p:spPr>
            <a:xfrm>
              <a:off x="4874931" y="3594470"/>
              <a:ext cx="58446" cy="58446"/>
            </a:xfrm>
            <a:custGeom>
              <a:avLst/>
              <a:gdLst/>
              <a:ahLst/>
              <a:cxnLst/>
              <a:rect l="l" t="t" r="r" b="b"/>
              <a:pathLst>
                <a:path w="3600" h="3600" extrusionOk="0">
                  <a:moveTo>
                    <a:pt x="1814" y="0"/>
                  </a:moveTo>
                  <a:cubicBezTo>
                    <a:pt x="810" y="0"/>
                    <a:pt x="1" y="810"/>
                    <a:pt x="1" y="1786"/>
                  </a:cubicBezTo>
                  <a:cubicBezTo>
                    <a:pt x="1" y="2790"/>
                    <a:pt x="810" y="3599"/>
                    <a:pt x="1814" y="3599"/>
                  </a:cubicBezTo>
                  <a:cubicBezTo>
                    <a:pt x="2818" y="3599"/>
                    <a:pt x="3600" y="2790"/>
                    <a:pt x="3600" y="1786"/>
                  </a:cubicBezTo>
                  <a:cubicBezTo>
                    <a:pt x="3600" y="810"/>
                    <a:pt x="2818" y="0"/>
                    <a:pt x="1814" y="0"/>
                  </a:cubicBezTo>
                  <a:close/>
                </a:path>
              </a:pathLst>
            </a:custGeom>
            <a:solidFill>
              <a:srgbClr val="ED4B2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sp>
        <p:nvSpPr>
          <p:cNvPr id="384" name="Google Shape;400;p38">
            <a:extLst>
              <a:ext uri="{FF2B5EF4-FFF2-40B4-BE49-F238E27FC236}">
                <a16:creationId xmlns:a16="http://schemas.microsoft.com/office/drawing/2014/main" id="{7398A124-3B03-C36C-BFF5-627592674E2A}"/>
              </a:ext>
            </a:extLst>
          </p:cNvPr>
          <p:cNvSpPr txBox="1">
            <a:spLocks/>
          </p:cNvSpPr>
          <p:nvPr/>
        </p:nvSpPr>
        <p:spPr>
          <a:xfrm>
            <a:off x="816402" y="381000"/>
            <a:ext cx="5434572" cy="6464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800" kern="0" dirty="0" err="1">
                <a:solidFill>
                  <a:srgbClr val="002060"/>
                </a:solidFill>
                <a:latin typeface="Times New Roman" pitchFamily="18" charset="0"/>
                <a:cs typeface="Times New Roman" pitchFamily="18" charset="0"/>
              </a:rPr>
              <a:t>Đo</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chiều</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cao</a:t>
            </a:r>
            <a:r>
              <a:rPr lang="en-US" sz="2800" kern="0" dirty="0">
                <a:solidFill>
                  <a:srgbClr val="002060"/>
                </a:solidFill>
                <a:latin typeface="Times New Roman" pitchFamily="18" charset="0"/>
                <a:cs typeface="Times New Roman" pitchFamily="18" charset="0"/>
              </a:rPr>
              <a:t> h </a:t>
            </a:r>
            <a:r>
              <a:rPr lang="en-US" sz="2800" kern="0" dirty="0" err="1">
                <a:solidFill>
                  <a:srgbClr val="002060"/>
                </a:solidFill>
                <a:latin typeface="Times New Roman" pitchFamily="18" charset="0"/>
                <a:cs typeface="Times New Roman" pitchFamily="18" charset="0"/>
              </a:rPr>
              <a:t>của</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vật</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hình</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chữ</a:t>
            </a:r>
            <a:r>
              <a:rPr lang="en-US" sz="2800" kern="0" dirty="0">
                <a:solidFill>
                  <a:srgbClr val="002060"/>
                </a:solidFill>
                <a:latin typeface="Times New Roman" pitchFamily="18" charset="0"/>
                <a:cs typeface="Times New Roman" pitchFamily="18" charset="0"/>
              </a:rPr>
              <a:t> F</a:t>
            </a:r>
          </a:p>
        </p:txBody>
      </p:sp>
      <p:sp>
        <p:nvSpPr>
          <p:cNvPr id="8" name="Google Shape;400;p38">
            <a:extLst>
              <a:ext uri="{FF2B5EF4-FFF2-40B4-BE49-F238E27FC236}">
                <a16:creationId xmlns:a16="http://schemas.microsoft.com/office/drawing/2014/main" id="{9CA47288-05E0-FDFD-3616-4AF853E0B88C}"/>
              </a:ext>
            </a:extLst>
          </p:cNvPr>
          <p:cNvSpPr txBox="1">
            <a:spLocks/>
          </p:cNvSpPr>
          <p:nvPr/>
        </p:nvSpPr>
        <p:spPr>
          <a:xfrm>
            <a:off x="228600" y="1119780"/>
            <a:ext cx="4724400" cy="6464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Calibri" panose="020F0502020204030204" pitchFamily="34" charset="0"/>
                <a:ea typeface="Calibri" panose="020F0502020204030204" pitchFamily="34" charset="0"/>
                <a:cs typeface="Calibri" panose="020F050202020403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800" kern="0" dirty="0" err="1">
                <a:solidFill>
                  <a:srgbClr val="002060"/>
                </a:solidFill>
                <a:latin typeface="Times New Roman" pitchFamily="18" charset="0"/>
                <a:cs typeface="Times New Roman" pitchFamily="18" charset="0"/>
              </a:rPr>
              <a:t>Bố</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trí</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thí</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nghiệm</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theo</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hình</a:t>
            </a:r>
            <a:endParaRPr lang="en-US" sz="2800" kern="0" dirty="0">
              <a:solidFill>
                <a:srgbClr val="002060"/>
              </a:solidFill>
              <a:latin typeface="Times New Roman" pitchFamily="18" charset="0"/>
              <a:cs typeface="Times New Roman" pitchFamily="18" charset="0"/>
            </a:endParaRPr>
          </a:p>
        </p:txBody>
      </p:sp>
      <p:pic>
        <p:nvPicPr>
          <p:cNvPr id="9" name="Picture 8">
            <a:extLst>
              <a:ext uri="{FF2B5EF4-FFF2-40B4-BE49-F238E27FC236}">
                <a16:creationId xmlns:a16="http://schemas.microsoft.com/office/drawing/2014/main" id="{75310ABA-831E-57E9-C9FD-3EBBC07BBF8C}"/>
              </a:ext>
            </a:extLst>
          </p:cNvPr>
          <p:cNvPicPr>
            <a:picLocks noChangeAspect="1"/>
          </p:cNvPicPr>
          <p:nvPr/>
        </p:nvPicPr>
        <p:blipFill>
          <a:blip r:embed="rId3"/>
          <a:stretch>
            <a:fillRect/>
          </a:stretch>
        </p:blipFill>
        <p:spPr>
          <a:xfrm>
            <a:off x="120916" y="2541609"/>
            <a:ext cx="5380289" cy="3892467"/>
          </a:xfrm>
          <a:prstGeom prst="rect">
            <a:avLst/>
          </a:prstGeom>
        </p:spPr>
      </p:pic>
    </p:spTree>
    <p:extLst>
      <p:ext uri="{BB962C8B-B14F-4D97-AF65-F5344CB8AC3E}">
        <p14:creationId xmlns:p14="http://schemas.microsoft.com/office/powerpoint/2010/main" val="2056407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384">
                                            <p:txEl>
                                              <p:pRg st="0" end="0"/>
                                            </p:txEl>
                                          </p:spTgt>
                                        </p:tgtEl>
                                        <p:attrNameLst>
                                          <p:attrName>style.visibility</p:attrName>
                                        </p:attrNameLst>
                                      </p:cBhvr>
                                      <p:to>
                                        <p:strVal val="visible"/>
                                      </p:to>
                                    </p:set>
                                    <p:animEffect transition="in" filter="randombar(horizontal)">
                                      <p:cBhvr>
                                        <p:cTn id="7" dur="500"/>
                                        <p:tgtEl>
                                          <p:spTgt spid="384">
                                            <p:txEl>
                                              <p:pRg st="0" end="0"/>
                                            </p:txEl>
                                          </p:spTgt>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1" dur="500"/>
                                        <p:tgtEl>
                                          <p:spTgt spid="8">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randombar(horizontal)">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build="p"/>
      <p:bldP spid="8"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pic>
        <p:nvPicPr>
          <p:cNvPr id="9" name="Picture 8">
            <a:extLst>
              <a:ext uri="{FF2B5EF4-FFF2-40B4-BE49-F238E27FC236}">
                <a16:creationId xmlns:a16="http://schemas.microsoft.com/office/drawing/2014/main" id="{75310ABA-831E-57E9-C9FD-3EBBC07BBF8C}"/>
              </a:ext>
            </a:extLst>
          </p:cNvPr>
          <p:cNvPicPr>
            <a:picLocks noChangeAspect="1"/>
          </p:cNvPicPr>
          <p:nvPr/>
        </p:nvPicPr>
        <p:blipFill>
          <a:blip r:embed="rId3"/>
          <a:stretch>
            <a:fillRect/>
          </a:stretch>
        </p:blipFill>
        <p:spPr>
          <a:xfrm>
            <a:off x="854115" y="152403"/>
            <a:ext cx="7832689" cy="3200399"/>
          </a:xfrm>
          <a:prstGeom prst="rect">
            <a:avLst/>
          </a:prstGeom>
        </p:spPr>
      </p:pic>
      <p:sp>
        <p:nvSpPr>
          <p:cNvPr id="384" name="Google Shape;400;p38">
            <a:extLst>
              <a:ext uri="{FF2B5EF4-FFF2-40B4-BE49-F238E27FC236}">
                <a16:creationId xmlns:a16="http://schemas.microsoft.com/office/drawing/2014/main" id="{7398A124-3B03-C36C-BFF5-627592674E2A}"/>
              </a:ext>
            </a:extLst>
          </p:cNvPr>
          <p:cNvSpPr txBox="1">
            <a:spLocks/>
          </p:cNvSpPr>
          <p:nvPr/>
        </p:nvSpPr>
        <p:spPr>
          <a:xfrm>
            <a:off x="457204" y="3352801"/>
            <a:ext cx="7569093" cy="424427"/>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rgbClr val="000000"/>
              </a:buClr>
              <a:buFont typeface="Arial"/>
              <a:buNone/>
            </a:pPr>
            <a:r>
              <a:rPr lang="vi-VN" sz="2800" kern="0" dirty="0">
                <a:latin typeface="+mj-lt"/>
                <a:sym typeface="Arial"/>
              </a:rPr>
              <a:t>Đặt vật và màn chắn sát thấu kính</a:t>
            </a:r>
            <a:endParaRPr lang="en-US" sz="2800" kern="0" dirty="0">
              <a:latin typeface="+mj-lt"/>
              <a:sym typeface="Arial"/>
            </a:endParaRPr>
          </a:p>
        </p:txBody>
      </p:sp>
      <p:pic>
        <p:nvPicPr>
          <p:cNvPr id="7" name="Google Shape;634;p46">
            <a:extLst>
              <a:ext uri="{FF2B5EF4-FFF2-40B4-BE49-F238E27FC236}">
                <a16:creationId xmlns:a16="http://schemas.microsoft.com/office/drawing/2014/main" id="{2514029D-42B4-AC68-C59B-F19E50D4ADDA}"/>
              </a:ext>
            </a:extLst>
          </p:cNvPr>
          <p:cNvPicPr preferRelativeResize="0"/>
          <p:nvPr/>
        </p:nvPicPr>
        <p:blipFill>
          <a:blip r:embed="rId4">
            <a:alphaModFix/>
          </a:blip>
          <a:stretch>
            <a:fillRect/>
          </a:stretch>
        </p:blipFill>
        <p:spPr>
          <a:xfrm rot="20987042" flipH="1">
            <a:off x="694265" y="4835127"/>
            <a:ext cx="290689" cy="443968"/>
          </a:xfrm>
          <a:prstGeom prst="rect">
            <a:avLst/>
          </a:prstGeom>
          <a:noFill/>
          <a:ln>
            <a:noFill/>
          </a:ln>
        </p:spPr>
      </p:pic>
      <p:sp>
        <p:nvSpPr>
          <p:cNvPr id="8" name="Google Shape;400;p38">
            <a:extLst>
              <a:ext uri="{FF2B5EF4-FFF2-40B4-BE49-F238E27FC236}">
                <a16:creationId xmlns:a16="http://schemas.microsoft.com/office/drawing/2014/main" id="{9CA47288-05E0-FDFD-3616-4AF853E0B88C}"/>
              </a:ext>
            </a:extLst>
          </p:cNvPr>
          <p:cNvSpPr txBox="1">
            <a:spLocks/>
          </p:cNvSpPr>
          <p:nvPr/>
        </p:nvSpPr>
        <p:spPr>
          <a:xfrm>
            <a:off x="212034" y="3962400"/>
            <a:ext cx="8840982" cy="1219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rgbClr val="000000"/>
              </a:buClr>
              <a:buFont typeface="Arial"/>
              <a:buNone/>
            </a:pPr>
            <a:r>
              <a:rPr lang="en-US" sz="2800" kern="0" dirty="0">
                <a:latin typeface="Times New Roman" pitchFamily="18" charset="0"/>
                <a:cs typeface="Times New Roman" pitchFamily="18" charset="0"/>
                <a:sym typeface="Arial"/>
              </a:rPr>
              <a:t>D</a:t>
            </a:r>
            <a:r>
              <a:rPr lang="vi-VN" sz="2800" kern="0" dirty="0">
                <a:latin typeface="Times New Roman" pitchFamily="18" charset="0"/>
                <a:cs typeface="Times New Roman" pitchFamily="18" charset="0"/>
                <a:sym typeface="Arial"/>
              </a:rPr>
              <a:t>ịch đồng thời vật và màn chắn ra xa dần thấu kính những khoảng bằng nhau cho đến khi quan sát được ảnh rõ nét trên màn chắn thì ghi lại giá trị d và d'</a:t>
            </a:r>
            <a:endParaRPr lang="en-US" sz="2800" kern="0" dirty="0">
              <a:latin typeface="Times New Roman" pitchFamily="18" charset="0"/>
              <a:cs typeface="Times New Roman" pitchFamily="18" charset="0"/>
              <a:sym typeface="Arial"/>
            </a:endParaRPr>
          </a:p>
        </p:txBody>
      </p:sp>
      <p:sp>
        <p:nvSpPr>
          <p:cNvPr id="10" name="Google Shape;400;p38">
            <a:extLst>
              <a:ext uri="{FF2B5EF4-FFF2-40B4-BE49-F238E27FC236}">
                <a16:creationId xmlns:a16="http://schemas.microsoft.com/office/drawing/2014/main" id="{7398A124-3B03-C36C-BFF5-627592674E2A}"/>
              </a:ext>
            </a:extLst>
          </p:cNvPr>
          <p:cNvSpPr txBox="1">
            <a:spLocks/>
          </p:cNvSpPr>
          <p:nvPr/>
        </p:nvSpPr>
        <p:spPr>
          <a:xfrm>
            <a:off x="1022019" y="5303684"/>
            <a:ext cx="4478653" cy="402157"/>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rgbClr val="000000"/>
              </a:buClr>
              <a:buFont typeface="Arial"/>
              <a:buNone/>
            </a:pPr>
            <a:r>
              <a:rPr lang="vi-VN" sz="2800" kern="0" dirty="0" smtClean="0">
                <a:latin typeface="+mj-lt"/>
                <a:sym typeface="Arial"/>
              </a:rPr>
              <a:t>Đo chiều cao h' của ảnh</a:t>
            </a:r>
            <a:endParaRPr lang="en-US" sz="2800" kern="0" dirty="0">
              <a:latin typeface="+mj-lt"/>
              <a:sym typeface="Arial"/>
            </a:endParaRPr>
          </a:p>
        </p:txBody>
      </p:sp>
      <p:sp>
        <p:nvSpPr>
          <p:cNvPr id="11" name="Google Shape;400;p38">
            <a:extLst>
              <a:ext uri="{FF2B5EF4-FFF2-40B4-BE49-F238E27FC236}">
                <a16:creationId xmlns:a16="http://schemas.microsoft.com/office/drawing/2014/main" id="{9CA47288-05E0-FDFD-3616-4AF853E0B88C}"/>
              </a:ext>
            </a:extLst>
          </p:cNvPr>
          <p:cNvSpPr txBox="1">
            <a:spLocks/>
          </p:cNvSpPr>
          <p:nvPr/>
        </p:nvSpPr>
        <p:spPr>
          <a:xfrm>
            <a:off x="883932" y="5715000"/>
            <a:ext cx="7951339" cy="6464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rgbClr val="000000"/>
              </a:buClr>
              <a:buFont typeface="Arial"/>
              <a:buNone/>
            </a:pPr>
            <a:r>
              <a:rPr lang="vi-VN" sz="2800" kern="0" dirty="0">
                <a:latin typeface="+mj-lt"/>
                <a:sym typeface="Arial"/>
              </a:rPr>
              <a:t>Lặp lại thí nghiêm hai lần nữa, ghi kết quả vào vở </a:t>
            </a:r>
            <a:endParaRPr lang="en-US" sz="2800" kern="0" dirty="0">
              <a:latin typeface="+mj-lt"/>
              <a:sym typeface="Arial"/>
            </a:endParaRPr>
          </a:p>
        </p:txBody>
      </p:sp>
    </p:spTree>
    <p:extLst>
      <p:ext uri="{BB962C8B-B14F-4D97-AF65-F5344CB8AC3E}">
        <p14:creationId xmlns:p14="http://schemas.microsoft.com/office/powerpoint/2010/main" val="7344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84"/>
                                        </p:tgtEl>
                                        <p:attrNameLst>
                                          <p:attrName>style.visibility</p:attrName>
                                        </p:attrNameLst>
                                      </p:cBhvr>
                                      <p:to>
                                        <p:strVal val="visible"/>
                                      </p:to>
                                    </p:set>
                                    <p:anim calcmode="lin" valueType="num">
                                      <p:cBhvr additive="base">
                                        <p:cTn id="12" dur="500" fill="hold"/>
                                        <p:tgtEl>
                                          <p:spTgt spid="384"/>
                                        </p:tgtEl>
                                        <p:attrNameLst>
                                          <p:attrName>ppt_x</p:attrName>
                                        </p:attrNameLst>
                                      </p:cBhvr>
                                      <p:tavLst>
                                        <p:tav tm="0">
                                          <p:val>
                                            <p:strVal val="#ppt_x"/>
                                          </p:val>
                                        </p:tav>
                                        <p:tav tm="100000">
                                          <p:val>
                                            <p:strVal val="#ppt_x"/>
                                          </p:val>
                                        </p:tav>
                                      </p:tavLst>
                                    </p:anim>
                                    <p:anim calcmode="lin" valueType="num">
                                      <p:cBhvr additive="base">
                                        <p:cTn id="13" dur="500" fill="hold"/>
                                        <p:tgtEl>
                                          <p:spTgt spid="38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down)">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circle(in)">
                                      <p:cBhvr>
                                        <p:cTn id="23" dur="20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1" presetClass="entr" presetSubtype="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heel(1)">
                                      <p:cBhvr>
                                        <p:cTn id="28"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4" grpId="0"/>
      <p:bldP spid="8" grpId="0"/>
      <p:bldP spid="10" grpId="0"/>
      <p:bldP spid="11"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02"/>
        <p:cNvGrpSpPr/>
        <p:nvPr/>
      </p:nvGrpSpPr>
      <p:grpSpPr>
        <a:xfrm>
          <a:off x="0" y="0"/>
          <a:ext cx="0" cy="0"/>
          <a:chOff x="0" y="0"/>
          <a:chExt cx="0" cy="0"/>
        </a:xfrm>
      </p:grpSpPr>
      <p:pic>
        <p:nvPicPr>
          <p:cNvPr id="604" name="Google Shape;604;p45"/>
          <p:cNvPicPr preferRelativeResize="0"/>
          <p:nvPr/>
        </p:nvPicPr>
        <p:blipFill>
          <a:blip r:embed="rId3">
            <a:alphaModFix/>
          </a:blip>
          <a:stretch>
            <a:fillRect/>
          </a:stretch>
        </p:blipFill>
        <p:spPr>
          <a:xfrm rot="10800000">
            <a:off x="4214650" y="1564661"/>
            <a:ext cx="357350" cy="507035"/>
          </a:xfrm>
          <a:prstGeom prst="rect">
            <a:avLst/>
          </a:prstGeom>
          <a:noFill/>
          <a:ln>
            <a:noFill/>
          </a:ln>
        </p:spPr>
      </p:pic>
      <p:sp>
        <p:nvSpPr>
          <p:cNvPr id="606" name="Google Shape;606;p45"/>
          <p:cNvSpPr txBox="1">
            <a:spLocks noGrp="1"/>
          </p:cNvSpPr>
          <p:nvPr>
            <p:ph type="title" idx="2"/>
          </p:nvPr>
        </p:nvSpPr>
        <p:spPr>
          <a:xfrm>
            <a:off x="3146117" y="2626852"/>
            <a:ext cx="1527471" cy="120412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solidFill>
                  <a:srgbClr val="72177E"/>
                </a:solidFill>
                <a:latin typeface="Times New Roman" pitchFamily="18" charset="0"/>
                <a:cs typeface="Times New Roman" pitchFamily="18" charset="0"/>
              </a:rPr>
              <a:t>III.</a:t>
            </a:r>
            <a:endParaRPr dirty="0">
              <a:solidFill>
                <a:srgbClr val="72177E"/>
              </a:solidFill>
              <a:latin typeface="Times New Roman" pitchFamily="18" charset="0"/>
              <a:cs typeface="Times New Roman" pitchFamily="18" charset="0"/>
            </a:endParaRPr>
          </a:p>
        </p:txBody>
      </p:sp>
      <p:sp>
        <p:nvSpPr>
          <p:cNvPr id="607" name="Google Shape;607;p45"/>
          <p:cNvSpPr txBox="1">
            <a:spLocks noGrp="1"/>
          </p:cNvSpPr>
          <p:nvPr>
            <p:ph type="subTitle" idx="1"/>
          </p:nvPr>
        </p:nvSpPr>
        <p:spPr>
          <a:xfrm>
            <a:off x="4186767" y="5032467"/>
            <a:ext cx="3449100" cy="9200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dirty="0"/>
              <a:t>You can enter a subtitle here if you need it</a:t>
            </a:r>
            <a:endParaRPr dirty="0"/>
          </a:p>
        </p:txBody>
      </p:sp>
      <p:pic>
        <p:nvPicPr>
          <p:cNvPr id="608" name="Google Shape;608;p45"/>
          <p:cNvPicPr preferRelativeResize="0"/>
          <p:nvPr/>
        </p:nvPicPr>
        <p:blipFill>
          <a:blip r:embed="rId4">
            <a:alphaModFix/>
          </a:blip>
          <a:stretch>
            <a:fillRect/>
          </a:stretch>
        </p:blipFill>
        <p:spPr>
          <a:xfrm>
            <a:off x="5428123" y="655798"/>
            <a:ext cx="357350" cy="476417"/>
          </a:xfrm>
          <a:prstGeom prst="rect">
            <a:avLst/>
          </a:prstGeom>
          <a:noFill/>
          <a:ln>
            <a:noFill/>
          </a:ln>
        </p:spPr>
      </p:pic>
      <p:grpSp>
        <p:nvGrpSpPr>
          <p:cNvPr id="5" name="Group 4">
            <a:extLst>
              <a:ext uri="{FF2B5EF4-FFF2-40B4-BE49-F238E27FC236}">
                <a16:creationId xmlns:a16="http://schemas.microsoft.com/office/drawing/2014/main" id="{1D126D44-16B3-4DDC-66B2-1EAD3A9CBB24}"/>
              </a:ext>
            </a:extLst>
          </p:cNvPr>
          <p:cNvGrpSpPr/>
          <p:nvPr/>
        </p:nvGrpSpPr>
        <p:grpSpPr>
          <a:xfrm>
            <a:off x="7" y="803951"/>
            <a:ext cx="2990743" cy="6054052"/>
            <a:chOff x="-13627" y="985990"/>
            <a:chExt cx="2738451" cy="4157510"/>
          </a:xfrm>
        </p:grpSpPr>
        <p:pic>
          <p:nvPicPr>
            <p:cNvPr id="609" name="Google Shape;609;p45"/>
            <p:cNvPicPr preferRelativeResize="0"/>
            <p:nvPr/>
          </p:nvPicPr>
          <p:blipFill>
            <a:blip r:embed="rId5">
              <a:alphaModFix/>
            </a:blip>
            <a:stretch>
              <a:fillRect/>
            </a:stretch>
          </p:blipFill>
          <p:spPr>
            <a:xfrm>
              <a:off x="602473" y="3294637"/>
              <a:ext cx="471226" cy="471189"/>
            </a:xfrm>
            <a:prstGeom prst="rect">
              <a:avLst/>
            </a:prstGeom>
            <a:noFill/>
            <a:ln>
              <a:noFill/>
            </a:ln>
          </p:spPr>
        </p:pic>
        <p:pic>
          <p:nvPicPr>
            <p:cNvPr id="610" name="Google Shape;610;p45"/>
            <p:cNvPicPr preferRelativeResize="0"/>
            <p:nvPr/>
          </p:nvPicPr>
          <p:blipFill rotWithShape="1">
            <a:blip r:embed="rId6">
              <a:alphaModFix/>
            </a:blip>
            <a:srcRect r="11785"/>
            <a:stretch/>
          </p:blipFill>
          <p:spPr>
            <a:xfrm flipH="1">
              <a:off x="-13627" y="985990"/>
              <a:ext cx="2738451" cy="4157510"/>
            </a:xfrm>
            <a:prstGeom prst="rect">
              <a:avLst/>
            </a:prstGeom>
            <a:noFill/>
            <a:ln>
              <a:noFill/>
            </a:ln>
          </p:spPr>
        </p:pic>
        <p:pic>
          <p:nvPicPr>
            <p:cNvPr id="611" name="Google Shape;611;p45"/>
            <p:cNvPicPr preferRelativeResize="0"/>
            <p:nvPr/>
          </p:nvPicPr>
          <p:blipFill>
            <a:blip r:embed="rId7">
              <a:alphaModFix/>
            </a:blip>
            <a:stretch>
              <a:fillRect/>
            </a:stretch>
          </p:blipFill>
          <p:spPr>
            <a:xfrm rot="10800000">
              <a:off x="2000453" y="2610726"/>
              <a:ext cx="236299" cy="236299"/>
            </a:xfrm>
            <a:prstGeom prst="rect">
              <a:avLst/>
            </a:prstGeom>
            <a:noFill/>
            <a:ln>
              <a:noFill/>
            </a:ln>
          </p:spPr>
        </p:pic>
        <p:pic>
          <p:nvPicPr>
            <p:cNvPr id="612" name="Google Shape;612;p45"/>
            <p:cNvPicPr preferRelativeResize="0"/>
            <p:nvPr/>
          </p:nvPicPr>
          <p:blipFill>
            <a:blip r:embed="rId7">
              <a:alphaModFix/>
            </a:blip>
            <a:stretch>
              <a:fillRect/>
            </a:stretch>
          </p:blipFill>
          <p:spPr>
            <a:xfrm rot="10800000">
              <a:off x="1897413" y="2321265"/>
              <a:ext cx="192625" cy="192650"/>
            </a:xfrm>
            <a:prstGeom prst="rect">
              <a:avLst/>
            </a:prstGeom>
            <a:noFill/>
            <a:ln>
              <a:noFill/>
            </a:ln>
          </p:spPr>
        </p:pic>
        <p:pic>
          <p:nvPicPr>
            <p:cNvPr id="613" name="Google Shape;613;p45"/>
            <p:cNvPicPr preferRelativeResize="0"/>
            <p:nvPr/>
          </p:nvPicPr>
          <p:blipFill>
            <a:blip r:embed="rId7">
              <a:alphaModFix/>
            </a:blip>
            <a:stretch>
              <a:fillRect/>
            </a:stretch>
          </p:blipFill>
          <p:spPr>
            <a:xfrm rot="10800000">
              <a:off x="2090050" y="2081924"/>
              <a:ext cx="146700" cy="146725"/>
            </a:xfrm>
            <a:prstGeom prst="rect">
              <a:avLst/>
            </a:prstGeom>
            <a:noFill/>
            <a:ln>
              <a:noFill/>
            </a:ln>
          </p:spPr>
        </p:pic>
      </p:grpSp>
      <p:pic>
        <p:nvPicPr>
          <p:cNvPr id="614" name="Google Shape;614;p45"/>
          <p:cNvPicPr preferRelativeResize="0"/>
          <p:nvPr/>
        </p:nvPicPr>
        <p:blipFill>
          <a:blip r:embed="rId8">
            <a:alphaModFix/>
          </a:blip>
          <a:stretch>
            <a:fillRect/>
          </a:stretch>
        </p:blipFill>
        <p:spPr>
          <a:xfrm>
            <a:off x="3731178" y="148059"/>
            <a:ext cx="357351" cy="545820"/>
          </a:xfrm>
          <a:prstGeom prst="rect">
            <a:avLst/>
          </a:prstGeom>
          <a:noFill/>
          <a:ln>
            <a:noFill/>
          </a:ln>
        </p:spPr>
      </p:pic>
      <p:pic>
        <p:nvPicPr>
          <p:cNvPr id="615" name="Google Shape;615;p45"/>
          <p:cNvPicPr preferRelativeResize="0"/>
          <p:nvPr/>
        </p:nvPicPr>
        <p:blipFill>
          <a:blip r:embed="rId3">
            <a:alphaModFix/>
          </a:blip>
          <a:stretch>
            <a:fillRect/>
          </a:stretch>
        </p:blipFill>
        <p:spPr>
          <a:xfrm>
            <a:off x="8203106" y="3905100"/>
            <a:ext cx="471225" cy="668653"/>
          </a:xfrm>
          <a:prstGeom prst="rect">
            <a:avLst/>
          </a:prstGeom>
          <a:noFill/>
          <a:ln>
            <a:noFill/>
          </a:ln>
        </p:spPr>
      </p:pic>
      <p:pic>
        <p:nvPicPr>
          <p:cNvPr id="616" name="Google Shape;616;p45"/>
          <p:cNvPicPr preferRelativeResize="0"/>
          <p:nvPr/>
        </p:nvPicPr>
        <p:blipFill>
          <a:blip r:embed="rId4">
            <a:alphaModFix/>
          </a:blip>
          <a:stretch>
            <a:fillRect/>
          </a:stretch>
        </p:blipFill>
        <p:spPr>
          <a:xfrm>
            <a:off x="8421688" y="5852572"/>
            <a:ext cx="357350" cy="476417"/>
          </a:xfrm>
          <a:prstGeom prst="rect">
            <a:avLst/>
          </a:prstGeom>
          <a:noFill/>
          <a:ln>
            <a:noFill/>
          </a:ln>
        </p:spPr>
      </p:pic>
      <p:sp>
        <p:nvSpPr>
          <p:cNvPr id="4" name="Google Shape;433;p41">
            <a:extLst>
              <a:ext uri="{FF2B5EF4-FFF2-40B4-BE49-F238E27FC236}">
                <a16:creationId xmlns:a16="http://schemas.microsoft.com/office/drawing/2014/main" id="{829EC66F-ED49-3D91-6E88-99D7070E165F}"/>
              </a:ext>
            </a:extLst>
          </p:cNvPr>
          <p:cNvSpPr txBox="1">
            <a:spLocks/>
          </p:cNvSpPr>
          <p:nvPr/>
        </p:nvSpPr>
        <p:spPr>
          <a:xfrm>
            <a:off x="4282847" y="2748341"/>
            <a:ext cx="3920259" cy="921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lgn="l">
              <a:buClr>
                <a:srgbClr val="FFA156"/>
              </a:buClr>
            </a:pPr>
            <a:r>
              <a:rPr lang="en-US" sz="6000" kern="0" dirty="0">
                <a:solidFill>
                  <a:srgbClr val="72177E"/>
                </a:solidFill>
                <a:latin typeface="Times New Roman" pitchFamily="18" charset="0"/>
                <a:cs typeface="Times New Roman" pitchFamily="18" charset="0"/>
              </a:rPr>
              <a:t>KẾT QUẢ</a:t>
            </a:r>
          </a:p>
        </p:txBody>
      </p:sp>
    </p:spTree>
    <p:extLst>
      <p:ext uri="{BB962C8B-B14F-4D97-AF65-F5344CB8AC3E}">
        <p14:creationId xmlns:p14="http://schemas.microsoft.com/office/powerpoint/2010/main" val="1122776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1"/>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1583B653-B7EC-07DF-203F-E47524AC570B}"/>
              </a:ext>
            </a:extLst>
          </p:cNvPr>
          <p:cNvSpPr/>
          <p:nvPr/>
        </p:nvSpPr>
        <p:spPr>
          <a:xfrm>
            <a:off x="76201" y="152401"/>
            <a:ext cx="8970744" cy="6570547"/>
          </a:xfrm>
          <a:prstGeom prst="round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1400" kern="0">
              <a:solidFill>
                <a:srgbClr val="FFFFFF"/>
              </a:solidFill>
              <a:sym typeface="Arial"/>
            </a:endParaRPr>
          </a:p>
        </p:txBody>
      </p:sp>
      <p:sp>
        <p:nvSpPr>
          <p:cNvPr id="424" name="Google Shape;424;p40"/>
          <p:cNvSpPr/>
          <p:nvPr/>
        </p:nvSpPr>
        <p:spPr>
          <a:xfrm flipH="1">
            <a:off x="-721880" y="-691733"/>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427" name="Google Shape;427;p40"/>
          <p:cNvSpPr/>
          <p:nvPr/>
        </p:nvSpPr>
        <p:spPr>
          <a:xfrm rot="10800000">
            <a:off x="4286970" y="-2680533"/>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 name="Google Shape;433;p41">
            <a:extLst>
              <a:ext uri="{FF2B5EF4-FFF2-40B4-BE49-F238E27FC236}">
                <a16:creationId xmlns:a16="http://schemas.microsoft.com/office/drawing/2014/main" id="{A015EF97-E89E-6E13-1EF1-332834F8B012}"/>
              </a:ext>
            </a:extLst>
          </p:cNvPr>
          <p:cNvSpPr txBox="1">
            <a:spLocks/>
          </p:cNvSpPr>
          <p:nvPr/>
        </p:nvSpPr>
        <p:spPr>
          <a:xfrm>
            <a:off x="1640117" y="461734"/>
            <a:ext cx="5573075" cy="40708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4800"/>
              <a:buFont typeface="Changa One"/>
              <a:buNone/>
              <a:defRPr sz="100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4800"/>
              <a:buFont typeface="Bebas Neue"/>
              <a:buNone/>
              <a:defRPr sz="4800" b="0" i="0" u="none" strike="noStrike" cap="none">
                <a:solidFill>
                  <a:schemeClr val="dk1"/>
                </a:solidFill>
                <a:latin typeface="Bebas Neue"/>
                <a:ea typeface="Bebas Neue"/>
                <a:cs typeface="Bebas Neue"/>
                <a:sym typeface="Bebas Neue"/>
              </a:defRPr>
            </a:lvl9pPr>
          </a:lstStyle>
          <a:p>
            <a:pPr>
              <a:buClr>
                <a:srgbClr val="FFA156"/>
              </a:buClr>
            </a:pPr>
            <a:r>
              <a:rPr lang="en-US" sz="3200" b="1" kern="0" dirty="0">
                <a:solidFill>
                  <a:srgbClr val="72177E"/>
                </a:solidFill>
                <a:latin typeface="Times New Roman" pitchFamily="18" charset="0"/>
                <a:cs typeface="Times New Roman" pitchFamily="18" charset="0"/>
              </a:rPr>
              <a:t>BÁO CÁO THỰC HÀNH </a:t>
            </a:r>
          </a:p>
        </p:txBody>
      </p:sp>
      <p:sp>
        <p:nvSpPr>
          <p:cNvPr id="8" name="Google Shape;400;p38">
            <a:extLst>
              <a:ext uri="{FF2B5EF4-FFF2-40B4-BE49-F238E27FC236}">
                <a16:creationId xmlns:a16="http://schemas.microsoft.com/office/drawing/2014/main" id="{31481D26-CF7D-73F1-AA1F-CF98BB6F4F75}"/>
              </a:ext>
            </a:extLst>
          </p:cNvPr>
          <p:cNvSpPr txBox="1">
            <a:spLocks/>
          </p:cNvSpPr>
          <p:nvPr/>
        </p:nvSpPr>
        <p:spPr>
          <a:xfrm>
            <a:off x="257891" y="904679"/>
            <a:ext cx="8464812" cy="6464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rgbClr val="000000"/>
              </a:buClr>
              <a:buFont typeface="Arial"/>
              <a:buNone/>
            </a:pPr>
            <a:r>
              <a:rPr lang="vi-VN" sz="2800" kern="0" dirty="0">
                <a:latin typeface="+mj-lt"/>
                <a:sym typeface="Arial"/>
              </a:rPr>
              <a:t>Họ và tên: …</a:t>
            </a:r>
            <a:r>
              <a:rPr lang="en-US" sz="2800" kern="0" dirty="0" smtClean="0">
                <a:latin typeface="+mj-lt"/>
                <a:sym typeface="Arial"/>
              </a:rPr>
              <a:t>………………………</a:t>
            </a:r>
            <a:r>
              <a:rPr lang="vi-VN" sz="2800" kern="0" dirty="0" smtClean="0">
                <a:latin typeface="+mj-lt"/>
                <a:sym typeface="Arial"/>
              </a:rPr>
              <a:t> </a:t>
            </a:r>
            <a:r>
              <a:rPr lang="vi-VN" sz="2800" kern="0" dirty="0">
                <a:latin typeface="+mj-lt"/>
                <a:sym typeface="Arial"/>
              </a:rPr>
              <a:t>Lớp: …</a:t>
            </a:r>
            <a:r>
              <a:rPr lang="en-US" sz="2800" kern="0" dirty="0" smtClean="0">
                <a:latin typeface="+mj-lt"/>
                <a:sym typeface="Arial"/>
              </a:rPr>
              <a:t>…</a:t>
            </a:r>
            <a:endParaRPr lang="en-US" sz="2800" kern="0" dirty="0">
              <a:latin typeface="+mj-lt"/>
              <a:sym typeface="Arial"/>
            </a:endParaRPr>
          </a:p>
        </p:txBody>
      </p:sp>
      <p:sp>
        <p:nvSpPr>
          <p:cNvPr id="9" name="Google Shape;400;p38">
            <a:extLst>
              <a:ext uri="{FF2B5EF4-FFF2-40B4-BE49-F238E27FC236}">
                <a16:creationId xmlns:a16="http://schemas.microsoft.com/office/drawing/2014/main" id="{EC9791F8-D2DD-97A3-14A9-61C5BCFEDA34}"/>
              </a:ext>
            </a:extLst>
          </p:cNvPr>
          <p:cNvSpPr txBox="1">
            <a:spLocks/>
          </p:cNvSpPr>
          <p:nvPr/>
        </p:nvSpPr>
        <p:spPr>
          <a:xfrm>
            <a:off x="152401" y="1573778"/>
            <a:ext cx="8438795" cy="944553"/>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rgbClr val="000000"/>
              </a:buClr>
              <a:buFont typeface="Arial"/>
              <a:buNone/>
            </a:pPr>
            <a:r>
              <a:rPr lang="vi-VN" sz="2800" b="1" kern="0" dirty="0">
                <a:latin typeface="+mj-lt"/>
                <a:sym typeface="Arial"/>
              </a:rPr>
              <a:t>1. Mục đích thí nghiệm</a:t>
            </a:r>
            <a:endParaRPr lang="en-US" sz="2800" b="1" kern="0" dirty="0">
              <a:latin typeface="+mj-lt"/>
              <a:sym typeface="Arial"/>
            </a:endParaRPr>
          </a:p>
          <a:p>
            <a:pPr>
              <a:buClr>
                <a:srgbClr val="000000"/>
              </a:buClr>
              <a:buFont typeface="Arial"/>
              <a:buNone/>
            </a:pPr>
            <a:r>
              <a:rPr lang="en-US" sz="2800" kern="0" dirty="0" err="1">
                <a:latin typeface="Times New Roman" pitchFamily="18" charset="0"/>
                <a:cs typeface="Times New Roman" pitchFamily="18" charset="0"/>
                <a:sym typeface="Arial"/>
              </a:rPr>
              <a:t>Đo</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tiêu</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cự</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của</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thấu</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kính</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hội</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tụ</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bằng</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dụng</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cụ</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thực</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hành</a:t>
            </a:r>
            <a:r>
              <a:rPr lang="en-US" sz="2800" kern="0" dirty="0">
                <a:latin typeface="+mj-lt"/>
                <a:sym typeface="Arial"/>
              </a:rPr>
              <a:t>. </a:t>
            </a:r>
          </a:p>
        </p:txBody>
      </p:sp>
      <p:sp>
        <p:nvSpPr>
          <p:cNvPr id="11" name="Google Shape;400;p38">
            <a:extLst>
              <a:ext uri="{FF2B5EF4-FFF2-40B4-BE49-F238E27FC236}">
                <a16:creationId xmlns:a16="http://schemas.microsoft.com/office/drawing/2014/main" id="{8687E98D-4A41-4337-DB11-19CB73347511}"/>
              </a:ext>
            </a:extLst>
          </p:cNvPr>
          <p:cNvSpPr txBox="1">
            <a:spLocks/>
          </p:cNvSpPr>
          <p:nvPr/>
        </p:nvSpPr>
        <p:spPr>
          <a:xfrm>
            <a:off x="171062" y="2518331"/>
            <a:ext cx="8231819" cy="861303"/>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rgbClr val="000000"/>
              </a:buClr>
              <a:buFont typeface="Arial"/>
              <a:buNone/>
            </a:pPr>
            <a:r>
              <a:rPr lang="en-US" sz="2800" b="1" kern="0" dirty="0">
                <a:latin typeface="Times New Roman" pitchFamily="18" charset="0"/>
                <a:cs typeface="Times New Roman" pitchFamily="18" charset="0"/>
                <a:sym typeface="Arial"/>
              </a:rPr>
              <a:t>2. </a:t>
            </a:r>
            <a:r>
              <a:rPr lang="en-US" sz="2800" b="1" kern="0" dirty="0" err="1">
                <a:latin typeface="Times New Roman" pitchFamily="18" charset="0"/>
                <a:cs typeface="Times New Roman" pitchFamily="18" charset="0"/>
                <a:sym typeface="Arial"/>
              </a:rPr>
              <a:t>Chuẩn</a:t>
            </a:r>
            <a:r>
              <a:rPr lang="en-US" sz="2800" b="1" kern="0" dirty="0">
                <a:latin typeface="Times New Roman" pitchFamily="18" charset="0"/>
                <a:cs typeface="Times New Roman" pitchFamily="18" charset="0"/>
                <a:sym typeface="Arial"/>
              </a:rPr>
              <a:t> </a:t>
            </a:r>
            <a:r>
              <a:rPr lang="en-US" sz="2800" b="1" kern="0" dirty="0" err="1">
                <a:latin typeface="Times New Roman" pitchFamily="18" charset="0"/>
                <a:cs typeface="Times New Roman" pitchFamily="18" charset="0"/>
                <a:sym typeface="Arial"/>
              </a:rPr>
              <a:t>bị</a:t>
            </a:r>
            <a:endParaRPr lang="en-US" sz="2800" b="1" kern="0" dirty="0">
              <a:latin typeface="Times New Roman" pitchFamily="18" charset="0"/>
              <a:cs typeface="Times New Roman" pitchFamily="18" charset="0"/>
              <a:sym typeface="Arial"/>
            </a:endParaRPr>
          </a:p>
          <a:p>
            <a:pPr>
              <a:buClr>
                <a:srgbClr val="000000"/>
              </a:buClr>
              <a:buFont typeface="Arial"/>
              <a:buNone/>
            </a:pPr>
            <a:r>
              <a:rPr lang="en-US" sz="2800" kern="0" dirty="0" err="1">
                <a:latin typeface="Times New Roman" pitchFamily="18" charset="0"/>
                <a:cs typeface="Times New Roman" pitchFamily="18" charset="0"/>
                <a:sym typeface="Arial"/>
              </a:rPr>
              <a:t>Dụng</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cụ</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thí</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nghiệm</a:t>
            </a:r>
            <a:endParaRPr lang="en-US" sz="2800" kern="0" dirty="0">
              <a:latin typeface="Times New Roman" pitchFamily="18" charset="0"/>
              <a:cs typeface="Times New Roman" pitchFamily="18" charset="0"/>
              <a:sym typeface="Arial"/>
            </a:endParaRPr>
          </a:p>
        </p:txBody>
      </p:sp>
      <p:sp>
        <p:nvSpPr>
          <p:cNvPr id="12" name="Google Shape;400;p38">
            <a:extLst>
              <a:ext uri="{FF2B5EF4-FFF2-40B4-BE49-F238E27FC236}">
                <a16:creationId xmlns:a16="http://schemas.microsoft.com/office/drawing/2014/main" id="{B2514776-F671-2E9E-3DD9-8B796C2DBD0B}"/>
              </a:ext>
            </a:extLst>
          </p:cNvPr>
          <p:cNvSpPr txBox="1">
            <a:spLocks/>
          </p:cNvSpPr>
          <p:nvPr/>
        </p:nvSpPr>
        <p:spPr>
          <a:xfrm>
            <a:off x="171061" y="3430893"/>
            <a:ext cx="8231819" cy="86859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buClr>
                <a:srgbClr val="000000"/>
              </a:buClr>
              <a:buFont typeface="Arial"/>
              <a:buNone/>
            </a:pPr>
            <a:r>
              <a:rPr lang="en-US" sz="2800" b="1" kern="0" dirty="0">
                <a:latin typeface="Times New Roman" pitchFamily="18" charset="0"/>
                <a:cs typeface="Times New Roman" pitchFamily="18" charset="0"/>
                <a:sym typeface="Arial"/>
              </a:rPr>
              <a:t>3. </a:t>
            </a:r>
            <a:r>
              <a:rPr lang="en-US" sz="2800" b="1" kern="0" dirty="0" err="1">
                <a:latin typeface="Times New Roman" pitchFamily="18" charset="0"/>
                <a:cs typeface="Times New Roman" pitchFamily="18" charset="0"/>
                <a:sym typeface="Arial"/>
              </a:rPr>
              <a:t>Các</a:t>
            </a:r>
            <a:r>
              <a:rPr lang="en-US" sz="2800" b="1" kern="0" dirty="0">
                <a:latin typeface="Times New Roman" pitchFamily="18" charset="0"/>
                <a:cs typeface="Times New Roman" pitchFamily="18" charset="0"/>
                <a:sym typeface="Arial"/>
              </a:rPr>
              <a:t> </a:t>
            </a:r>
            <a:r>
              <a:rPr lang="en-US" sz="2800" b="1" kern="0" dirty="0" err="1">
                <a:latin typeface="Times New Roman" pitchFamily="18" charset="0"/>
                <a:cs typeface="Times New Roman" pitchFamily="18" charset="0"/>
                <a:sym typeface="Arial"/>
              </a:rPr>
              <a:t>bước</a:t>
            </a:r>
            <a:r>
              <a:rPr lang="en-US" sz="2800" b="1" kern="0" dirty="0">
                <a:latin typeface="Times New Roman" pitchFamily="18" charset="0"/>
                <a:cs typeface="Times New Roman" pitchFamily="18" charset="0"/>
                <a:sym typeface="Arial"/>
              </a:rPr>
              <a:t> </a:t>
            </a:r>
            <a:r>
              <a:rPr lang="en-US" sz="2800" b="1" kern="0" dirty="0" err="1">
                <a:latin typeface="Times New Roman" pitchFamily="18" charset="0"/>
                <a:cs typeface="Times New Roman" pitchFamily="18" charset="0"/>
                <a:sym typeface="Arial"/>
              </a:rPr>
              <a:t>tiến</a:t>
            </a:r>
            <a:r>
              <a:rPr lang="en-US" sz="2800" b="1" kern="0" dirty="0">
                <a:latin typeface="Times New Roman" pitchFamily="18" charset="0"/>
                <a:cs typeface="Times New Roman" pitchFamily="18" charset="0"/>
                <a:sym typeface="Arial"/>
              </a:rPr>
              <a:t> </a:t>
            </a:r>
            <a:r>
              <a:rPr lang="en-US" sz="2800" b="1" kern="0" dirty="0" err="1">
                <a:latin typeface="Times New Roman" pitchFamily="18" charset="0"/>
                <a:cs typeface="Times New Roman" pitchFamily="18" charset="0"/>
                <a:sym typeface="Arial"/>
              </a:rPr>
              <a:t>hành</a:t>
            </a:r>
            <a:endParaRPr lang="en-US" sz="2800" b="1" kern="0" dirty="0">
              <a:latin typeface="Times New Roman" pitchFamily="18" charset="0"/>
              <a:cs typeface="Times New Roman" pitchFamily="18" charset="0"/>
              <a:sym typeface="Arial"/>
            </a:endParaRPr>
          </a:p>
          <a:p>
            <a:pPr>
              <a:buClr>
                <a:srgbClr val="000000"/>
              </a:buClr>
              <a:buFont typeface="Arial"/>
              <a:buNone/>
            </a:pPr>
            <a:r>
              <a:rPr lang="en-US" sz="2800" kern="0" dirty="0" err="1">
                <a:latin typeface="Times New Roman" pitchFamily="18" charset="0"/>
                <a:cs typeface="Times New Roman" pitchFamily="18" charset="0"/>
                <a:sym typeface="Arial"/>
              </a:rPr>
              <a:t>Mô</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tả</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các</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bước</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tiến</a:t>
            </a:r>
            <a:r>
              <a:rPr lang="en-US" sz="2800" kern="0" dirty="0">
                <a:latin typeface="Times New Roman" pitchFamily="18" charset="0"/>
                <a:cs typeface="Times New Roman" pitchFamily="18" charset="0"/>
                <a:sym typeface="Arial"/>
              </a:rPr>
              <a:t> </a:t>
            </a:r>
            <a:r>
              <a:rPr lang="en-US" sz="2800" kern="0" dirty="0" err="1">
                <a:latin typeface="Times New Roman" pitchFamily="18" charset="0"/>
                <a:cs typeface="Times New Roman" pitchFamily="18" charset="0"/>
                <a:sym typeface="Arial"/>
              </a:rPr>
              <a:t>hành</a:t>
            </a:r>
            <a:endParaRPr lang="en-US" sz="2800" kern="0" dirty="0">
              <a:latin typeface="Times New Roman" pitchFamily="18" charset="0"/>
              <a:cs typeface="Times New Roman" pitchFamily="18" charset="0"/>
              <a:sym typeface="Arial"/>
            </a:endParaRPr>
          </a:p>
        </p:txBody>
      </p:sp>
      <p:sp>
        <p:nvSpPr>
          <p:cNvPr id="13" name="Google Shape;400;p38">
            <a:extLst>
              <a:ext uri="{FF2B5EF4-FFF2-40B4-BE49-F238E27FC236}">
                <a16:creationId xmlns:a16="http://schemas.microsoft.com/office/drawing/2014/main" id="{B176C473-A72C-9491-0E6D-03E27B0B6BCF}"/>
              </a:ext>
            </a:extLst>
          </p:cNvPr>
          <p:cNvSpPr txBox="1">
            <a:spLocks/>
          </p:cNvSpPr>
          <p:nvPr/>
        </p:nvSpPr>
        <p:spPr>
          <a:xfrm>
            <a:off x="135394" y="4299488"/>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20000"/>
              </a:lnSpc>
            </a:pPr>
            <a:r>
              <a:rPr lang="en-US" sz="2800" b="1" dirty="0">
                <a:latin typeface="Times New Roman" pitchFamily="18" charset="0"/>
                <a:cs typeface="Times New Roman" pitchFamily="18" charset="0"/>
              </a:rPr>
              <a:t>4. </a:t>
            </a:r>
            <a:r>
              <a:rPr lang="en-US" sz="2800" b="1" dirty="0" err="1">
                <a:latin typeface="Times New Roman" pitchFamily="18" charset="0"/>
                <a:cs typeface="Times New Roman" pitchFamily="18" charset="0"/>
              </a:rPr>
              <a:t>Kết</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quả</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thí</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nghiệm</a:t>
            </a:r>
            <a:endParaRPr lang="en-US" sz="2800" b="1" dirty="0">
              <a:latin typeface="Times New Roman" pitchFamily="18" charset="0"/>
              <a:cs typeface="Times New Roman" pitchFamily="18" charset="0"/>
            </a:endParaRPr>
          </a:p>
        </p:txBody>
      </p:sp>
    </p:spTree>
    <p:extLst>
      <p:ext uri="{BB962C8B-B14F-4D97-AF65-F5344CB8AC3E}">
        <p14:creationId xmlns:p14="http://schemas.microsoft.com/office/powerpoint/2010/main" val="158122949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43"/>
        <p:cNvGrpSpPr/>
        <p:nvPr/>
      </p:nvGrpSpPr>
      <p:grpSpPr>
        <a:xfrm>
          <a:off x="0" y="0"/>
          <a:ext cx="0" cy="0"/>
          <a:chOff x="0" y="0"/>
          <a:chExt cx="0" cy="0"/>
        </a:xfrm>
      </p:grpSpPr>
      <p:pic>
        <p:nvPicPr>
          <p:cNvPr id="448" name="Google Shape;448;p42"/>
          <p:cNvPicPr preferRelativeResize="0"/>
          <p:nvPr/>
        </p:nvPicPr>
        <p:blipFill>
          <a:blip r:embed="rId3">
            <a:alphaModFix/>
          </a:blip>
          <a:stretch>
            <a:fillRect/>
          </a:stretch>
        </p:blipFill>
        <p:spPr>
          <a:xfrm>
            <a:off x="6396648" y="593634"/>
            <a:ext cx="471226" cy="628252"/>
          </a:xfrm>
          <a:prstGeom prst="rect">
            <a:avLst/>
          </a:prstGeom>
          <a:noFill/>
          <a:ln>
            <a:noFill/>
          </a:ln>
        </p:spPr>
      </p:pic>
      <p:pic>
        <p:nvPicPr>
          <p:cNvPr id="449" name="Google Shape;449;p42"/>
          <p:cNvPicPr preferRelativeResize="0"/>
          <p:nvPr/>
        </p:nvPicPr>
        <p:blipFill>
          <a:blip r:embed="rId4">
            <a:alphaModFix/>
          </a:blip>
          <a:stretch>
            <a:fillRect/>
          </a:stretch>
        </p:blipFill>
        <p:spPr>
          <a:xfrm>
            <a:off x="374387" y="6119315"/>
            <a:ext cx="471226" cy="628252"/>
          </a:xfrm>
          <a:prstGeom prst="rect">
            <a:avLst/>
          </a:prstGeom>
          <a:noFill/>
          <a:ln>
            <a:noFill/>
          </a:ln>
        </p:spPr>
      </p:pic>
      <p:pic>
        <p:nvPicPr>
          <p:cNvPr id="450" name="Google Shape;450;p42"/>
          <p:cNvPicPr preferRelativeResize="0"/>
          <p:nvPr/>
        </p:nvPicPr>
        <p:blipFill>
          <a:blip r:embed="rId3">
            <a:alphaModFix/>
          </a:blip>
          <a:stretch>
            <a:fillRect/>
          </a:stretch>
        </p:blipFill>
        <p:spPr>
          <a:xfrm>
            <a:off x="6100449" y="999767"/>
            <a:ext cx="155447" cy="207263"/>
          </a:xfrm>
          <a:prstGeom prst="rect">
            <a:avLst/>
          </a:prstGeom>
          <a:noFill/>
          <a:ln>
            <a:noFill/>
          </a:ln>
        </p:spPr>
      </p:pic>
      <p:pic>
        <p:nvPicPr>
          <p:cNvPr id="451" name="Google Shape;451;p42"/>
          <p:cNvPicPr preferRelativeResize="0"/>
          <p:nvPr/>
        </p:nvPicPr>
        <p:blipFill>
          <a:blip r:embed="rId4">
            <a:alphaModFix/>
          </a:blip>
          <a:stretch>
            <a:fillRect/>
          </a:stretch>
        </p:blipFill>
        <p:spPr>
          <a:xfrm>
            <a:off x="1152788" y="6329815"/>
            <a:ext cx="155447" cy="207263"/>
          </a:xfrm>
          <a:prstGeom prst="rect">
            <a:avLst/>
          </a:prstGeom>
          <a:noFill/>
          <a:ln>
            <a:noFill/>
          </a:ln>
        </p:spPr>
      </p:pic>
      <mc:AlternateContent xmlns:mc="http://schemas.openxmlformats.org/markup-compatibility/2006" xmlns:a14="http://schemas.microsoft.com/office/drawing/2010/main">
        <mc:Choice Requires="a14">
          <p:graphicFrame>
            <p:nvGraphicFramePr>
              <p:cNvPr id="9" name="Table 8">
                <a:extLst>
                  <a:ext uri="{FF2B5EF4-FFF2-40B4-BE49-F238E27FC236}">
                    <a16:creationId xmlns:a16="http://schemas.microsoft.com/office/drawing/2014/main" id="{8F3AD156-B208-2CE3-24F4-BB5DA771A54C}"/>
                  </a:ext>
                </a:extLst>
              </p:cNvPr>
              <p:cNvGraphicFramePr>
                <a:graphicFrameLocks noGrp="1"/>
              </p:cNvGraphicFramePr>
              <p:nvPr>
                <p:extLst>
                  <p:ext uri="{D42A27DB-BD31-4B8C-83A1-F6EECF244321}">
                    <p14:modId xmlns:p14="http://schemas.microsoft.com/office/powerpoint/2010/main" val="2205617159"/>
                  </p:ext>
                </p:extLst>
              </p:nvPr>
            </p:nvGraphicFramePr>
            <p:xfrm>
              <a:off x="76200" y="762000"/>
              <a:ext cx="8839199" cy="4573114"/>
            </p:xfrm>
            <a:graphic>
              <a:graphicData uri="http://schemas.openxmlformats.org/drawingml/2006/table">
                <a:tbl>
                  <a:tblPr firstRow="1" bandRow="1"/>
                  <a:tblGrid>
                    <a:gridCol w="1143000">
                      <a:extLst>
                        <a:ext uri="{9D8B030D-6E8A-4147-A177-3AD203B41FA5}">
                          <a16:colId xmlns:a16="http://schemas.microsoft.com/office/drawing/2014/main" val="1539447635"/>
                        </a:ext>
                      </a:extLst>
                    </a:gridCol>
                    <a:gridCol w="1757324">
                      <a:extLst>
                        <a:ext uri="{9D8B030D-6E8A-4147-A177-3AD203B41FA5}">
                          <a16:colId xmlns:a16="http://schemas.microsoft.com/office/drawing/2014/main" val="4247321479"/>
                        </a:ext>
                      </a:extLst>
                    </a:gridCol>
                    <a:gridCol w="2007507">
                      <a:extLst>
                        <a:ext uri="{9D8B030D-6E8A-4147-A177-3AD203B41FA5}">
                          <a16:colId xmlns:a16="http://schemas.microsoft.com/office/drawing/2014/main" val="2328074178"/>
                        </a:ext>
                      </a:extLst>
                    </a:gridCol>
                    <a:gridCol w="1992298">
                      <a:extLst>
                        <a:ext uri="{9D8B030D-6E8A-4147-A177-3AD203B41FA5}">
                          <a16:colId xmlns:a16="http://schemas.microsoft.com/office/drawing/2014/main" val="226699298"/>
                        </a:ext>
                      </a:extLst>
                    </a:gridCol>
                    <a:gridCol w="1939070">
                      <a:extLst>
                        <a:ext uri="{9D8B030D-6E8A-4147-A177-3AD203B41FA5}">
                          <a16:colId xmlns:a16="http://schemas.microsoft.com/office/drawing/2014/main" val="4015009169"/>
                        </a:ext>
                      </a:extLst>
                    </a:gridCol>
                  </a:tblGrid>
                  <a:tr h="624915">
                    <a:tc>
                      <a:txBody>
                        <a:bodyPr/>
                        <a:lstStyle/>
                        <a:p>
                          <a:pPr algn="ctr"/>
                          <a:r>
                            <a:rPr lang="en-US" sz="2800" b="1" dirty="0" err="1">
                              <a:solidFill>
                                <a:schemeClr val="bg1"/>
                              </a:solidFill>
                              <a:latin typeface="Times New Roman" pitchFamily="18" charset="0"/>
                              <a:cs typeface="Times New Roman" pitchFamily="18" charset="0"/>
                            </a:rPr>
                            <a:t>Lần</a:t>
                          </a:r>
                          <a:r>
                            <a:rPr lang="en-US" sz="2800" b="1" dirty="0">
                              <a:solidFill>
                                <a:schemeClr val="bg1"/>
                              </a:solidFill>
                              <a:latin typeface="Times New Roman" pitchFamily="18" charset="0"/>
                              <a:cs typeface="Times New Roman" pitchFamily="18" charset="0"/>
                            </a:rPr>
                            <a:t> </a:t>
                          </a:r>
                          <a:r>
                            <a:rPr lang="en-US" sz="2800" b="1" dirty="0" err="1">
                              <a:solidFill>
                                <a:schemeClr val="bg1"/>
                              </a:solidFill>
                              <a:latin typeface="Times New Roman" pitchFamily="18" charset="0"/>
                              <a:cs typeface="Times New Roman" pitchFamily="18" charset="0"/>
                            </a:rPr>
                            <a:t>đo</a:t>
                          </a:r>
                          <a:endParaRPr lang="en-US" sz="2800" b="1" dirty="0">
                            <a:solidFill>
                              <a:schemeClr val="bg1"/>
                            </a:solidFill>
                            <a:latin typeface="Times New Roman" pitchFamily="18" charset="0"/>
                            <a:cs typeface="Times New Roman" pitchFamily="18" charset="0"/>
                          </a:endParaRPr>
                        </a:p>
                      </a:txBody>
                      <a:tcPr marT="60960" marB="60960" anchor="ctr">
                        <a:solidFill>
                          <a:srgbClr val="0070C0"/>
                        </a:solidFill>
                      </a:tcPr>
                    </a:tc>
                    <a:tc>
                      <a:txBody>
                        <a:bodyPr/>
                        <a:lstStyle/>
                        <a:p>
                          <a:pPr algn="ctr"/>
                          <a:r>
                            <a:rPr lang="en-US" sz="2800" b="1" dirty="0">
                              <a:solidFill>
                                <a:schemeClr val="bg1"/>
                              </a:solidFill>
                              <a:latin typeface="Times New Roman" pitchFamily="18" charset="0"/>
                              <a:cs typeface="Times New Roman" pitchFamily="18" charset="0"/>
                            </a:rPr>
                            <a:t>d (mm)</a:t>
                          </a:r>
                        </a:p>
                      </a:txBody>
                      <a:tcPr marT="60960" marB="60960"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b="1" dirty="0">
                              <a:solidFill>
                                <a:schemeClr val="bg1"/>
                              </a:solidFill>
                              <a:latin typeface="Times New Roman" pitchFamily="18" charset="0"/>
                              <a:cs typeface="Times New Roman" pitchFamily="18" charset="0"/>
                            </a:rPr>
                            <a:t>d' (mm)</a:t>
                          </a:r>
                        </a:p>
                      </a:txBody>
                      <a:tcPr marT="60960" marB="60960" anchor="ctr">
                        <a:solidFill>
                          <a:srgbClr val="0070C0"/>
                        </a:solidFill>
                      </a:tcPr>
                    </a:tc>
                    <a:tc>
                      <a:txBody>
                        <a:bodyPr/>
                        <a:lstStyle/>
                        <a:p>
                          <a:pPr algn="ctr"/>
                          <a:r>
                            <a:rPr lang="en-US" sz="2800" b="1" dirty="0">
                              <a:solidFill>
                                <a:schemeClr val="bg1"/>
                              </a:solidFill>
                              <a:latin typeface="Times New Roman" pitchFamily="18" charset="0"/>
                              <a:cs typeface="Times New Roman" pitchFamily="18" charset="0"/>
                            </a:rPr>
                            <a:t>h (mm)</a:t>
                          </a:r>
                        </a:p>
                      </a:txBody>
                      <a:tcPr marT="60960" marB="60960"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b="1" dirty="0">
                              <a:solidFill>
                                <a:schemeClr val="bg1"/>
                              </a:solidFill>
                              <a:latin typeface="Times New Roman" pitchFamily="18" charset="0"/>
                              <a:cs typeface="Times New Roman" pitchFamily="18" charset="0"/>
                            </a:rPr>
                            <a:t>h' (mm)</a:t>
                          </a:r>
                        </a:p>
                      </a:txBody>
                      <a:tcPr marT="60960" marB="60960" anchor="ctr">
                        <a:solidFill>
                          <a:srgbClr val="0070C0"/>
                        </a:solidFill>
                      </a:tcPr>
                    </a:tc>
                    <a:extLst>
                      <a:ext uri="{0D108BD9-81ED-4DB2-BD59-A6C34878D82A}">
                        <a16:rowId xmlns:a16="http://schemas.microsoft.com/office/drawing/2014/main" val="1795133551"/>
                      </a:ext>
                    </a:extLst>
                  </a:tr>
                  <a:tr h="624915">
                    <a:tc>
                      <a:txBody>
                        <a:bodyPr/>
                        <a:lstStyle/>
                        <a:p>
                          <a:pPr algn="ctr"/>
                          <a:r>
                            <a:rPr lang="en-US" sz="2800" dirty="0">
                              <a:latin typeface="Times New Roman" pitchFamily="18" charset="0"/>
                              <a:cs typeface="Times New Roman" pitchFamily="18" charset="0"/>
                            </a:rPr>
                            <a:t>1</a:t>
                          </a:r>
                        </a:p>
                      </a:txBody>
                      <a:tcPr marT="60960" marB="60960" anchor="ctr"/>
                    </a:tc>
                    <a:tc>
                      <a:txBody>
                        <a:bodyPr/>
                        <a:lstStyle/>
                        <a:p>
                          <a:pPr algn="ct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1</a:t>
                          </a:r>
                          <a:r>
                            <a:rPr lang="en-US" sz="2800" dirty="0">
                              <a:latin typeface="Times New Roman" pitchFamily="18" charset="0"/>
                              <a:cs typeface="Times New Roman" pitchFamily="18" charset="0"/>
                            </a:rPr>
                            <a:t> = </a:t>
                          </a:r>
                        </a:p>
                      </a:txBody>
                      <a:tcPr marT="60960" marB="60960" anchor="ctr"/>
                    </a:tc>
                    <a:tc>
                      <a:txBody>
                        <a:bodyPr/>
                        <a:lstStyle/>
                        <a:p>
                          <a:pPr algn="ct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1</a:t>
                          </a:r>
                          <a:r>
                            <a:rPr lang="en-US" sz="2800" dirty="0">
                              <a:latin typeface="Times New Roman" pitchFamily="18" charset="0"/>
                              <a:cs typeface="Times New Roman" pitchFamily="18" charset="0"/>
                            </a:rPr>
                            <a:t> = </a:t>
                          </a:r>
                        </a:p>
                      </a:txBody>
                      <a:tcPr marT="60960" marB="60960" anchor="ctr"/>
                    </a:tc>
                    <a:tc>
                      <a:txBody>
                        <a:bodyPr/>
                        <a:lstStyle/>
                        <a:p>
                          <a:pPr algn="ct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1</a:t>
                          </a:r>
                          <a:r>
                            <a:rPr lang="en-US" sz="2800" dirty="0">
                              <a:latin typeface="Times New Roman" pitchFamily="18" charset="0"/>
                              <a:cs typeface="Times New Roman" pitchFamily="18" charset="0"/>
                            </a:rPr>
                            <a:t> = </a:t>
                          </a:r>
                        </a:p>
                      </a:txBody>
                      <a:tcPr marT="60960" marB="60960" anchor="ctr"/>
                    </a:tc>
                    <a:tc>
                      <a:txBody>
                        <a:bodyPr/>
                        <a:lstStyle/>
                        <a:p>
                          <a:pPr algn="ct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1</a:t>
                          </a:r>
                          <a:r>
                            <a:rPr lang="en-US" sz="2800" dirty="0">
                              <a:latin typeface="Times New Roman" pitchFamily="18" charset="0"/>
                              <a:cs typeface="Times New Roman" pitchFamily="18" charset="0"/>
                            </a:rPr>
                            <a:t> = </a:t>
                          </a:r>
                        </a:p>
                      </a:txBody>
                      <a:tcPr marT="60960" marB="60960" anchor="ctr"/>
                    </a:tc>
                    <a:extLst>
                      <a:ext uri="{0D108BD9-81ED-4DB2-BD59-A6C34878D82A}">
                        <a16:rowId xmlns:a16="http://schemas.microsoft.com/office/drawing/2014/main" val="3742539555"/>
                      </a:ext>
                    </a:extLst>
                  </a:tr>
                  <a:tr h="624915">
                    <a:tc>
                      <a:txBody>
                        <a:bodyPr/>
                        <a:lstStyle/>
                        <a:p>
                          <a:pPr algn="ctr"/>
                          <a:r>
                            <a:rPr lang="en-US" sz="2800" dirty="0">
                              <a:latin typeface="Times New Roman" pitchFamily="18" charset="0"/>
                              <a:cs typeface="Times New Roman" pitchFamily="18" charset="0"/>
                            </a:rPr>
                            <a:t>2</a:t>
                          </a:r>
                        </a:p>
                      </a:txBody>
                      <a:tcPr marT="60960" marB="6096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2</a:t>
                          </a:r>
                          <a:r>
                            <a:rPr lang="en-US" sz="2800" dirty="0">
                              <a:latin typeface="Times New Roman" pitchFamily="18" charset="0"/>
                              <a:cs typeface="Times New Roman" pitchFamily="18" charset="0"/>
                            </a:rPr>
                            <a:t> = </a:t>
                          </a:r>
                        </a:p>
                      </a:txBody>
                      <a:tcPr marT="60960" marB="6096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2</a:t>
                          </a:r>
                          <a:r>
                            <a:rPr lang="en-US" sz="2800" dirty="0">
                              <a:latin typeface="Times New Roman" pitchFamily="18" charset="0"/>
                              <a:cs typeface="Times New Roman" pitchFamily="18" charset="0"/>
                            </a:rPr>
                            <a:t> = </a:t>
                          </a:r>
                        </a:p>
                      </a:txBody>
                      <a:tcPr marT="60960" marB="6096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2</a:t>
                          </a:r>
                          <a:r>
                            <a:rPr lang="en-US" sz="2800" dirty="0">
                              <a:latin typeface="Times New Roman" pitchFamily="18" charset="0"/>
                              <a:cs typeface="Times New Roman" pitchFamily="18" charset="0"/>
                            </a:rPr>
                            <a:t> = </a:t>
                          </a:r>
                        </a:p>
                      </a:txBody>
                      <a:tcPr marT="60960" marB="6096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2</a:t>
                          </a:r>
                          <a:r>
                            <a:rPr lang="en-US" sz="2800" dirty="0">
                              <a:latin typeface="Times New Roman" pitchFamily="18" charset="0"/>
                              <a:cs typeface="Times New Roman" pitchFamily="18" charset="0"/>
                            </a:rPr>
                            <a:t> = </a:t>
                          </a:r>
                        </a:p>
                      </a:txBody>
                      <a:tcPr marT="60960" marB="60960" anchor="ctr"/>
                    </a:tc>
                    <a:extLst>
                      <a:ext uri="{0D108BD9-81ED-4DB2-BD59-A6C34878D82A}">
                        <a16:rowId xmlns:a16="http://schemas.microsoft.com/office/drawing/2014/main" val="1509525272"/>
                      </a:ext>
                    </a:extLst>
                  </a:tr>
                  <a:tr h="624915">
                    <a:tc>
                      <a:txBody>
                        <a:bodyPr/>
                        <a:lstStyle/>
                        <a:p>
                          <a:pPr algn="ctr"/>
                          <a:r>
                            <a:rPr lang="en-US" sz="2800" dirty="0">
                              <a:latin typeface="Times New Roman" pitchFamily="18" charset="0"/>
                              <a:cs typeface="Times New Roman" pitchFamily="18" charset="0"/>
                            </a:rPr>
                            <a:t>3</a:t>
                          </a:r>
                        </a:p>
                      </a:txBody>
                      <a:tcPr marT="60960" marB="60960" anchor="ctr"/>
                    </a:tc>
                    <a:tc>
                      <a:txBody>
                        <a:bodyPr/>
                        <a:lstStyle/>
                        <a:p>
                          <a:pPr algn="ct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3</a:t>
                          </a:r>
                          <a:r>
                            <a:rPr lang="en-US" sz="2800" dirty="0">
                              <a:latin typeface="Times New Roman" pitchFamily="18" charset="0"/>
                              <a:cs typeface="Times New Roman" pitchFamily="18" charset="0"/>
                            </a:rPr>
                            <a:t> =</a:t>
                          </a:r>
                        </a:p>
                      </a:txBody>
                      <a:tcPr marT="60960" marB="60960" anchor="ctr"/>
                    </a:tc>
                    <a:tc>
                      <a:txBody>
                        <a:bodyPr/>
                        <a:lstStyle/>
                        <a:p>
                          <a:pPr algn="ct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3</a:t>
                          </a:r>
                          <a:r>
                            <a:rPr lang="en-US" sz="2800" dirty="0">
                              <a:latin typeface="Times New Roman" pitchFamily="18" charset="0"/>
                              <a:cs typeface="Times New Roman" pitchFamily="18" charset="0"/>
                            </a:rPr>
                            <a:t> =</a:t>
                          </a:r>
                        </a:p>
                      </a:txBody>
                      <a:tcPr marT="60960" marB="60960" anchor="ctr"/>
                    </a:tc>
                    <a:tc>
                      <a:txBody>
                        <a:bodyPr/>
                        <a:lstStyle/>
                        <a:p>
                          <a:pPr algn="ct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3</a:t>
                          </a:r>
                          <a:r>
                            <a:rPr lang="en-US" sz="2800" dirty="0">
                              <a:latin typeface="Times New Roman" pitchFamily="18" charset="0"/>
                              <a:cs typeface="Times New Roman" pitchFamily="18" charset="0"/>
                            </a:rPr>
                            <a:t> =</a:t>
                          </a:r>
                        </a:p>
                      </a:txBody>
                      <a:tcPr marT="60960" marB="60960" anchor="ctr"/>
                    </a:tc>
                    <a:tc>
                      <a:txBody>
                        <a:bodyPr/>
                        <a:lstStyle/>
                        <a:p>
                          <a:pPr algn="ct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3</a:t>
                          </a:r>
                          <a:r>
                            <a:rPr lang="en-US" sz="2800" dirty="0">
                              <a:latin typeface="Times New Roman" pitchFamily="18" charset="0"/>
                              <a:cs typeface="Times New Roman" pitchFamily="18" charset="0"/>
                            </a:rPr>
                            <a:t> =</a:t>
                          </a:r>
                        </a:p>
                      </a:txBody>
                      <a:tcPr marT="60960" marB="60960" anchor="ctr"/>
                    </a:tc>
                    <a:extLst>
                      <a:ext uri="{0D108BD9-81ED-4DB2-BD59-A6C34878D82A}">
                        <a16:rowId xmlns:a16="http://schemas.microsoft.com/office/drawing/2014/main" val="2659734193"/>
                      </a:ext>
                    </a:extLst>
                  </a:tr>
                  <a:tr h="1085693">
                    <a:tc>
                      <a:txBody>
                        <a:bodyPr/>
                        <a:lstStyle/>
                        <a:p>
                          <a:pPr algn="l"/>
                          <a:r>
                            <a:rPr lang="en-US" sz="2800" dirty="0">
                              <a:latin typeface="Times New Roman" pitchFamily="18" charset="0"/>
                              <a:cs typeface="Times New Roman" pitchFamily="18" charset="0"/>
                            </a:rPr>
                            <a:t>Trung </a:t>
                          </a:r>
                          <a:r>
                            <a:rPr lang="en-US" sz="2800" dirty="0" err="1">
                              <a:latin typeface="Times New Roman" pitchFamily="18" charset="0"/>
                              <a:cs typeface="Times New Roman" pitchFamily="18" charset="0"/>
                            </a:rPr>
                            <a:t>bình</a:t>
                          </a:r>
                          <a:endParaRPr lang="en-US" sz="2800" dirty="0">
                            <a:latin typeface="Times New Roman" pitchFamily="18" charset="0"/>
                            <a:cs typeface="Times New Roman" pitchFamily="18" charset="0"/>
                          </a:endParaRPr>
                        </a:p>
                      </a:txBody>
                      <a:tcPr marT="60960" marB="60960" anchor="ctr"/>
                    </a:tc>
                    <a:tc>
                      <a:txBody>
                        <a:bodyPr/>
                        <a:lstStyle/>
                        <a:p>
                          <a:pPr algn="ctr"/>
                          <a14:m>
                            <m:oMath xmlns:m="http://schemas.openxmlformats.org/officeDocument/2006/math">
                              <m:bar>
                                <m:barPr>
                                  <m:pos m:val="top"/>
                                  <m:ctrlPr>
                                    <a:rPr lang="en-US" sz="2800" i="1" smtClean="0">
                                      <a:latin typeface="Cambria Math" panose="02040503050406030204" pitchFamily="18" charset="0"/>
                                      <a:cs typeface="Calibri" panose="020F0502020204030204" pitchFamily="34" charset="0"/>
                                    </a:rPr>
                                  </m:ctrlPr>
                                </m:barPr>
                                <m:e>
                                  <m:r>
                                    <m:rPr>
                                      <m:nor/>
                                    </m:rPr>
                                    <a:rPr lang="en-US" sz="2800" dirty="0" smtClean="0">
                                      <a:latin typeface="Times New Roman" pitchFamily="18" charset="0"/>
                                      <a:cs typeface="Times New Roman" pitchFamily="18" charset="0"/>
                                    </a:rPr>
                                    <m:t>d</m:t>
                                  </m:r>
                                </m:e>
                              </m:bar>
                            </m:oMath>
                          </a14:m>
                          <a:r>
                            <a:rPr lang="en-US" sz="2800" dirty="0">
                              <a:latin typeface="Times New Roman" pitchFamily="18" charset="0"/>
                              <a:cs typeface="Times New Roman" pitchFamily="18" charset="0"/>
                            </a:rPr>
                            <a:t> = </a:t>
                          </a:r>
                          <a14:m>
                            <m:oMath xmlns:m="http://schemas.openxmlformats.org/officeDocument/2006/math">
                              <m:f>
                                <m:fPr>
                                  <m:ctrlPr>
                                    <a:rPr lang="en-US" sz="2800" i="1" smtClean="0">
                                      <a:latin typeface="Cambria Math" panose="02040503050406030204" pitchFamily="18" charset="0"/>
                                      <a:cs typeface="Calibri" panose="020F0502020204030204" pitchFamily="34" charset="0"/>
                                    </a:rPr>
                                  </m:ctrlPr>
                                </m:fPr>
                                <m:num>
                                  <m:r>
                                    <m:rPr>
                                      <m:nor/>
                                    </m:rPr>
                                    <a:rPr lang="en-US" sz="2800" dirty="0" smtClean="0">
                                      <a:latin typeface="Times New Roman" pitchFamily="18" charset="0"/>
                                      <a:cs typeface="Times New Roman" pitchFamily="18" charset="0"/>
                                    </a:rPr>
                                    <m:t>d</m:t>
                                  </m:r>
                                  <m:r>
                                    <m:rPr>
                                      <m:nor/>
                                    </m:rPr>
                                    <a:rPr lang="en-US" sz="2800" baseline="-25000" dirty="0" smtClean="0">
                                      <a:latin typeface="Times New Roman" pitchFamily="18" charset="0"/>
                                      <a:cs typeface="Times New Roman" pitchFamily="18" charset="0"/>
                                    </a:rPr>
                                    <m:t>1</m:t>
                                  </m:r>
                                  <m:r>
                                    <m:rPr>
                                      <m:nor/>
                                    </m:rPr>
                                    <a:rPr lang="en-US" sz="2800" dirty="0" smtClean="0">
                                      <a:latin typeface="Times New Roman" pitchFamily="18" charset="0"/>
                                      <a:cs typeface="Times New Roman" pitchFamily="18" charset="0"/>
                                    </a:rPr>
                                    <m:t> + </m:t>
                                  </m:r>
                                  <m:r>
                                    <m:rPr>
                                      <m:nor/>
                                    </m:rPr>
                                    <a:rPr lang="en-US" sz="2800" dirty="0" smtClean="0">
                                      <a:latin typeface="Times New Roman" pitchFamily="18" charset="0"/>
                                      <a:cs typeface="Times New Roman" pitchFamily="18" charset="0"/>
                                    </a:rPr>
                                    <m:t>d</m:t>
                                  </m:r>
                                  <m:r>
                                    <m:rPr>
                                      <m:nor/>
                                    </m:rPr>
                                    <a:rPr lang="en-US" sz="2800" baseline="-25000" dirty="0" smtClean="0">
                                      <a:latin typeface="Times New Roman" pitchFamily="18" charset="0"/>
                                      <a:cs typeface="Times New Roman" pitchFamily="18" charset="0"/>
                                    </a:rPr>
                                    <m:t>2</m:t>
                                  </m:r>
                                  <m:r>
                                    <m:rPr>
                                      <m:nor/>
                                    </m:rPr>
                                    <a:rPr lang="en-US" sz="2800" dirty="0" smtClean="0">
                                      <a:latin typeface="Times New Roman" pitchFamily="18" charset="0"/>
                                      <a:cs typeface="Times New Roman" pitchFamily="18" charset="0"/>
                                    </a:rPr>
                                    <m:t> + </m:t>
                                  </m:r>
                                  <m:r>
                                    <m:rPr>
                                      <m:nor/>
                                    </m:rPr>
                                    <a:rPr lang="en-US" sz="2800" dirty="0" smtClean="0">
                                      <a:latin typeface="Times New Roman" pitchFamily="18" charset="0"/>
                                      <a:cs typeface="Times New Roman" pitchFamily="18" charset="0"/>
                                    </a:rPr>
                                    <m:t>d</m:t>
                                  </m:r>
                                  <m:r>
                                    <m:rPr>
                                      <m:nor/>
                                    </m:rPr>
                                    <a:rPr lang="en-US" sz="2800" baseline="-25000" dirty="0" smtClean="0">
                                      <a:latin typeface="Times New Roman" pitchFamily="18" charset="0"/>
                                      <a:cs typeface="Times New Roman" pitchFamily="18" charset="0"/>
                                    </a:rPr>
                                    <m:t>3</m:t>
                                  </m:r>
                                </m:num>
                                <m:den>
                                  <m:r>
                                    <m:rPr>
                                      <m:nor/>
                                    </m:rPr>
                                    <a:rPr lang="en-US" sz="2800" dirty="0" smtClean="0">
                                      <a:latin typeface="Times New Roman" pitchFamily="18" charset="0"/>
                                      <a:cs typeface="Times New Roman" pitchFamily="18" charset="0"/>
                                    </a:rPr>
                                    <m:t>3</m:t>
                                  </m:r>
                                </m:den>
                              </m:f>
                            </m:oMath>
                          </a14:m>
                          <a:r>
                            <a:rPr lang="en-US" sz="2800" baseline="0" dirty="0">
                              <a:latin typeface="Times New Roman" pitchFamily="18" charset="0"/>
                              <a:cs typeface="Times New Roman" pitchFamily="18" charset="0"/>
                            </a:rPr>
                            <a:t> =</a:t>
                          </a:r>
                          <a:endParaRPr lang="en-US" sz="2800" dirty="0">
                            <a:latin typeface="Times New Roman" pitchFamily="18" charset="0"/>
                            <a:cs typeface="Times New Roman" pitchFamily="18" charset="0"/>
                          </a:endParaRPr>
                        </a:p>
                      </a:txBody>
                      <a:tcPr marT="60960" marB="60960" anchor="ctr"/>
                    </a:tc>
                    <a:tc>
                      <a:txBody>
                        <a:bodyPr/>
                        <a:lstStyle/>
                        <a:p>
                          <a:pPr algn="ctr"/>
                          <a14:m>
                            <m:oMath xmlns:m="http://schemas.openxmlformats.org/officeDocument/2006/math">
                              <m:bar>
                                <m:barPr>
                                  <m:pos m:val="top"/>
                                  <m:ctrlPr>
                                    <a:rPr lang="en-US" sz="2800" i="1" smtClean="0">
                                      <a:latin typeface="Cambria Math" panose="02040503050406030204" pitchFamily="18" charset="0"/>
                                      <a:cs typeface="Calibri" panose="020F0502020204030204" pitchFamily="34" charset="0"/>
                                    </a:rPr>
                                  </m:ctrlPr>
                                </m:barPr>
                                <m:e>
                                  <m:r>
                                    <m:rPr>
                                      <m:nor/>
                                    </m:rPr>
                                    <a:rPr lang="en-US" sz="2800" dirty="0" smtClean="0">
                                      <a:latin typeface="Times New Roman" pitchFamily="18" charset="0"/>
                                      <a:cs typeface="Times New Roman" pitchFamily="18" charset="0"/>
                                    </a:rPr>
                                    <m:t>d</m:t>
                                  </m:r>
                                  <m:r>
                                    <m:rPr>
                                      <m:nor/>
                                    </m:rPr>
                                    <a:rPr lang="en-US" sz="2800" dirty="0" smtClean="0">
                                      <a:latin typeface="Times New Roman" pitchFamily="18" charset="0"/>
                                      <a:cs typeface="Times New Roman" pitchFamily="18" charset="0"/>
                                    </a:rPr>
                                    <m:t>′</m:t>
                                  </m:r>
                                </m:e>
                              </m:bar>
                            </m:oMath>
                          </a14:m>
                          <a:r>
                            <a:rPr lang="en-US" sz="2800" dirty="0">
                              <a:latin typeface="Times New Roman" pitchFamily="18" charset="0"/>
                              <a:cs typeface="Times New Roman" pitchFamily="18" charset="0"/>
                            </a:rPr>
                            <a:t> = </a:t>
                          </a:r>
                          <a14:m>
                            <m:oMath xmlns:m="http://schemas.openxmlformats.org/officeDocument/2006/math">
                              <m:f>
                                <m:fPr>
                                  <m:ctrlPr>
                                    <a:rPr lang="en-US" sz="2800" i="1" smtClean="0">
                                      <a:latin typeface="Cambria Math" panose="02040503050406030204" pitchFamily="18" charset="0"/>
                                      <a:cs typeface="Calibri" panose="020F0502020204030204" pitchFamily="34" charset="0"/>
                                    </a:rPr>
                                  </m:ctrlPr>
                                </m:fPr>
                                <m:num>
                                  <m:r>
                                    <m:rPr>
                                      <m:nor/>
                                    </m:rPr>
                                    <a:rPr lang="en-US" sz="2800" dirty="0" smtClean="0">
                                      <a:latin typeface="Times New Roman" pitchFamily="18" charset="0"/>
                                      <a:cs typeface="Times New Roman" pitchFamily="18" charset="0"/>
                                    </a:rPr>
                                    <m:t>d</m:t>
                                  </m:r>
                                  <m:r>
                                    <m:rPr>
                                      <m:nor/>
                                    </m:rPr>
                                    <a:rPr lang="en-US" sz="2800" dirty="0" smtClean="0">
                                      <a:latin typeface="Times New Roman" pitchFamily="18" charset="0"/>
                                      <a:cs typeface="Times New Roman" pitchFamily="18" charset="0"/>
                                    </a:rPr>
                                    <m:t>′1 +</m:t>
                                  </m:r>
                                  <m:r>
                                    <m:rPr>
                                      <m:nor/>
                                    </m:rPr>
                                    <a:rPr lang="en-US" sz="2800" dirty="0" smtClean="0">
                                      <a:latin typeface="Times New Roman" pitchFamily="18" charset="0"/>
                                      <a:cs typeface="Times New Roman" pitchFamily="18" charset="0"/>
                                    </a:rPr>
                                    <m:t>d</m:t>
                                  </m:r>
                                  <m:r>
                                    <m:rPr>
                                      <m:nor/>
                                    </m:rPr>
                                    <a:rPr lang="en-US" sz="2800" dirty="0" smtClean="0">
                                      <a:latin typeface="Times New Roman" pitchFamily="18" charset="0"/>
                                      <a:cs typeface="Times New Roman" pitchFamily="18" charset="0"/>
                                    </a:rPr>
                                    <m:t>′2 +</m:t>
                                  </m:r>
                                  <m:r>
                                    <m:rPr>
                                      <m:nor/>
                                    </m:rPr>
                                    <a:rPr lang="en-US" sz="2800" dirty="0" smtClean="0">
                                      <a:latin typeface="Times New Roman" pitchFamily="18" charset="0"/>
                                      <a:cs typeface="Times New Roman" pitchFamily="18" charset="0"/>
                                    </a:rPr>
                                    <m:t>d</m:t>
                                  </m:r>
                                  <m:r>
                                    <m:rPr>
                                      <m:nor/>
                                    </m:rPr>
                                    <a:rPr lang="en-US" sz="2800" dirty="0" smtClean="0">
                                      <a:latin typeface="Times New Roman" pitchFamily="18" charset="0"/>
                                      <a:cs typeface="Times New Roman" pitchFamily="18" charset="0"/>
                                    </a:rPr>
                                    <m:t>′3</m:t>
                                  </m:r>
                                </m:num>
                                <m:den>
                                  <m:r>
                                    <m:rPr>
                                      <m:nor/>
                                    </m:rPr>
                                    <a:rPr lang="en-US" sz="2800" dirty="0" smtClean="0">
                                      <a:latin typeface="Times New Roman" pitchFamily="18" charset="0"/>
                                      <a:cs typeface="Times New Roman" pitchFamily="18" charset="0"/>
                                    </a:rPr>
                                    <m:t>3</m:t>
                                  </m:r>
                                </m:den>
                              </m:f>
                            </m:oMath>
                          </a14:m>
                          <a:r>
                            <a:rPr lang="en-US" sz="2800" baseline="0" dirty="0">
                              <a:latin typeface="Times New Roman" pitchFamily="18" charset="0"/>
                              <a:cs typeface="Times New Roman" pitchFamily="18" charset="0"/>
                            </a:rPr>
                            <a:t> =</a:t>
                          </a:r>
                          <a:endParaRPr lang="en-US" sz="2800" dirty="0">
                            <a:latin typeface="Times New Roman" pitchFamily="18" charset="0"/>
                            <a:cs typeface="Times New Roman" pitchFamily="18" charset="0"/>
                          </a:endParaRPr>
                        </a:p>
                      </a:txBody>
                      <a:tcPr marT="60960" marB="60960" anchor="ctr"/>
                    </a:tc>
                    <a:tc>
                      <a:txBody>
                        <a:bodyPr/>
                        <a:lstStyle/>
                        <a:p>
                          <a:pPr algn="ctr"/>
                          <a14:m>
                            <m:oMath xmlns:m="http://schemas.openxmlformats.org/officeDocument/2006/math">
                              <m:bar>
                                <m:barPr>
                                  <m:pos m:val="top"/>
                                  <m:ctrlPr>
                                    <a:rPr lang="en-US" sz="2800" i="1" smtClean="0">
                                      <a:latin typeface="Cambria Math" panose="02040503050406030204" pitchFamily="18" charset="0"/>
                                      <a:cs typeface="Calibri" panose="020F0502020204030204" pitchFamily="34" charset="0"/>
                                    </a:rPr>
                                  </m:ctrlPr>
                                </m:barPr>
                                <m:e>
                                  <m:r>
                                    <m:rPr>
                                      <m:nor/>
                                    </m:rPr>
                                    <a:rPr lang="en-US" sz="2800" b="0" i="0" dirty="0" smtClean="0">
                                      <a:latin typeface="Times New Roman" pitchFamily="18" charset="0"/>
                                      <a:cs typeface="Times New Roman" pitchFamily="18" charset="0"/>
                                    </a:rPr>
                                    <m:t>h</m:t>
                                  </m:r>
                                </m:e>
                              </m:bar>
                            </m:oMath>
                          </a14:m>
                          <a:r>
                            <a:rPr lang="en-US" sz="2800" dirty="0">
                              <a:latin typeface="Times New Roman" pitchFamily="18" charset="0"/>
                              <a:cs typeface="Times New Roman" pitchFamily="18" charset="0"/>
                            </a:rPr>
                            <a:t> = </a:t>
                          </a:r>
                          <a14:m>
                            <m:oMath xmlns:m="http://schemas.openxmlformats.org/officeDocument/2006/math">
                              <m:f>
                                <m:fPr>
                                  <m:ctrlPr>
                                    <a:rPr lang="en-US" sz="2800" i="1" smtClean="0">
                                      <a:latin typeface="Cambria Math" panose="02040503050406030204" pitchFamily="18" charset="0"/>
                                      <a:cs typeface="Calibri" panose="020F0502020204030204" pitchFamily="34" charset="0"/>
                                    </a:rPr>
                                  </m:ctrlPr>
                                </m:fPr>
                                <m:num>
                                  <m:r>
                                    <m:rPr>
                                      <m:nor/>
                                    </m:rPr>
                                    <a:rPr lang="en-US" sz="2800" b="0" i="0" dirty="0" smtClean="0">
                                      <a:latin typeface="Times New Roman" pitchFamily="18" charset="0"/>
                                      <a:cs typeface="Times New Roman" pitchFamily="18" charset="0"/>
                                    </a:rPr>
                                    <m:t>h</m:t>
                                  </m:r>
                                  <m:r>
                                    <m:rPr>
                                      <m:nor/>
                                    </m:rPr>
                                    <a:rPr lang="en-US" sz="2800" baseline="-25000" dirty="0" smtClean="0">
                                      <a:latin typeface="Times New Roman" pitchFamily="18" charset="0"/>
                                      <a:cs typeface="Times New Roman" pitchFamily="18" charset="0"/>
                                    </a:rPr>
                                    <m:t>1</m:t>
                                  </m:r>
                                  <m:r>
                                    <m:rPr>
                                      <m:nor/>
                                    </m:rPr>
                                    <a:rPr lang="en-US" sz="2800" dirty="0" smtClean="0">
                                      <a:latin typeface="Times New Roman" pitchFamily="18" charset="0"/>
                                      <a:cs typeface="Times New Roman" pitchFamily="18" charset="0"/>
                                    </a:rPr>
                                    <m:t> + </m:t>
                                  </m:r>
                                  <m:r>
                                    <m:rPr>
                                      <m:nor/>
                                    </m:rPr>
                                    <a:rPr lang="en-US" sz="2800" b="0" i="0" dirty="0" smtClean="0">
                                      <a:latin typeface="Times New Roman" pitchFamily="18" charset="0"/>
                                      <a:cs typeface="Times New Roman" pitchFamily="18" charset="0"/>
                                    </a:rPr>
                                    <m:t>h</m:t>
                                  </m:r>
                                  <m:r>
                                    <m:rPr>
                                      <m:nor/>
                                    </m:rPr>
                                    <a:rPr lang="en-US" sz="2800" baseline="-25000" dirty="0" smtClean="0">
                                      <a:latin typeface="Times New Roman" pitchFamily="18" charset="0"/>
                                      <a:cs typeface="Times New Roman" pitchFamily="18" charset="0"/>
                                    </a:rPr>
                                    <m:t>2</m:t>
                                  </m:r>
                                  <m:r>
                                    <m:rPr>
                                      <m:nor/>
                                    </m:rPr>
                                    <a:rPr lang="en-US" sz="2800" dirty="0" smtClean="0">
                                      <a:latin typeface="Times New Roman" pitchFamily="18" charset="0"/>
                                      <a:cs typeface="Times New Roman" pitchFamily="18" charset="0"/>
                                    </a:rPr>
                                    <m:t> + </m:t>
                                  </m:r>
                                  <m:r>
                                    <m:rPr>
                                      <m:nor/>
                                    </m:rPr>
                                    <a:rPr lang="en-US" sz="2800" b="0" i="0" dirty="0" smtClean="0">
                                      <a:latin typeface="Times New Roman" pitchFamily="18" charset="0"/>
                                      <a:cs typeface="Times New Roman" pitchFamily="18" charset="0"/>
                                    </a:rPr>
                                    <m:t>h</m:t>
                                  </m:r>
                                  <m:r>
                                    <m:rPr>
                                      <m:nor/>
                                    </m:rPr>
                                    <a:rPr lang="en-US" sz="2800" baseline="-25000" dirty="0" smtClean="0">
                                      <a:latin typeface="Times New Roman" pitchFamily="18" charset="0"/>
                                      <a:cs typeface="Times New Roman" pitchFamily="18" charset="0"/>
                                    </a:rPr>
                                    <m:t>3</m:t>
                                  </m:r>
                                </m:num>
                                <m:den>
                                  <m:r>
                                    <m:rPr>
                                      <m:nor/>
                                    </m:rPr>
                                    <a:rPr lang="en-US" sz="2800" dirty="0" smtClean="0">
                                      <a:latin typeface="Times New Roman" pitchFamily="18" charset="0"/>
                                      <a:cs typeface="Times New Roman" pitchFamily="18" charset="0"/>
                                    </a:rPr>
                                    <m:t>3</m:t>
                                  </m:r>
                                </m:den>
                              </m:f>
                            </m:oMath>
                          </a14:m>
                          <a:r>
                            <a:rPr lang="en-US" sz="2800" baseline="0" dirty="0">
                              <a:latin typeface="Times New Roman" pitchFamily="18" charset="0"/>
                              <a:cs typeface="Times New Roman" pitchFamily="18" charset="0"/>
                            </a:rPr>
                            <a:t> =</a:t>
                          </a:r>
                          <a:endParaRPr lang="en-US" sz="2800" dirty="0">
                            <a:latin typeface="Times New Roman" pitchFamily="18" charset="0"/>
                            <a:cs typeface="Times New Roman" pitchFamily="18" charset="0"/>
                          </a:endParaRPr>
                        </a:p>
                      </a:txBody>
                      <a:tcPr marT="60960" marB="60960" anchor="ctr"/>
                    </a:tc>
                    <a:tc>
                      <a:txBody>
                        <a:bodyPr/>
                        <a:lstStyle/>
                        <a:p>
                          <a:pPr algn="ctr"/>
                          <a14:m>
                            <m:oMath xmlns:m="http://schemas.openxmlformats.org/officeDocument/2006/math">
                              <m:bar>
                                <m:barPr>
                                  <m:pos m:val="top"/>
                                  <m:ctrlPr>
                                    <a:rPr lang="en-US" sz="2800" i="1" smtClean="0">
                                      <a:latin typeface="Cambria Math" panose="02040503050406030204" pitchFamily="18" charset="0"/>
                                      <a:cs typeface="Calibri" panose="020F0502020204030204" pitchFamily="34" charset="0"/>
                                    </a:rPr>
                                  </m:ctrlPr>
                                </m:barPr>
                                <m:e>
                                  <m:r>
                                    <m:rPr>
                                      <m:nor/>
                                    </m:rPr>
                                    <a:rPr lang="en-US" sz="2800" dirty="0" smtClean="0">
                                      <a:latin typeface="Times New Roman" pitchFamily="18" charset="0"/>
                                      <a:cs typeface="Times New Roman" pitchFamily="18" charset="0"/>
                                    </a:rPr>
                                    <m:t>h</m:t>
                                  </m:r>
                                  <m:r>
                                    <m:rPr>
                                      <m:nor/>
                                    </m:rPr>
                                    <a:rPr lang="en-US" sz="2800" dirty="0" smtClean="0">
                                      <a:latin typeface="Times New Roman" pitchFamily="18" charset="0"/>
                                      <a:cs typeface="Times New Roman" pitchFamily="18" charset="0"/>
                                    </a:rPr>
                                    <m:t>′</m:t>
                                  </m:r>
                                </m:e>
                              </m:bar>
                            </m:oMath>
                          </a14:m>
                          <a:r>
                            <a:rPr lang="en-US" sz="2800" dirty="0">
                              <a:latin typeface="Times New Roman" pitchFamily="18" charset="0"/>
                              <a:cs typeface="Times New Roman" pitchFamily="18" charset="0"/>
                            </a:rPr>
                            <a:t> = </a:t>
                          </a:r>
                          <a14:m>
                            <m:oMath xmlns:m="http://schemas.openxmlformats.org/officeDocument/2006/math">
                              <m:f>
                                <m:fPr>
                                  <m:ctrlPr>
                                    <a:rPr lang="en-US" sz="2800" i="1" smtClean="0">
                                      <a:latin typeface="Cambria Math" panose="02040503050406030204" pitchFamily="18" charset="0"/>
                                      <a:cs typeface="Calibri" panose="020F0502020204030204" pitchFamily="34" charset="0"/>
                                    </a:rPr>
                                  </m:ctrlPr>
                                </m:fPr>
                                <m:num>
                                  <m:r>
                                    <m:rPr>
                                      <m:nor/>
                                    </m:rPr>
                                    <a:rPr lang="en-US" sz="2800" dirty="0" smtClean="0">
                                      <a:latin typeface="Times New Roman" pitchFamily="18" charset="0"/>
                                      <a:cs typeface="Times New Roman" pitchFamily="18" charset="0"/>
                                    </a:rPr>
                                    <m:t>h</m:t>
                                  </m:r>
                                  <m:r>
                                    <m:rPr>
                                      <m:nor/>
                                    </m:rPr>
                                    <a:rPr lang="en-US" sz="2800" dirty="0" smtClean="0">
                                      <a:latin typeface="Times New Roman" pitchFamily="18" charset="0"/>
                                      <a:cs typeface="Times New Roman" pitchFamily="18" charset="0"/>
                                    </a:rPr>
                                    <m:t>′1 +</m:t>
                                  </m:r>
                                  <m:r>
                                    <m:rPr>
                                      <m:nor/>
                                    </m:rPr>
                                    <a:rPr lang="en-US" sz="2800" dirty="0" smtClean="0">
                                      <a:latin typeface="Times New Roman" pitchFamily="18" charset="0"/>
                                      <a:cs typeface="Times New Roman" pitchFamily="18" charset="0"/>
                                    </a:rPr>
                                    <m:t>h</m:t>
                                  </m:r>
                                  <m:r>
                                    <m:rPr>
                                      <m:nor/>
                                    </m:rPr>
                                    <a:rPr lang="en-US" sz="2800" dirty="0" smtClean="0">
                                      <a:latin typeface="Times New Roman" pitchFamily="18" charset="0"/>
                                      <a:cs typeface="Times New Roman" pitchFamily="18" charset="0"/>
                                    </a:rPr>
                                    <m:t>′2 +</m:t>
                                  </m:r>
                                  <m:r>
                                    <m:rPr>
                                      <m:nor/>
                                    </m:rPr>
                                    <a:rPr lang="en-US" sz="2800" dirty="0" smtClean="0">
                                      <a:latin typeface="Times New Roman" pitchFamily="18" charset="0"/>
                                      <a:cs typeface="Times New Roman" pitchFamily="18" charset="0"/>
                                    </a:rPr>
                                    <m:t>h</m:t>
                                  </m:r>
                                  <m:r>
                                    <m:rPr>
                                      <m:nor/>
                                    </m:rPr>
                                    <a:rPr lang="en-US" sz="2800" dirty="0" smtClean="0">
                                      <a:latin typeface="Times New Roman" pitchFamily="18" charset="0"/>
                                      <a:cs typeface="Times New Roman" pitchFamily="18" charset="0"/>
                                    </a:rPr>
                                    <m:t>′3</m:t>
                                  </m:r>
                                </m:num>
                                <m:den>
                                  <m:r>
                                    <m:rPr>
                                      <m:nor/>
                                    </m:rPr>
                                    <a:rPr lang="en-US" sz="2800" dirty="0" smtClean="0">
                                      <a:latin typeface="Times New Roman" pitchFamily="18" charset="0"/>
                                      <a:cs typeface="Times New Roman" pitchFamily="18" charset="0"/>
                                    </a:rPr>
                                    <m:t>3</m:t>
                                  </m:r>
                                </m:den>
                              </m:f>
                            </m:oMath>
                          </a14:m>
                          <a:r>
                            <a:rPr lang="en-US" sz="2800" baseline="0" dirty="0">
                              <a:latin typeface="Times New Roman" pitchFamily="18" charset="0"/>
                              <a:cs typeface="Times New Roman" pitchFamily="18" charset="0"/>
                            </a:rPr>
                            <a:t> =</a:t>
                          </a:r>
                          <a:endParaRPr lang="en-US" sz="2800" dirty="0">
                            <a:latin typeface="Times New Roman" pitchFamily="18" charset="0"/>
                            <a:cs typeface="Times New Roman" pitchFamily="18" charset="0"/>
                          </a:endParaRPr>
                        </a:p>
                      </a:txBody>
                      <a:tcPr marT="60960" marB="60960" anchor="ctr"/>
                    </a:tc>
                    <a:extLst>
                      <a:ext uri="{0D108BD9-81ED-4DB2-BD59-A6C34878D82A}">
                        <a16:rowId xmlns:a16="http://schemas.microsoft.com/office/drawing/2014/main" val="1047837368"/>
                      </a:ext>
                    </a:extLst>
                  </a:tr>
                </a:tbl>
              </a:graphicData>
            </a:graphic>
          </p:graphicFrame>
        </mc:Choice>
        <mc:Fallback xmlns="">
          <p:graphicFrame>
            <p:nvGraphicFramePr>
              <p:cNvPr id="9" name="Table 8">
                <a:extLst>
                  <a:ext uri="{FF2B5EF4-FFF2-40B4-BE49-F238E27FC236}">
                    <a16:creationId xmlns:a16="http://schemas.microsoft.com/office/drawing/2014/main" xmlns:a14="http://schemas.microsoft.com/office/drawing/2010/main" xmlns="" id="{8F3AD156-B208-2CE3-24F4-BB5DA771A54C}"/>
                  </a:ext>
                </a:extLst>
              </p:cNvPr>
              <p:cNvGraphicFramePr>
                <a:graphicFrameLocks noGrp="1"/>
              </p:cNvGraphicFramePr>
              <p:nvPr>
                <p:extLst>
                  <p:ext uri="{D42A27DB-BD31-4B8C-83A1-F6EECF244321}">
                    <p14:modId xmlns:p14="http://schemas.microsoft.com/office/powerpoint/2010/main" val="2205617159"/>
                  </p:ext>
                </p:extLst>
              </p:nvPr>
            </p:nvGraphicFramePr>
            <p:xfrm>
              <a:off x="76200" y="762000"/>
              <a:ext cx="8839199" cy="4573114"/>
            </p:xfrm>
            <a:graphic>
              <a:graphicData uri="http://schemas.openxmlformats.org/drawingml/2006/table">
                <a:tbl>
                  <a:tblPr firstRow="1" bandRow="1"/>
                  <a:tblGrid>
                    <a:gridCol w="1143000">
                      <a:extLst>
                        <a:ext uri="{9D8B030D-6E8A-4147-A177-3AD203B41FA5}">
                          <a16:colId xmlns:a16="http://schemas.microsoft.com/office/drawing/2014/main" xmlns:a14="http://schemas.microsoft.com/office/drawing/2010/main" xmlns="" val="1539447635"/>
                        </a:ext>
                      </a:extLst>
                    </a:gridCol>
                    <a:gridCol w="1757324">
                      <a:extLst>
                        <a:ext uri="{9D8B030D-6E8A-4147-A177-3AD203B41FA5}">
                          <a16:colId xmlns:a16="http://schemas.microsoft.com/office/drawing/2014/main" xmlns:a14="http://schemas.microsoft.com/office/drawing/2010/main" xmlns="" val="4247321479"/>
                        </a:ext>
                      </a:extLst>
                    </a:gridCol>
                    <a:gridCol w="2007507">
                      <a:extLst>
                        <a:ext uri="{9D8B030D-6E8A-4147-A177-3AD203B41FA5}">
                          <a16:colId xmlns:a16="http://schemas.microsoft.com/office/drawing/2014/main" xmlns:a14="http://schemas.microsoft.com/office/drawing/2010/main" xmlns="" val="2328074178"/>
                        </a:ext>
                      </a:extLst>
                    </a:gridCol>
                    <a:gridCol w="1992298">
                      <a:extLst>
                        <a:ext uri="{9D8B030D-6E8A-4147-A177-3AD203B41FA5}">
                          <a16:colId xmlns:a16="http://schemas.microsoft.com/office/drawing/2014/main" xmlns:a14="http://schemas.microsoft.com/office/drawing/2010/main" xmlns="" val="226699298"/>
                        </a:ext>
                      </a:extLst>
                    </a:gridCol>
                    <a:gridCol w="1939070">
                      <a:extLst>
                        <a:ext uri="{9D8B030D-6E8A-4147-A177-3AD203B41FA5}">
                          <a16:colId xmlns:a16="http://schemas.microsoft.com/office/drawing/2014/main" xmlns:a14="http://schemas.microsoft.com/office/drawing/2010/main" xmlns="" val="4015009169"/>
                        </a:ext>
                      </a:extLst>
                    </a:gridCol>
                  </a:tblGrid>
                  <a:tr h="624915">
                    <a:tc>
                      <a:txBody>
                        <a:bodyPr/>
                        <a:lstStyle/>
                        <a:p>
                          <a:pPr algn="ctr"/>
                          <a:r>
                            <a:rPr lang="en-US" sz="2800" b="1" dirty="0" err="1">
                              <a:solidFill>
                                <a:schemeClr val="bg1"/>
                              </a:solidFill>
                              <a:latin typeface="Times New Roman" pitchFamily="18" charset="0"/>
                              <a:cs typeface="Times New Roman" pitchFamily="18" charset="0"/>
                            </a:rPr>
                            <a:t>Lần</a:t>
                          </a:r>
                          <a:r>
                            <a:rPr lang="en-US" sz="2800" b="1" dirty="0">
                              <a:solidFill>
                                <a:schemeClr val="bg1"/>
                              </a:solidFill>
                              <a:latin typeface="Times New Roman" pitchFamily="18" charset="0"/>
                              <a:cs typeface="Times New Roman" pitchFamily="18" charset="0"/>
                            </a:rPr>
                            <a:t> </a:t>
                          </a:r>
                          <a:r>
                            <a:rPr lang="en-US" sz="2800" b="1" dirty="0" err="1">
                              <a:solidFill>
                                <a:schemeClr val="bg1"/>
                              </a:solidFill>
                              <a:latin typeface="Times New Roman" pitchFamily="18" charset="0"/>
                              <a:cs typeface="Times New Roman" pitchFamily="18" charset="0"/>
                            </a:rPr>
                            <a:t>đo</a:t>
                          </a:r>
                          <a:endParaRPr lang="en-US" sz="2800" b="1" dirty="0">
                            <a:solidFill>
                              <a:schemeClr val="bg1"/>
                            </a:solidFill>
                            <a:latin typeface="Times New Roman" pitchFamily="18" charset="0"/>
                            <a:cs typeface="Times New Roman" pitchFamily="18" charset="0"/>
                          </a:endParaRPr>
                        </a:p>
                      </a:txBody>
                      <a:tcPr marT="60960" marB="60960" anchor="ctr">
                        <a:solidFill>
                          <a:srgbClr val="0070C0"/>
                        </a:solidFill>
                      </a:tcPr>
                    </a:tc>
                    <a:tc>
                      <a:txBody>
                        <a:bodyPr/>
                        <a:lstStyle/>
                        <a:p>
                          <a:pPr algn="ctr"/>
                          <a:r>
                            <a:rPr lang="en-US" sz="2800" b="1" dirty="0">
                              <a:solidFill>
                                <a:schemeClr val="bg1"/>
                              </a:solidFill>
                              <a:latin typeface="Times New Roman" pitchFamily="18" charset="0"/>
                              <a:cs typeface="Times New Roman" pitchFamily="18" charset="0"/>
                            </a:rPr>
                            <a:t>d (mm)</a:t>
                          </a:r>
                        </a:p>
                      </a:txBody>
                      <a:tcPr marT="60960" marB="60960"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b="1" dirty="0">
                              <a:solidFill>
                                <a:schemeClr val="bg1"/>
                              </a:solidFill>
                              <a:latin typeface="Times New Roman" pitchFamily="18" charset="0"/>
                              <a:cs typeface="Times New Roman" pitchFamily="18" charset="0"/>
                            </a:rPr>
                            <a:t>d' (mm)</a:t>
                          </a:r>
                        </a:p>
                      </a:txBody>
                      <a:tcPr marT="60960" marB="60960" anchor="ctr">
                        <a:solidFill>
                          <a:srgbClr val="0070C0"/>
                        </a:solidFill>
                      </a:tcPr>
                    </a:tc>
                    <a:tc>
                      <a:txBody>
                        <a:bodyPr/>
                        <a:lstStyle/>
                        <a:p>
                          <a:pPr algn="ctr"/>
                          <a:r>
                            <a:rPr lang="en-US" sz="2800" b="1" dirty="0">
                              <a:solidFill>
                                <a:schemeClr val="bg1"/>
                              </a:solidFill>
                              <a:latin typeface="Times New Roman" pitchFamily="18" charset="0"/>
                              <a:cs typeface="Times New Roman" pitchFamily="18" charset="0"/>
                            </a:rPr>
                            <a:t>h (mm)</a:t>
                          </a:r>
                        </a:p>
                      </a:txBody>
                      <a:tcPr marT="60960" marB="60960" anchor="ctr">
                        <a:solidFill>
                          <a:srgbClr val="0070C0"/>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b="1" dirty="0">
                              <a:solidFill>
                                <a:schemeClr val="bg1"/>
                              </a:solidFill>
                              <a:latin typeface="Times New Roman" pitchFamily="18" charset="0"/>
                              <a:cs typeface="Times New Roman" pitchFamily="18" charset="0"/>
                            </a:rPr>
                            <a:t>h' (mm)</a:t>
                          </a:r>
                        </a:p>
                      </a:txBody>
                      <a:tcPr marT="60960" marB="60960" anchor="ctr">
                        <a:solidFill>
                          <a:srgbClr val="0070C0"/>
                        </a:solidFill>
                      </a:tcPr>
                    </a:tc>
                    <a:extLst>
                      <a:ext uri="{0D108BD9-81ED-4DB2-BD59-A6C34878D82A}">
                        <a16:rowId xmlns:a16="http://schemas.microsoft.com/office/drawing/2014/main" xmlns:a14="http://schemas.microsoft.com/office/drawing/2010/main" xmlns="" val="1795133551"/>
                      </a:ext>
                    </a:extLst>
                  </a:tr>
                  <a:tr h="624915">
                    <a:tc>
                      <a:txBody>
                        <a:bodyPr/>
                        <a:lstStyle/>
                        <a:p>
                          <a:pPr algn="ctr"/>
                          <a:r>
                            <a:rPr lang="en-US" sz="2800" dirty="0">
                              <a:latin typeface="Times New Roman" pitchFamily="18" charset="0"/>
                              <a:cs typeface="Times New Roman" pitchFamily="18" charset="0"/>
                            </a:rPr>
                            <a:t>1</a:t>
                          </a:r>
                        </a:p>
                      </a:txBody>
                      <a:tcPr marT="60960" marB="60960" anchor="ctr"/>
                    </a:tc>
                    <a:tc>
                      <a:txBody>
                        <a:bodyPr/>
                        <a:lstStyle/>
                        <a:p>
                          <a:pPr algn="ct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1</a:t>
                          </a:r>
                          <a:r>
                            <a:rPr lang="en-US" sz="2800" dirty="0">
                              <a:latin typeface="Times New Roman" pitchFamily="18" charset="0"/>
                              <a:cs typeface="Times New Roman" pitchFamily="18" charset="0"/>
                            </a:rPr>
                            <a:t> = </a:t>
                          </a:r>
                        </a:p>
                      </a:txBody>
                      <a:tcPr marT="60960" marB="60960" anchor="ctr"/>
                    </a:tc>
                    <a:tc>
                      <a:txBody>
                        <a:bodyPr/>
                        <a:lstStyle/>
                        <a:p>
                          <a:pPr algn="ct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1</a:t>
                          </a:r>
                          <a:r>
                            <a:rPr lang="en-US" sz="2800" dirty="0">
                              <a:latin typeface="Times New Roman" pitchFamily="18" charset="0"/>
                              <a:cs typeface="Times New Roman" pitchFamily="18" charset="0"/>
                            </a:rPr>
                            <a:t> = </a:t>
                          </a:r>
                        </a:p>
                      </a:txBody>
                      <a:tcPr marT="60960" marB="60960" anchor="ctr"/>
                    </a:tc>
                    <a:tc>
                      <a:txBody>
                        <a:bodyPr/>
                        <a:lstStyle/>
                        <a:p>
                          <a:pPr algn="ct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1</a:t>
                          </a:r>
                          <a:r>
                            <a:rPr lang="en-US" sz="2800" dirty="0">
                              <a:latin typeface="Times New Roman" pitchFamily="18" charset="0"/>
                              <a:cs typeface="Times New Roman" pitchFamily="18" charset="0"/>
                            </a:rPr>
                            <a:t> = </a:t>
                          </a:r>
                        </a:p>
                      </a:txBody>
                      <a:tcPr marT="60960" marB="60960" anchor="ctr"/>
                    </a:tc>
                    <a:tc>
                      <a:txBody>
                        <a:bodyPr/>
                        <a:lstStyle/>
                        <a:p>
                          <a:pPr algn="ct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1</a:t>
                          </a:r>
                          <a:r>
                            <a:rPr lang="en-US" sz="2800" dirty="0">
                              <a:latin typeface="Times New Roman" pitchFamily="18" charset="0"/>
                              <a:cs typeface="Times New Roman" pitchFamily="18" charset="0"/>
                            </a:rPr>
                            <a:t> = </a:t>
                          </a:r>
                        </a:p>
                      </a:txBody>
                      <a:tcPr marT="60960" marB="60960" anchor="ctr"/>
                    </a:tc>
                    <a:extLst>
                      <a:ext uri="{0D108BD9-81ED-4DB2-BD59-A6C34878D82A}">
                        <a16:rowId xmlns:a16="http://schemas.microsoft.com/office/drawing/2014/main" xmlns:a14="http://schemas.microsoft.com/office/drawing/2010/main" xmlns="" val="3742539555"/>
                      </a:ext>
                    </a:extLst>
                  </a:tr>
                  <a:tr h="624915">
                    <a:tc>
                      <a:txBody>
                        <a:bodyPr/>
                        <a:lstStyle/>
                        <a:p>
                          <a:pPr algn="ctr"/>
                          <a:r>
                            <a:rPr lang="en-US" sz="2800" dirty="0">
                              <a:latin typeface="Times New Roman" pitchFamily="18" charset="0"/>
                              <a:cs typeface="Times New Roman" pitchFamily="18" charset="0"/>
                            </a:rPr>
                            <a:t>2</a:t>
                          </a:r>
                        </a:p>
                      </a:txBody>
                      <a:tcPr marT="60960" marB="6096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2</a:t>
                          </a:r>
                          <a:r>
                            <a:rPr lang="en-US" sz="2800" dirty="0">
                              <a:latin typeface="Times New Roman" pitchFamily="18" charset="0"/>
                              <a:cs typeface="Times New Roman" pitchFamily="18" charset="0"/>
                            </a:rPr>
                            <a:t> = </a:t>
                          </a:r>
                        </a:p>
                      </a:txBody>
                      <a:tcPr marT="60960" marB="6096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2</a:t>
                          </a:r>
                          <a:r>
                            <a:rPr lang="en-US" sz="2800" dirty="0">
                              <a:latin typeface="Times New Roman" pitchFamily="18" charset="0"/>
                              <a:cs typeface="Times New Roman" pitchFamily="18" charset="0"/>
                            </a:rPr>
                            <a:t> = </a:t>
                          </a:r>
                        </a:p>
                      </a:txBody>
                      <a:tcPr marT="60960" marB="6096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2</a:t>
                          </a:r>
                          <a:r>
                            <a:rPr lang="en-US" sz="2800" dirty="0">
                              <a:latin typeface="Times New Roman" pitchFamily="18" charset="0"/>
                              <a:cs typeface="Times New Roman" pitchFamily="18" charset="0"/>
                            </a:rPr>
                            <a:t> = </a:t>
                          </a:r>
                        </a:p>
                      </a:txBody>
                      <a:tcPr marT="60960" marB="60960" anchor="ct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2</a:t>
                          </a:r>
                          <a:r>
                            <a:rPr lang="en-US" sz="2800" dirty="0">
                              <a:latin typeface="Times New Roman" pitchFamily="18" charset="0"/>
                              <a:cs typeface="Times New Roman" pitchFamily="18" charset="0"/>
                            </a:rPr>
                            <a:t> = </a:t>
                          </a:r>
                        </a:p>
                      </a:txBody>
                      <a:tcPr marT="60960" marB="60960" anchor="ctr"/>
                    </a:tc>
                    <a:extLst>
                      <a:ext uri="{0D108BD9-81ED-4DB2-BD59-A6C34878D82A}">
                        <a16:rowId xmlns:a16="http://schemas.microsoft.com/office/drawing/2014/main" xmlns:a14="http://schemas.microsoft.com/office/drawing/2010/main" xmlns="" val="1509525272"/>
                      </a:ext>
                    </a:extLst>
                  </a:tr>
                  <a:tr h="624915">
                    <a:tc>
                      <a:txBody>
                        <a:bodyPr/>
                        <a:lstStyle/>
                        <a:p>
                          <a:pPr algn="ctr"/>
                          <a:r>
                            <a:rPr lang="en-US" sz="2800" dirty="0">
                              <a:latin typeface="Times New Roman" pitchFamily="18" charset="0"/>
                              <a:cs typeface="Times New Roman" pitchFamily="18" charset="0"/>
                            </a:rPr>
                            <a:t>3</a:t>
                          </a:r>
                        </a:p>
                      </a:txBody>
                      <a:tcPr marT="60960" marB="60960" anchor="ctr"/>
                    </a:tc>
                    <a:tc>
                      <a:txBody>
                        <a:bodyPr/>
                        <a:lstStyle/>
                        <a:p>
                          <a:pPr algn="ct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3</a:t>
                          </a:r>
                          <a:r>
                            <a:rPr lang="en-US" sz="2800" dirty="0">
                              <a:latin typeface="Times New Roman" pitchFamily="18" charset="0"/>
                              <a:cs typeface="Times New Roman" pitchFamily="18" charset="0"/>
                            </a:rPr>
                            <a:t> =</a:t>
                          </a:r>
                        </a:p>
                      </a:txBody>
                      <a:tcPr marT="60960" marB="60960" anchor="ctr"/>
                    </a:tc>
                    <a:tc>
                      <a:txBody>
                        <a:bodyPr/>
                        <a:lstStyle/>
                        <a:p>
                          <a:pPr algn="ctr"/>
                          <a:r>
                            <a:rPr lang="en-US" sz="2800" dirty="0">
                              <a:latin typeface="Times New Roman" pitchFamily="18" charset="0"/>
                              <a:cs typeface="Times New Roman" pitchFamily="18" charset="0"/>
                            </a:rPr>
                            <a:t>d'</a:t>
                          </a:r>
                          <a:r>
                            <a:rPr lang="en-US" sz="2800" baseline="-25000" dirty="0">
                              <a:latin typeface="Times New Roman" pitchFamily="18" charset="0"/>
                              <a:cs typeface="Times New Roman" pitchFamily="18" charset="0"/>
                            </a:rPr>
                            <a:t>3</a:t>
                          </a:r>
                          <a:r>
                            <a:rPr lang="en-US" sz="2800" dirty="0">
                              <a:latin typeface="Times New Roman" pitchFamily="18" charset="0"/>
                              <a:cs typeface="Times New Roman" pitchFamily="18" charset="0"/>
                            </a:rPr>
                            <a:t> =</a:t>
                          </a:r>
                        </a:p>
                      </a:txBody>
                      <a:tcPr marT="60960" marB="60960" anchor="ctr"/>
                    </a:tc>
                    <a:tc>
                      <a:txBody>
                        <a:bodyPr/>
                        <a:lstStyle/>
                        <a:p>
                          <a:pPr algn="ct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3</a:t>
                          </a:r>
                          <a:r>
                            <a:rPr lang="en-US" sz="2800" dirty="0">
                              <a:latin typeface="Times New Roman" pitchFamily="18" charset="0"/>
                              <a:cs typeface="Times New Roman" pitchFamily="18" charset="0"/>
                            </a:rPr>
                            <a:t> =</a:t>
                          </a:r>
                        </a:p>
                      </a:txBody>
                      <a:tcPr marT="60960" marB="60960" anchor="ctr"/>
                    </a:tc>
                    <a:tc>
                      <a:txBody>
                        <a:bodyPr/>
                        <a:lstStyle/>
                        <a:p>
                          <a:pPr algn="ctr"/>
                          <a:r>
                            <a:rPr lang="en-US" sz="2800" dirty="0">
                              <a:latin typeface="Times New Roman" pitchFamily="18" charset="0"/>
                              <a:cs typeface="Times New Roman" pitchFamily="18" charset="0"/>
                            </a:rPr>
                            <a:t>h'</a:t>
                          </a:r>
                          <a:r>
                            <a:rPr lang="en-US" sz="2800" baseline="-25000" dirty="0">
                              <a:latin typeface="Times New Roman" pitchFamily="18" charset="0"/>
                              <a:cs typeface="Times New Roman" pitchFamily="18" charset="0"/>
                            </a:rPr>
                            <a:t>3</a:t>
                          </a:r>
                          <a:r>
                            <a:rPr lang="en-US" sz="2800" dirty="0">
                              <a:latin typeface="Times New Roman" pitchFamily="18" charset="0"/>
                              <a:cs typeface="Times New Roman" pitchFamily="18" charset="0"/>
                            </a:rPr>
                            <a:t> =</a:t>
                          </a:r>
                        </a:p>
                      </a:txBody>
                      <a:tcPr marT="60960" marB="60960" anchor="ctr"/>
                    </a:tc>
                    <a:extLst>
                      <a:ext uri="{0D108BD9-81ED-4DB2-BD59-A6C34878D82A}">
                        <a16:rowId xmlns:a16="http://schemas.microsoft.com/office/drawing/2014/main" xmlns:a14="http://schemas.microsoft.com/office/drawing/2010/main" xmlns="" val="2659734193"/>
                      </a:ext>
                    </a:extLst>
                  </a:tr>
                  <a:tr h="1085693">
                    <a:tc>
                      <a:txBody>
                        <a:bodyPr/>
                        <a:lstStyle/>
                        <a:p>
                          <a:pPr algn="l"/>
                          <a:r>
                            <a:rPr lang="en-US" sz="2800" dirty="0">
                              <a:latin typeface="Times New Roman" pitchFamily="18" charset="0"/>
                              <a:cs typeface="Times New Roman" pitchFamily="18" charset="0"/>
                            </a:rPr>
                            <a:t>Trung </a:t>
                          </a:r>
                          <a:r>
                            <a:rPr lang="en-US" sz="2800" dirty="0" err="1">
                              <a:latin typeface="Times New Roman" pitchFamily="18" charset="0"/>
                              <a:cs typeface="Times New Roman" pitchFamily="18" charset="0"/>
                            </a:rPr>
                            <a:t>bình</a:t>
                          </a:r>
                          <a:endParaRPr lang="en-US" sz="2800" dirty="0">
                            <a:latin typeface="Times New Roman" pitchFamily="18" charset="0"/>
                            <a:cs typeface="Times New Roman" pitchFamily="18" charset="0"/>
                          </a:endParaRPr>
                        </a:p>
                      </a:txBody>
                      <a:tcPr marT="60960" marB="60960" anchor="ctr"/>
                    </a:tc>
                    <a:tc>
                      <a:txBody>
                        <a:bodyPr/>
                        <a:lstStyle/>
                        <a:p>
                          <a:pPr algn="ctr"/>
                          <a14:m xmlns:a14="http://schemas.microsoft.com/office/drawing/2010/main">
                            <m:oMath xmlns:m="http://schemas.openxmlformats.org/officeDocument/2006/math">
                              <m:bar>
                                <m:barPr>
                                  <m:pos m:val="top"/>
                                  <m:ctrlPr>
                                    <a:rPr lang="en-US" sz="2800" i="1" smtClean="0">
                                      <a:latin typeface="Cambria Math"/>
                                      <a:cs typeface="Calibri" panose="020F0502020204030204" pitchFamily="34" charset="0"/>
                                    </a:rPr>
                                  </m:ctrlPr>
                                </m:barPr>
                                <m:e>
                                  <m:r>
                                    <m:rPr>
                                      <m:nor/>
                                    </m:rPr>
                                    <a:rPr lang="en-US" sz="2800" dirty="0" smtClean="0">
                                      <a:latin typeface="Times New Roman" pitchFamily="18" charset="0"/>
                                      <a:cs typeface="Times New Roman" pitchFamily="18" charset="0"/>
                                    </a:rPr>
                                    <m:t>d</m:t>
                                  </m:r>
                                </m:e>
                              </m:bar>
                            </m:oMath>
                          </a14:m>
                          <a:r>
                            <a:rPr lang="en-US" sz="2800" dirty="0">
                              <a:latin typeface="Times New Roman" pitchFamily="18" charset="0"/>
                              <a:cs typeface="Times New Roman" pitchFamily="18" charset="0"/>
                            </a:rPr>
                            <a:t> = </a:t>
                          </a:r>
                          <a14:m xmlns:a14="http://schemas.microsoft.com/office/drawing/2010/main">
                            <m:oMath xmlns:m="http://schemas.openxmlformats.org/officeDocument/2006/math">
                              <m:f>
                                <m:fPr>
                                  <m:ctrlPr>
                                    <a:rPr lang="en-US" sz="2800" i="1" smtClean="0">
                                      <a:latin typeface="Cambria Math"/>
                                      <a:cs typeface="Calibri" panose="020F0502020204030204" pitchFamily="34" charset="0"/>
                                    </a:rPr>
                                  </m:ctrlPr>
                                </m:fPr>
                                <m:num>
                                  <m:r>
                                    <m:rPr>
                                      <m:nor/>
                                    </m:rPr>
                                    <a:rPr lang="en-US" sz="2800" dirty="0" smtClean="0">
                                      <a:latin typeface="Times New Roman" pitchFamily="18" charset="0"/>
                                      <a:cs typeface="Times New Roman" pitchFamily="18" charset="0"/>
                                    </a:rPr>
                                    <m:t>d</m:t>
                                  </m:r>
                                  <m:r>
                                    <m:rPr>
                                      <m:nor/>
                                    </m:rPr>
                                    <a:rPr lang="en-US" sz="2800" baseline="-25000" dirty="0" smtClean="0">
                                      <a:latin typeface="Times New Roman" pitchFamily="18" charset="0"/>
                                      <a:cs typeface="Times New Roman" pitchFamily="18" charset="0"/>
                                    </a:rPr>
                                    <m:t>1</m:t>
                                  </m:r>
                                  <m:r>
                                    <m:rPr>
                                      <m:nor/>
                                    </m:rPr>
                                    <a:rPr lang="en-US" sz="2800" dirty="0" smtClean="0">
                                      <a:latin typeface="Times New Roman" pitchFamily="18" charset="0"/>
                                      <a:cs typeface="Times New Roman" pitchFamily="18" charset="0"/>
                                    </a:rPr>
                                    <m:t> + </m:t>
                                  </m:r>
                                  <m:r>
                                    <m:rPr>
                                      <m:nor/>
                                    </m:rPr>
                                    <a:rPr lang="en-US" sz="2800" dirty="0" smtClean="0">
                                      <a:latin typeface="Times New Roman" pitchFamily="18" charset="0"/>
                                      <a:cs typeface="Times New Roman" pitchFamily="18" charset="0"/>
                                    </a:rPr>
                                    <m:t>d</m:t>
                                  </m:r>
                                  <m:r>
                                    <m:rPr>
                                      <m:nor/>
                                    </m:rPr>
                                    <a:rPr lang="en-US" sz="2800" baseline="-25000" dirty="0" smtClean="0">
                                      <a:latin typeface="Times New Roman" pitchFamily="18" charset="0"/>
                                      <a:cs typeface="Times New Roman" pitchFamily="18" charset="0"/>
                                    </a:rPr>
                                    <m:t>2</m:t>
                                  </m:r>
                                  <m:r>
                                    <m:rPr>
                                      <m:nor/>
                                    </m:rPr>
                                    <a:rPr lang="en-US" sz="2800" dirty="0" smtClean="0">
                                      <a:latin typeface="Times New Roman" pitchFamily="18" charset="0"/>
                                      <a:cs typeface="Times New Roman" pitchFamily="18" charset="0"/>
                                    </a:rPr>
                                    <m:t> + </m:t>
                                  </m:r>
                                  <m:r>
                                    <m:rPr>
                                      <m:nor/>
                                    </m:rPr>
                                    <a:rPr lang="en-US" sz="2800" dirty="0" smtClean="0">
                                      <a:latin typeface="Times New Roman" pitchFamily="18" charset="0"/>
                                      <a:cs typeface="Times New Roman" pitchFamily="18" charset="0"/>
                                    </a:rPr>
                                    <m:t>d</m:t>
                                  </m:r>
                                  <m:r>
                                    <m:rPr>
                                      <m:nor/>
                                    </m:rPr>
                                    <a:rPr lang="en-US" sz="2800" baseline="-25000" dirty="0" smtClean="0">
                                      <a:latin typeface="Times New Roman" pitchFamily="18" charset="0"/>
                                      <a:cs typeface="Times New Roman" pitchFamily="18" charset="0"/>
                                    </a:rPr>
                                    <m:t>3</m:t>
                                  </m:r>
                                </m:num>
                                <m:den>
                                  <m:r>
                                    <m:rPr>
                                      <m:nor/>
                                    </m:rPr>
                                    <a:rPr lang="en-US" sz="2800" dirty="0" smtClean="0">
                                      <a:latin typeface="Times New Roman" pitchFamily="18" charset="0"/>
                                      <a:cs typeface="Times New Roman" pitchFamily="18" charset="0"/>
                                    </a:rPr>
                                    <m:t>3</m:t>
                                  </m:r>
                                </m:den>
                              </m:f>
                            </m:oMath>
                          </a14:m>
                          <a:r>
                            <a:rPr lang="en-US" sz="2800" baseline="0" dirty="0">
                              <a:latin typeface="Times New Roman" pitchFamily="18" charset="0"/>
                              <a:cs typeface="Times New Roman" pitchFamily="18" charset="0"/>
                            </a:rPr>
                            <a:t> =</a:t>
                          </a:r>
                          <a:endParaRPr lang="en-US" sz="2800" dirty="0">
                            <a:latin typeface="Times New Roman" pitchFamily="18" charset="0"/>
                            <a:cs typeface="Times New Roman" pitchFamily="18" charset="0"/>
                          </a:endParaRPr>
                        </a:p>
                      </a:txBody>
                      <a:tcPr marT="60960" marB="60960" anchor="ctr"/>
                    </a:tc>
                    <a:tc>
                      <a:txBody>
                        <a:bodyPr/>
                        <a:lstStyle/>
                        <a:p>
                          <a:pPr algn="ctr"/>
                          <a14:m xmlns:a14="http://schemas.microsoft.com/office/drawing/2010/main">
                            <m:oMath xmlns:m="http://schemas.openxmlformats.org/officeDocument/2006/math">
                              <m:bar>
                                <m:barPr>
                                  <m:pos m:val="top"/>
                                  <m:ctrlPr>
                                    <a:rPr lang="en-US" sz="2800" i="1" smtClean="0">
                                      <a:latin typeface="Cambria Math"/>
                                      <a:cs typeface="Calibri" panose="020F0502020204030204" pitchFamily="34" charset="0"/>
                                    </a:rPr>
                                  </m:ctrlPr>
                                </m:barPr>
                                <m:e>
                                  <m:r>
                                    <m:rPr>
                                      <m:nor/>
                                    </m:rPr>
                                    <a:rPr lang="en-US" sz="2800" dirty="0" smtClean="0">
                                      <a:latin typeface="Times New Roman" pitchFamily="18" charset="0"/>
                                      <a:cs typeface="Times New Roman" pitchFamily="18" charset="0"/>
                                    </a:rPr>
                                    <m:t>d</m:t>
                                  </m:r>
                                  <m:r>
                                    <m:rPr>
                                      <m:nor/>
                                    </m:rPr>
                                    <a:rPr lang="en-US" sz="2800" dirty="0" smtClean="0">
                                      <a:latin typeface="Times New Roman" pitchFamily="18" charset="0"/>
                                      <a:cs typeface="Times New Roman" pitchFamily="18" charset="0"/>
                                    </a:rPr>
                                    <m:t>′</m:t>
                                  </m:r>
                                </m:e>
                              </m:bar>
                            </m:oMath>
                          </a14:m>
                          <a:r>
                            <a:rPr lang="en-US" sz="2800" dirty="0">
                              <a:latin typeface="Times New Roman" pitchFamily="18" charset="0"/>
                              <a:cs typeface="Times New Roman" pitchFamily="18" charset="0"/>
                            </a:rPr>
                            <a:t> = </a:t>
                          </a:r>
                          <a14:m xmlns:a14="http://schemas.microsoft.com/office/drawing/2010/main">
                            <m:oMath xmlns:m="http://schemas.openxmlformats.org/officeDocument/2006/math">
                              <m:f>
                                <m:fPr>
                                  <m:ctrlPr>
                                    <a:rPr lang="en-US" sz="2800" i="1" smtClean="0">
                                      <a:latin typeface="Cambria Math"/>
                                      <a:cs typeface="Calibri" panose="020F0502020204030204" pitchFamily="34" charset="0"/>
                                    </a:rPr>
                                  </m:ctrlPr>
                                </m:fPr>
                                <m:num>
                                  <m:r>
                                    <m:rPr>
                                      <m:nor/>
                                    </m:rPr>
                                    <a:rPr lang="en-US" sz="2800" dirty="0" smtClean="0">
                                      <a:latin typeface="Times New Roman" pitchFamily="18" charset="0"/>
                                      <a:cs typeface="Times New Roman" pitchFamily="18" charset="0"/>
                                    </a:rPr>
                                    <m:t>d</m:t>
                                  </m:r>
                                  <m:r>
                                    <m:rPr>
                                      <m:nor/>
                                    </m:rPr>
                                    <a:rPr lang="en-US" sz="2800" dirty="0" smtClean="0">
                                      <a:latin typeface="Times New Roman" pitchFamily="18" charset="0"/>
                                      <a:cs typeface="Times New Roman" pitchFamily="18" charset="0"/>
                                    </a:rPr>
                                    <m:t>′1 +</m:t>
                                  </m:r>
                                  <m:r>
                                    <m:rPr>
                                      <m:nor/>
                                    </m:rPr>
                                    <a:rPr lang="en-US" sz="2800" dirty="0" smtClean="0">
                                      <a:latin typeface="Times New Roman" pitchFamily="18" charset="0"/>
                                      <a:cs typeface="Times New Roman" pitchFamily="18" charset="0"/>
                                    </a:rPr>
                                    <m:t>d</m:t>
                                  </m:r>
                                  <m:r>
                                    <m:rPr>
                                      <m:nor/>
                                    </m:rPr>
                                    <a:rPr lang="en-US" sz="2800" dirty="0" smtClean="0">
                                      <a:latin typeface="Times New Roman" pitchFamily="18" charset="0"/>
                                      <a:cs typeface="Times New Roman" pitchFamily="18" charset="0"/>
                                    </a:rPr>
                                    <m:t>′2 +</m:t>
                                  </m:r>
                                  <m:r>
                                    <m:rPr>
                                      <m:nor/>
                                    </m:rPr>
                                    <a:rPr lang="en-US" sz="2800" dirty="0" smtClean="0">
                                      <a:latin typeface="Times New Roman" pitchFamily="18" charset="0"/>
                                      <a:cs typeface="Times New Roman" pitchFamily="18" charset="0"/>
                                    </a:rPr>
                                    <m:t>d</m:t>
                                  </m:r>
                                  <m:r>
                                    <m:rPr>
                                      <m:nor/>
                                    </m:rPr>
                                    <a:rPr lang="en-US" sz="2800" dirty="0" smtClean="0">
                                      <a:latin typeface="Times New Roman" pitchFamily="18" charset="0"/>
                                      <a:cs typeface="Times New Roman" pitchFamily="18" charset="0"/>
                                    </a:rPr>
                                    <m:t>′3</m:t>
                                  </m:r>
                                </m:num>
                                <m:den>
                                  <m:r>
                                    <m:rPr>
                                      <m:nor/>
                                    </m:rPr>
                                    <a:rPr lang="en-US" sz="2800" dirty="0" smtClean="0">
                                      <a:latin typeface="Times New Roman" pitchFamily="18" charset="0"/>
                                      <a:cs typeface="Times New Roman" pitchFamily="18" charset="0"/>
                                    </a:rPr>
                                    <m:t>3</m:t>
                                  </m:r>
                                </m:den>
                              </m:f>
                            </m:oMath>
                          </a14:m>
                          <a:r>
                            <a:rPr lang="en-US" sz="2800" baseline="0" dirty="0">
                              <a:latin typeface="Times New Roman" pitchFamily="18" charset="0"/>
                              <a:cs typeface="Times New Roman" pitchFamily="18" charset="0"/>
                            </a:rPr>
                            <a:t> =</a:t>
                          </a:r>
                          <a:endParaRPr lang="en-US" sz="2800" dirty="0">
                            <a:latin typeface="Times New Roman" pitchFamily="18" charset="0"/>
                            <a:cs typeface="Times New Roman" pitchFamily="18" charset="0"/>
                          </a:endParaRPr>
                        </a:p>
                      </a:txBody>
                      <a:tcPr marT="60960" marB="60960" anchor="ctr"/>
                    </a:tc>
                    <a:tc>
                      <a:txBody>
                        <a:bodyPr/>
                        <a:lstStyle/>
                        <a:p>
                          <a:pPr algn="ctr"/>
                          <a14:m xmlns:a14="http://schemas.microsoft.com/office/drawing/2010/main">
                            <m:oMath xmlns:m="http://schemas.openxmlformats.org/officeDocument/2006/math">
                              <m:bar>
                                <m:barPr>
                                  <m:pos m:val="top"/>
                                  <m:ctrlPr>
                                    <a:rPr lang="en-US" sz="2800" i="1" smtClean="0">
                                      <a:latin typeface="Cambria Math"/>
                                      <a:cs typeface="Calibri" panose="020F0502020204030204" pitchFamily="34" charset="0"/>
                                    </a:rPr>
                                  </m:ctrlPr>
                                </m:barPr>
                                <m:e>
                                  <m:r>
                                    <m:rPr>
                                      <m:nor/>
                                    </m:rPr>
                                    <a:rPr lang="en-US" sz="2800" b="0" i="0" dirty="0" smtClean="0">
                                      <a:latin typeface="Times New Roman" pitchFamily="18" charset="0"/>
                                      <a:cs typeface="Times New Roman" pitchFamily="18" charset="0"/>
                                    </a:rPr>
                                    <m:t>h</m:t>
                                  </m:r>
                                </m:e>
                              </m:bar>
                            </m:oMath>
                          </a14:m>
                          <a:r>
                            <a:rPr lang="en-US" sz="2800" dirty="0">
                              <a:latin typeface="Times New Roman" pitchFamily="18" charset="0"/>
                              <a:cs typeface="Times New Roman" pitchFamily="18" charset="0"/>
                            </a:rPr>
                            <a:t> = </a:t>
                          </a:r>
                          <a14:m xmlns:a14="http://schemas.microsoft.com/office/drawing/2010/main">
                            <m:oMath xmlns:m="http://schemas.openxmlformats.org/officeDocument/2006/math">
                              <m:f>
                                <m:fPr>
                                  <m:ctrlPr>
                                    <a:rPr lang="en-US" sz="2800" i="1" smtClean="0">
                                      <a:latin typeface="Cambria Math"/>
                                      <a:cs typeface="Calibri" panose="020F0502020204030204" pitchFamily="34" charset="0"/>
                                    </a:rPr>
                                  </m:ctrlPr>
                                </m:fPr>
                                <m:num>
                                  <m:r>
                                    <m:rPr>
                                      <m:nor/>
                                    </m:rPr>
                                    <a:rPr lang="en-US" sz="2800" b="0" i="0" dirty="0" smtClean="0">
                                      <a:latin typeface="Times New Roman" pitchFamily="18" charset="0"/>
                                      <a:cs typeface="Times New Roman" pitchFamily="18" charset="0"/>
                                    </a:rPr>
                                    <m:t>h</m:t>
                                  </m:r>
                                  <m:r>
                                    <m:rPr>
                                      <m:nor/>
                                    </m:rPr>
                                    <a:rPr lang="en-US" sz="2800" baseline="-25000" dirty="0" smtClean="0">
                                      <a:latin typeface="Times New Roman" pitchFamily="18" charset="0"/>
                                      <a:cs typeface="Times New Roman" pitchFamily="18" charset="0"/>
                                    </a:rPr>
                                    <m:t>1</m:t>
                                  </m:r>
                                  <m:r>
                                    <m:rPr>
                                      <m:nor/>
                                    </m:rPr>
                                    <a:rPr lang="en-US" sz="2800" dirty="0" smtClean="0">
                                      <a:latin typeface="Times New Roman" pitchFamily="18" charset="0"/>
                                      <a:cs typeface="Times New Roman" pitchFamily="18" charset="0"/>
                                    </a:rPr>
                                    <m:t> + </m:t>
                                  </m:r>
                                  <m:r>
                                    <m:rPr>
                                      <m:nor/>
                                    </m:rPr>
                                    <a:rPr lang="en-US" sz="2800" b="0" i="0" dirty="0" smtClean="0">
                                      <a:latin typeface="Times New Roman" pitchFamily="18" charset="0"/>
                                      <a:cs typeface="Times New Roman" pitchFamily="18" charset="0"/>
                                    </a:rPr>
                                    <m:t>h</m:t>
                                  </m:r>
                                  <m:r>
                                    <m:rPr>
                                      <m:nor/>
                                    </m:rPr>
                                    <a:rPr lang="en-US" sz="2800" baseline="-25000" dirty="0" smtClean="0">
                                      <a:latin typeface="Times New Roman" pitchFamily="18" charset="0"/>
                                      <a:cs typeface="Times New Roman" pitchFamily="18" charset="0"/>
                                    </a:rPr>
                                    <m:t>2</m:t>
                                  </m:r>
                                  <m:r>
                                    <m:rPr>
                                      <m:nor/>
                                    </m:rPr>
                                    <a:rPr lang="en-US" sz="2800" dirty="0" smtClean="0">
                                      <a:latin typeface="Times New Roman" pitchFamily="18" charset="0"/>
                                      <a:cs typeface="Times New Roman" pitchFamily="18" charset="0"/>
                                    </a:rPr>
                                    <m:t> + </m:t>
                                  </m:r>
                                  <m:r>
                                    <m:rPr>
                                      <m:nor/>
                                    </m:rPr>
                                    <a:rPr lang="en-US" sz="2800" b="0" i="0" dirty="0" smtClean="0">
                                      <a:latin typeface="Times New Roman" pitchFamily="18" charset="0"/>
                                      <a:cs typeface="Times New Roman" pitchFamily="18" charset="0"/>
                                    </a:rPr>
                                    <m:t>h</m:t>
                                  </m:r>
                                  <m:r>
                                    <m:rPr>
                                      <m:nor/>
                                    </m:rPr>
                                    <a:rPr lang="en-US" sz="2800" baseline="-25000" dirty="0" smtClean="0">
                                      <a:latin typeface="Times New Roman" pitchFamily="18" charset="0"/>
                                      <a:cs typeface="Times New Roman" pitchFamily="18" charset="0"/>
                                    </a:rPr>
                                    <m:t>3</m:t>
                                  </m:r>
                                </m:num>
                                <m:den>
                                  <m:r>
                                    <m:rPr>
                                      <m:nor/>
                                    </m:rPr>
                                    <a:rPr lang="en-US" sz="2800" dirty="0" smtClean="0">
                                      <a:latin typeface="Times New Roman" pitchFamily="18" charset="0"/>
                                      <a:cs typeface="Times New Roman" pitchFamily="18" charset="0"/>
                                    </a:rPr>
                                    <m:t>3</m:t>
                                  </m:r>
                                </m:den>
                              </m:f>
                            </m:oMath>
                          </a14:m>
                          <a:r>
                            <a:rPr lang="en-US" sz="2800" baseline="0" dirty="0">
                              <a:latin typeface="Times New Roman" pitchFamily="18" charset="0"/>
                              <a:cs typeface="Times New Roman" pitchFamily="18" charset="0"/>
                            </a:rPr>
                            <a:t> =</a:t>
                          </a:r>
                          <a:endParaRPr lang="en-US" sz="2800" dirty="0">
                            <a:latin typeface="Times New Roman" pitchFamily="18" charset="0"/>
                            <a:cs typeface="Times New Roman" pitchFamily="18" charset="0"/>
                          </a:endParaRPr>
                        </a:p>
                      </a:txBody>
                      <a:tcPr marT="60960" marB="60960" anchor="ctr"/>
                    </a:tc>
                    <a:tc>
                      <a:txBody>
                        <a:bodyPr/>
                        <a:lstStyle/>
                        <a:p>
                          <a:pPr algn="ctr"/>
                          <a14:m xmlns:a14="http://schemas.microsoft.com/office/drawing/2010/main">
                            <m:oMath xmlns:m="http://schemas.openxmlformats.org/officeDocument/2006/math">
                              <m:bar>
                                <m:barPr>
                                  <m:pos m:val="top"/>
                                  <m:ctrlPr>
                                    <a:rPr lang="en-US" sz="2800" i="1" smtClean="0">
                                      <a:latin typeface="Cambria Math"/>
                                      <a:cs typeface="Calibri" panose="020F0502020204030204" pitchFamily="34" charset="0"/>
                                    </a:rPr>
                                  </m:ctrlPr>
                                </m:barPr>
                                <m:e>
                                  <m:r>
                                    <m:rPr>
                                      <m:nor/>
                                    </m:rPr>
                                    <a:rPr lang="en-US" sz="2800" dirty="0" smtClean="0">
                                      <a:latin typeface="Times New Roman" pitchFamily="18" charset="0"/>
                                      <a:cs typeface="Times New Roman" pitchFamily="18" charset="0"/>
                                    </a:rPr>
                                    <m:t>h</m:t>
                                  </m:r>
                                  <m:r>
                                    <m:rPr>
                                      <m:nor/>
                                    </m:rPr>
                                    <a:rPr lang="en-US" sz="2800" dirty="0" smtClean="0">
                                      <a:latin typeface="Times New Roman" pitchFamily="18" charset="0"/>
                                      <a:cs typeface="Times New Roman" pitchFamily="18" charset="0"/>
                                    </a:rPr>
                                    <m:t>′</m:t>
                                  </m:r>
                                </m:e>
                              </m:bar>
                            </m:oMath>
                          </a14:m>
                          <a:r>
                            <a:rPr lang="en-US" sz="2800" dirty="0">
                              <a:latin typeface="Times New Roman" pitchFamily="18" charset="0"/>
                              <a:cs typeface="Times New Roman" pitchFamily="18" charset="0"/>
                            </a:rPr>
                            <a:t> = </a:t>
                          </a:r>
                          <a14:m xmlns:a14="http://schemas.microsoft.com/office/drawing/2010/main">
                            <m:oMath xmlns:m="http://schemas.openxmlformats.org/officeDocument/2006/math">
                              <m:f>
                                <m:fPr>
                                  <m:ctrlPr>
                                    <a:rPr lang="en-US" sz="2800" i="1" smtClean="0">
                                      <a:latin typeface="Cambria Math"/>
                                      <a:cs typeface="Calibri" panose="020F0502020204030204" pitchFamily="34" charset="0"/>
                                    </a:rPr>
                                  </m:ctrlPr>
                                </m:fPr>
                                <m:num>
                                  <m:r>
                                    <m:rPr>
                                      <m:nor/>
                                    </m:rPr>
                                    <a:rPr lang="en-US" sz="2800" dirty="0" smtClean="0">
                                      <a:latin typeface="Times New Roman" pitchFamily="18" charset="0"/>
                                      <a:cs typeface="Times New Roman" pitchFamily="18" charset="0"/>
                                    </a:rPr>
                                    <m:t>h</m:t>
                                  </m:r>
                                  <m:r>
                                    <m:rPr>
                                      <m:nor/>
                                    </m:rPr>
                                    <a:rPr lang="en-US" sz="2800" dirty="0" smtClean="0">
                                      <a:latin typeface="Times New Roman" pitchFamily="18" charset="0"/>
                                      <a:cs typeface="Times New Roman" pitchFamily="18" charset="0"/>
                                    </a:rPr>
                                    <m:t>′1 +</m:t>
                                  </m:r>
                                  <m:r>
                                    <m:rPr>
                                      <m:nor/>
                                    </m:rPr>
                                    <a:rPr lang="en-US" sz="2800" dirty="0" smtClean="0">
                                      <a:latin typeface="Times New Roman" pitchFamily="18" charset="0"/>
                                      <a:cs typeface="Times New Roman" pitchFamily="18" charset="0"/>
                                    </a:rPr>
                                    <m:t>h</m:t>
                                  </m:r>
                                  <m:r>
                                    <m:rPr>
                                      <m:nor/>
                                    </m:rPr>
                                    <a:rPr lang="en-US" sz="2800" dirty="0" smtClean="0">
                                      <a:latin typeface="Times New Roman" pitchFamily="18" charset="0"/>
                                      <a:cs typeface="Times New Roman" pitchFamily="18" charset="0"/>
                                    </a:rPr>
                                    <m:t>′2 +</m:t>
                                  </m:r>
                                  <m:r>
                                    <m:rPr>
                                      <m:nor/>
                                    </m:rPr>
                                    <a:rPr lang="en-US" sz="2800" dirty="0" smtClean="0">
                                      <a:latin typeface="Times New Roman" pitchFamily="18" charset="0"/>
                                      <a:cs typeface="Times New Roman" pitchFamily="18" charset="0"/>
                                    </a:rPr>
                                    <m:t>h</m:t>
                                  </m:r>
                                  <m:r>
                                    <m:rPr>
                                      <m:nor/>
                                    </m:rPr>
                                    <a:rPr lang="en-US" sz="2800" dirty="0" smtClean="0">
                                      <a:latin typeface="Times New Roman" pitchFamily="18" charset="0"/>
                                      <a:cs typeface="Times New Roman" pitchFamily="18" charset="0"/>
                                    </a:rPr>
                                    <m:t>′3</m:t>
                                  </m:r>
                                </m:num>
                                <m:den>
                                  <m:r>
                                    <m:rPr>
                                      <m:nor/>
                                    </m:rPr>
                                    <a:rPr lang="en-US" sz="2800" dirty="0" smtClean="0">
                                      <a:latin typeface="Times New Roman" pitchFamily="18" charset="0"/>
                                      <a:cs typeface="Times New Roman" pitchFamily="18" charset="0"/>
                                    </a:rPr>
                                    <m:t>3</m:t>
                                  </m:r>
                                </m:den>
                              </m:f>
                            </m:oMath>
                          </a14:m>
                          <a:r>
                            <a:rPr lang="en-US" sz="2800" baseline="0" dirty="0">
                              <a:latin typeface="Times New Roman" pitchFamily="18" charset="0"/>
                              <a:cs typeface="Times New Roman" pitchFamily="18" charset="0"/>
                            </a:rPr>
                            <a:t> =</a:t>
                          </a:r>
                          <a:endParaRPr lang="en-US" sz="2800" dirty="0">
                            <a:latin typeface="Times New Roman" pitchFamily="18" charset="0"/>
                            <a:cs typeface="Times New Roman" pitchFamily="18" charset="0"/>
                          </a:endParaRPr>
                        </a:p>
                      </a:txBody>
                      <a:tcPr marT="60960" marB="60960" anchor="ctr"/>
                    </a:tc>
                    <a:extLst>
                      <a:ext uri="{0D108BD9-81ED-4DB2-BD59-A6C34878D82A}">
                        <a16:rowId xmlns:a16="http://schemas.microsoft.com/office/drawing/2014/main" xmlns:a14="http://schemas.microsoft.com/office/drawing/2010/main" xmlns="" val="1047837368"/>
                      </a:ext>
                    </a:extLst>
                  </a:tr>
                </a:tbl>
              </a:graphicData>
            </a:graphic>
          </p:graphicFrame>
        </mc:Fallback>
      </mc:AlternateContent>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E1CB2DFA-D90E-4A8C-089C-32EFACCBFFF7}"/>
                  </a:ext>
                </a:extLst>
              </p:cNvPr>
              <p:cNvSpPr txBox="1"/>
              <p:nvPr/>
            </p:nvSpPr>
            <p:spPr>
              <a:xfrm>
                <a:off x="1524000" y="5550756"/>
                <a:ext cx="6766592" cy="779059"/>
              </a:xfrm>
              <a:prstGeom prst="rect">
                <a:avLst/>
              </a:prstGeom>
              <a:noFill/>
            </p:spPr>
            <p:txBody>
              <a:bodyPr wrap="square">
                <a:spAutoFit/>
              </a:bodyPr>
              <a:lstStyle/>
              <a:p>
                <a:pPr>
                  <a:buClr>
                    <a:srgbClr val="000000"/>
                  </a:buClr>
                  <a:buFont typeface="Arial"/>
                  <a:buNone/>
                </a:pPr>
                <a:r>
                  <a:rPr lang="en-US" sz="2800" kern="0" dirty="0" err="1">
                    <a:solidFill>
                      <a:srgbClr val="002060"/>
                    </a:solidFill>
                    <a:latin typeface="Times New Roman" pitchFamily="18" charset="0"/>
                    <a:cs typeface="Times New Roman" pitchFamily="18" charset="0"/>
                    <a:sym typeface="Arial"/>
                  </a:rPr>
                  <a:t>Giá</a:t>
                </a:r>
                <a:r>
                  <a:rPr lang="en-US" sz="2800" kern="0" dirty="0">
                    <a:solidFill>
                      <a:srgbClr val="002060"/>
                    </a:solidFill>
                    <a:latin typeface="Times New Roman" pitchFamily="18" charset="0"/>
                    <a:cs typeface="Times New Roman" pitchFamily="18" charset="0"/>
                    <a:sym typeface="Arial"/>
                  </a:rPr>
                  <a:t> </a:t>
                </a:r>
                <a:r>
                  <a:rPr lang="en-US" sz="2800" kern="0" dirty="0" err="1">
                    <a:solidFill>
                      <a:srgbClr val="002060"/>
                    </a:solidFill>
                    <a:latin typeface="Times New Roman" pitchFamily="18" charset="0"/>
                    <a:cs typeface="Times New Roman" pitchFamily="18" charset="0"/>
                    <a:sym typeface="Arial"/>
                  </a:rPr>
                  <a:t>trị</a:t>
                </a:r>
                <a:r>
                  <a:rPr lang="en-US" sz="2800" kern="0" dirty="0">
                    <a:solidFill>
                      <a:srgbClr val="002060"/>
                    </a:solidFill>
                    <a:latin typeface="Times New Roman" pitchFamily="18" charset="0"/>
                    <a:cs typeface="Times New Roman" pitchFamily="18" charset="0"/>
                    <a:sym typeface="Arial"/>
                  </a:rPr>
                  <a:t> </a:t>
                </a:r>
                <a:r>
                  <a:rPr lang="en-US" sz="2800" kern="0" dirty="0" err="1">
                    <a:solidFill>
                      <a:srgbClr val="002060"/>
                    </a:solidFill>
                    <a:latin typeface="Times New Roman" pitchFamily="18" charset="0"/>
                    <a:cs typeface="Times New Roman" pitchFamily="18" charset="0"/>
                    <a:sym typeface="Arial"/>
                  </a:rPr>
                  <a:t>trung</a:t>
                </a:r>
                <a:r>
                  <a:rPr lang="en-US" sz="2800" kern="0" dirty="0">
                    <a:solidFill>
                      <a:srgbClr val="002060"/>
                    </a:solidFill>
                    <a:latin typeface="Times New Roman" pitchFamily="18" charset="0"/>
                    <a:cs typeface="Times New Roman" pitchFamily="18" charset="0"/>
                    <a:sym typeface="Arial"/>
                  </a:rPr>
                  <a:t> </a:t>
                </a:r>
                <a:r>
                  <a:rPr lang="en-US" sz="2800" kern="0" dirty="0" err="1">
                    <a:solidFill>
                      <a:srgbClr val="002060"/>
                    </a:solidFill>
                    <a:latin typeface="Times New Roman" pitchFamily="18" charset="0"/>
                    <a:cs typeface="Times New Roman" pitchFamily="18" charset="0"/>
                    <a:sym typeface="Arial"/>
                  </a:rPr>
                  <a:t>bình</a:t>
                </a:r>
                <a:r>
                  <a:rPr lang="en-US" sz="2800" kern="0" dirty="0">
                    <a:solidFill>
                      <a:srgbClr val="002060"/>
                    </a:solidFill>
                    <a:latin typeface="Times New Roman" pitchFamily="18" charset="0"/>
                    <a:cs typeface="Times New Roman" pitchFamily="18" charset="0"/>
                    <a:sym typeface="Arial"/>
                  </a:rPr>
                  <a:t> </a:t>
                </a:r>
                <a:r>
                  <a:rPr lang="en-US" sz="2800" kern="0" dirty="0" err="1">
                    <a:solidFill>
                      <a:srgbClr val="002060"/>
                    </a:solidFill>
                    <a:latin typeface="Times New Roman" pitchFamily="18" charset="0"/>
                    <a:cs typeface="Times New Roman" pitchFamily="18" charset="0"/>
                    <a:sym typeface="Arial"/>
                  </a:rPr>
                  <a:t>của</a:t>
                </a:r>
                <a:r>
                  <a:rPr lang="en-US" sz="2800" kern="0" dirty="0">
                    <a:solidFill>
                      <a:srgbClr val="002060"/>
                    </a:solidFill>
                    <a:latin typeface="Times New Roman" pitchFamily="18" charset="0"/>
                    <a:cs typeface="Times New Roman" pitchFamily="18" charset="0"/>
                    <a:sym typeface="Arial"/>
                  </a:rPr>
                  <a:t> </a:t>
                </a:r>
                <a:r>
                  <a:rPr lang="en-US" sz="2800" kern="0" dirty="0" err="1">
                    <a:solidFill>
                      <a:srgbClr val="002060"/>
                    </a:solidFill>
                    <a:latin typeface="Times New Roman" pitchFamily="18" charset="0"/>
                    <a:cs typeface="Times New Roman" pitchFamily="18" charset="0"/>
                    <a:sym typeface="Arial"/>
                  </a:rPr>
                  <a:t>tiêu</a:t>
                </a:r>
                <a:r>
                  <a:rPr lang="en-US" sz="2800" kern="0" dirty="0">
                    <a:solidFill>
                      <a:srgbClr val="002060"/>
                    </a:solidFill>
                    <a:latin typeface="Times New Roman" pitchFamily="18" charset="0"/>
                    <a:cs typeface="Times New Roman" pitchFamily="18" charset="0"/>
                    <a:sym typeface="Arial"/>
                  </a:rPr>
                  <a:t> </a:t>
                </a:r>
                <a:r>
                  <a:rPr lang="en-US" sz="2800" kern="0" dirty="0" err="1">
                    <a:solidFill>
                      <a:srgbClr val="002060"/>
                    </a:solidFill>
                    <a:latin typeface="Times New Roman" pitchFamily="18" charset="0"/>
                    <a:cs typeface="Times New Roman" pitchFamily="18" charset="0"/>
                    <a:sym typeface="Arial"/>
                  </a:rPr>
                  <a:t>cự</a:t>
                </a:r>
                <a:r>
                  <a:rPr lang="en-US" sz="2800" kern="0" dirty="0">
                    <a:solidFill>
                      <a:srgbClr val="002060"/>
                    </a:solidFill>
                    <a:latin typeface="Times New Roman" pitchFamily="18" charset="0"/>
                    <a:cs typeface="Times New Roman" pitchFamily="18" charset="0"/>
                    <a:sym typeface="Arial"/>
                  </a:rPr>
                  <a:t>: </a:t>
                </a:r>
                <a:r>
                  <a:rPr lang="en-US" sz="2800" b="1" kern="0" dirty="0">
                    <a:solidFill>
                      <a:srgbClr val="002060"/>
                    </a:solidFill>
                    <a:latin typeface="Times New Roman" pitchFamily="18" charset="0"/>
                    <a:ea typeface="Lato"/>
                    <a:cs typeface="Times New Roman" pitchFamily="18" charset="0"/>
                    <a:sym typeface="Arial"/>
                  </a:rPr>
                  <a:t>f = </a:t>
                </a:r>
                <a14:m>
                  <m:oMath xmlns:m="http://schemas.openxmlformats.org/officeDocument/2006/math">
                    <m:f>
                      <m:fPr>
                        <m:ctrlPr>
                          <a:rPr lang="en-US" sz="2800" b="1" i="1" kern="0" smtClean="0">
                            <a:solidFill>
                              <a:srgbClr val="002060"/>
                            </a:solidFill>
                            <a:latin typeface="Cambria Math" panose="02040503050406030204" pitchFamily="18" charset="0"/>
                            <a:sym typeface="Arial"/>
                          </a:rPr>
                        </m:ctrlPr>
                      </m:fPr>
                      <m:num>
                        <m:r>
                          <m:rPr>
                            <m:nor/>
                          </m:rPr>
                          <a:rPr lang="en-US" sz="2800" b="1" kern="0" dirty="0">
                            <a:solidFill>
                              <a:srgbClr val="002060"/>
                            </a:solidFill>
                            <a:latin typeface="Times New Roman" pitchFamily="18" charset="0"/>
                            <a:ea typeface="Lato"/>
                            <a:cs typeface="Times New Roman" pitchFamily="18" charset="0"/>
                            <a:sym typeface="Arial"/>
                          </a:rPr>
                          <m:t>d</m:t>
                        </m:r>
                        <m:r>
                          <m:rPr>
                            <m:nor/>
                          </m:rPr>
                          <a:rPr lang="en-US" sz="2800" b="1" kern="0" dirty="0">
                            <a:solidFill>
                              <a:srgbClr val="002060"/>
                            </a:solidFill>
                            <a:latin typeface="Times New Roman" pitchFamily="18" charset="0"/>
                            <a:ea typeface="Lato"/>
                            <a:cs typeface="Times New Roman" pitchFamily="18" charset="0"/>
                            <a:sym typeface="Arial"/>
                          </a:rPr>
                          <m:t> + </m:t>
                        </m:r>
                        <m:r>
                          <m:rPr>
                            <m:nor/>
                          </m:rPr>
                          <a:rPr lang="en-US" sz="2800" b="1" kern="0" dirty="0">
                            <a:solidFill>
                              <a:srgbClr val="002060"/>
                            </a:solidFill>
                            <a:latin typeface="Times New Roman" pitchFamily="18" charset="0"/>
                            <a:ea typeface="Lato"/>
                            <a:cs typeface="Times New Roman" pitchFamily="18" charset="0"/>
                            <a:sym typeface="Arial"/>
                          </a:rPr>
                          <m:t>d</m:t>
                        </m:r>
                        <m:r>
                          <m:rPr>
                            <m:nor/>
                          </m:rPr>
                          <a:rPr lang="en-US" sz="2800" b="1" kern="0" dirty="0">
                            <a:solidFill>
                              <a:srgbClr val="002060"/>
                            </a:solidFill>
                            <a:latin typeface="Times New Roman" pitchFamily="18" charset="0"/>
                            <a:ea typeface="Lato"/>
                            <a:cs typeface="Times New Roman" pitchFamily="18" charset="0"/>
                            <a:sym typeface="Arial"/>
                          </a:rPr>
                          <m:t>’</m:t>
                        </m:r>
                      </m:num>
                      <m:den>
                        <m:r>
                          <m:rPr>
                            <m:nor/>
                          </m:rPr>
                          <a:rPr lang="en-US" sz="2800" b="1" kern="0" dirty="0">
                            <a:solidFill>
                              <a:srgbClr val="002060"/>
                            </a:solidFill>
                            <a:latin typeface="Times New Roman" pitchFamily="18" charset="0"/>
                            <a:ea typeface="Lato"/>
                            <a:cs typeface="Times New Roman" pitchFamily="18" charset="0"/>
                            <a:sym typeface="Arial"/>
                          </a:rPr>
                          <m:t>4</m:t>
                        </m:r>
                      </m:den>
                    </m:f>
                  </m:oMath>
                </a14:m>
                <a:r>
                  <a:rPr lang="en-US" sz="2800" kern="0" dirty="0">
                    <a:solidFill>
                      <a:srgbClr val="002060"/>
                    </a:solidFill>
                    <a:latin typeface="Times New Roman" pitchFamily="18" charset="0"/>
                    <a:cs typeface="Times New Roman" pitchFamily="18" charset="0"/>
                    <a:sym typeface="Arial"/>
                  </a:rPr>
                  <a:t> </a:t>
                </a:r>
              </a:p>
            </p:txBody>
          </p:sp>
        </mc:Choice>
        <mc:Fallback xmlns="">
          <p:sp>
            <p:nvSpPr>
              <p:cNvPr id="11" name="TextBox 10">
                <a:extLst>
                  <a:ext uri="{FF2B5EF4-FFF2-40B4-BE49-F238E27FC236}">
                    <a16:creationId xmlns:a16="http://schemas.microsoft.com/office/drawing/2014/main" xmlns:a14="http://schemas.microsoft.com/office/drawing/2010/main" xmlns="" id="{E1CB2DFA-D90E-4A8C-089C-32EFACCBFFF7}"/>
                  </a:ext>
                </a:extLst>
              </p:cNvPr>
              <p:cNvSpPr txBox="1">
                <a:spLocks noRot="1" noChangeAspect="1" noMove="1" noResize="1" noEditPoints="1" noAdjustHandles="1" noChangeArrowheads="1" noChangeShapeType="1" noTextEdit="1"/>
              </p:cNvSpPr>
              <p:nvPr/>
            </p:nvSpPr>
            <p:spPr>
              <a:xfrm>
                <a:off x="1524000" y="5550756"/>
                <a:ext cx="6766592" cy="779059"/>
              </a:xfrm>
              <a:prstGeom prst="rect">
                <a:avLst/>
              </a:prstGeom>
              <a:blipFill rotWithShape="1">
                <a:blip r:embed="rId5"/>
                <a:stretch>
                  <a:fillRect l="-1802" b="-9449"/>
                </a:stretch>
              </a:blipFill>
            </p:spPr>
            <p:txBody>
              <a:bodyPr/>
              <a:lstStyle/>
              <a:p>
                <a:r>
                  <a:rPr lang="en-US">
                    <a:noFill/>
                  </a:rPr>
                  <a:t> </a:t>
                </a:r>
              </a:p>
            </p:txBody>
          </p:sp>
        </mc:Fallback>
      </mc:AlternateContent>
    </p:spTree>
    <p:extLst>
      <p:ext uri="{BB962C8B-B14F-4D97-AF65-F5344CB8AC3E}">
        <p14:creationId xmlns:p14="http://schemas.microsoft.com/office/powerpoint/2010/main" val="669594210"/>
      </p:ext>
    </p:extLst>
  </p:cSld>
  <p:clrMapOvr>
    <a:masterClrMapping/>
  </p:clrMapOvr>
  <p:transition spd="slow">
    <p:push dir="u"/>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Google Shape;400;p38">
                <a:extLst>
                  <a:ext uri="{FF2B5EF4-FFF2-40B4-BE49-F238E27FC236}">
                    <a16:creationId xmlns:a16="http://schemas.microsoft.com/office/drawing/2014/main" id="{B176C473-A72C-9491-0E6D-03E27B0B6BCF}"/>
                  </a:ext>
                </a:extLst>
              </p:cNvPr>
              <p:cNvSpPr txBox="1">
                <a:spLocks/>
              </p:cNvSpPr>
              <p:nvPr/>
            </p:nvSpPr>
            <p:spPr>
              <a:xfrm>
                <a:off x="9727" y="152400"/>
                <a:ext cx="9058073"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2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1.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Nhận</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xét</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về</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chiều</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cao</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14:m>
                  <m:oMath xmlns:m="http://schemas.openxmlformats.org/officeDocument/2006/math">
                    <m:bar>
                      <m:barPr>
                        <m:pos m:val="top"/>
                        <m:ctrlPr>
                          <a:rPr kumimoji="0" lang="en-US" sz="2800" b="0" i="1" u="none" strike="noStrike" kern="0" cap="none" spc="0" normalizeH="0" baseline="0" noProof="0" smtClean="0">
                            <a:ln>
                              <a:noFill/>
                            </a:ln>
                            <a:solidFill>
                              <a:srgbClr val="002060"/>
                            </a:solidFill>
                            <a:effectLst/>
                            <a:uLnTx/>
                            <a:uFillTx/>
                            <a:latin typeface="Cambria Math" panose="02040503050406030204" pitchFamily="18" charset="0"/>
                          </a:rPr>
                        </m:ctrlPr>
                      </m:barPr>
                      <m:e>
                        <m:r>
                          <m:rPr>
                            <m:nor/>
                          </m:rP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m:t>h</m:t>
                        </m:r>
                      </m:e>
                    </m:bar>
                  </m:oMath>
                </a14:m>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của</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vật</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và</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chiều</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cao</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14:m>
                  <m:oMath xmlns:m="http://schemas.openxmlformats.org/officeDocument/2006/math">
                    <m:bar>
                      <m:barPr>
                        <m:pos m:val="top"/>
                        <m:ctrlPr>
                          <a:rPr kumimoji="0" lang="en-US" sz="2800" b="0" i="1" u="none" strike="noStrike" kern="0" cap="none" spc="0" normalizeH="0" baseline="0" noProof="0" smtClean="0">
                            <a:ln>
                              <a:noFill/>
                            </a:ln>
                            <a:solidFill>
                              <a:srgbClr val="002060"/>
                            </a:solidFill>
                            <a:effectLst/>
                            <a:uLnTx/>
                            <a:uFillTx/>
                            <a:latin typeface="Cambria Math" panose="02040503050406030204" pitchFamily="18" charset="0"/>
                          </a:rPr>
                        </m:ctrlPr>
                      </m:barPr>
                      <m:e>
                        <m:r>
                          <m:rPr>
                            <m:nor/>
                          </m:rP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m:t>h</m:t>
                        </m:r>
                        <m:r>
                          <m:rPr>
                            <m:nor/>
                          </m:rP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m:t>’</m:t>
                        </m:r>
                      </m:e>
                    </m:bar>
                  </m:oMath>
                </a14:m>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của</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ảnh</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p>
            </p:txBody>
          </p:sp>
        </mc:Choice>
        <mc:Fallback xmlns="">
          <p:sp>
            <p:nvSpPr>
              <p:cNvPr id="2" name="Google Shape;400;p38">
                <a:extLst>
                  <a:ext uri="{FF2B5EF4-FFF2-40B4-BE49-F238E27FC236}">
                    <a16:creationId xmlns:a16="http://schemas.microsoft.com/office/drawing/2014/main" xmlns:a14="http://schemas.microsoft.com/office/drawing/2010/main" xmlns="" id="{B176C473-A72C-9491-0E6D-03E27B0B6BCF}"/>
                  </a:ext>
                </a:extLst>
              </p:cNvPr>
              <p:cNvSpPr txBox="1">
                <a:spLocks noRot="1" noChangeAspect="1" noMove="1" noResize="1" noEditPoints="1" noAdjustHandles="1" noChangeArrowheads="1" noChangeShapeType="1" noTextEdit="1"/>
              </p:cNvSpPr>
              <p:nvPr/>
            </p:nvSpPr>
            <p:spPr>
              <a:xfrm>
                <a:off x="9727" y="152400"/>
                <a:ext cx="9058073" cy="471189"/>
              </a:xfrm>
              <a:prstGeom prst="rect">
                <a:avLst/>
              </a:prstGeom>
              <a:blipFill rotWithShape="1">
                <a:blip r:embed="rId2"/>
                <a:stretch>
                  <a:fillRect l="-1413" t="-14286" b="-4545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Google Shape;400;p38">
                <a:extLst>
                  <a:ext uri="{FF2B5EF4-FFF2-40B4-BE49-F238E27FC236}">
                    <a16:creationId xmlns:a16="http://schemas.microsoft.com/office/drawing/2014/main" id="{60289F09-7CD0-712B-471A-71621D0D03A2}"/>
                  </a:ext>
                </a:extLst>
              </p:cNvPr>
              <p:cNvSpPr txBox="1">
                <a:spLocks/>
              </p:cNvSpPr>
              <p:nvPr/>
            </p:nvSpPr>
            <p:spPr>
              <a:xfrm>
                <a:off x="76200" y="626557"/>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20000"/>
                  </a:lnSpc>
                  <a:spcBef>
                    <a:spcPts val="0"/>
                  </a:spcBef>
                  <a:spcAft>
                    <a:spcPts val="0"/>
                  </a:spcAft>
                  <a:buClrTx/>
                  <a:buSzTx/>
                  <a:buFontTx/>
                  <a:buNone/>
                  <a:tabLst/>
                  <a:defRPr/>
                </a:pP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2. So sánh giá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trị</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14:m>
                  <m:oMath xmlns:m="http://schemas.openxmlformats.org/officeDocument/2006/math">
                    <m:bar>
                      <m:barPr>
                        <m:pos m:val="top"/>
                        <m:ctrlPr>
                          <a:rPr kumimoji="0" lang="en-US" sz="2800" b="0" i="1" u="none" strike="noStrike" kern="0" cap="none" spc="0" normalizeH="0" baseline="0" noProof="0">
                            <a:ln>
                              <a:noFill/>
                            </a:ln>
                            <a:solidFill>
                              <a:srgbClr val="002060"/>
                            </a:solidFill>
                            <a:effectLst/>
                            <a:uLnTx/>
                            <a:uFillTx/>
                            <a:latin typeface="Cambria Math" panose="02040503050406030204" pitchFamily="18" charset="0"/>
                          </a:rPr>
                        </m:ctrlPr>
                      </m:barPr>
                      <m:e>
                        <m:r>
                          <m:rPr>
                            <m:nor/>
                          </m:rP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m:t>f</m:t>
                        </m:r>
                      </m:e>
                    </m:bar>
                  </m:oMath>
                </a14:m>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với</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số liệu tiêu cự ghi trên thấu </a:t>
                </a:r>
                <a:r>
                  <a:rPr kumimoji="0" lang="en-US" sz="2800" b="0"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kính</a:t>
                </a: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 </a:t>
                </a:r>
              </a:p>
            </p:txBody>
          </p:sp>
        </mc:Choice>
        <mc:Fallback xmlns="">
          <p:sp>
            <p:nvSpPr>
              <p:cNvPr id="3" name="Google Shape;400;p38">
                <a:extLst>
                  <a:ext uri="{FF2B5EF4-FFF2-40B4-BE49-F238E27FC236}">
                    <a16:creationId xmlns:a16="http://schemas.microsoft.com/office/drawing/2014/main" xmlns:a14="http://schemas.microsoft.com/office/drawing/2010/main" xmlns="" id="{60289F09-7CD0-712B-471A-71621D0D03A2}"/>
                  </a:ext>
                </a:extLst>
              </p:cNvPr>
              <p:cNvSpPr txBox="1">
                <a:spLocks noRot="1" noChangeAspect="1" noMove="1" noResize="1" noEditPoints="1" noAdjustHandles="1" noChangeArrowheads="1" noChangeShapeType="1" noTextEdit="1"/>
              </p:cNvSpPr>
              <p:nvPr/>
            </p:nvSpPr>
            <p:spPr>
              <a:xfrm>
                <a:off x="76200" y="626557"/>
                <a:ext cx="8231819" cy="471189"/>
              </a:xfrm>
              <a:prstGeom prst="rect">
                <a:avLst/>
              </a:prstGeom>
              <a:blipFill rotWithShape="1">
                <a:blip r:embed="rId3"/>
                <a:stretch>
                  <a:fillRect l="-1556" t="-15584" r="-1259" b="-44156"/>
                </a:stretch>
              </a:blipFill>
            </p:spPr>
            <p:txBody>
              <a:bodyPr/>
              <a:lstStyle/>
              <a:p>
                <a:r>
                  <a:rPr lang="en-US">
                    <a:noFill/>
                  </a:rPr>
                  <a:t> </a:t>
                </a:r>
              </a:p>
            </p:txBody>
          </p:sp>
        </mc:Fallback>
      </mc:AlternateContent>
      <p:sp>
        <p:nvSpPr>
          <p:cNvPr id="4" name="Google Shape;400;p38">
            <a:extLst>
              <a:ext uri="{FF2B5EF4-FFF2-40B4-BE49-F238E27FC236}">
                <a16:creationId xmlns:a16="http://schemas.microsoft.com/office/drawing/2014/main" id="{BC01E3FF-B0AF-4482-07B3-31B52D544B48}"/>
              </a:ext>
            </a:extLst>
          </p:cNvPr>
          <p:cNvSpPr txBox="1">
            <a:spLocks/>
          </p:cNvSpPr>
          <p:nvPr/>
        </p:nvSpPr>
        <p:spPr>
          <a:xfrm>
            <a:off x="76200" y="1371600"/>
            <a:ext cx="9067800" cy="125835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spcBef>
                <a:spcPts val="0"/>
              </a:spcBef>
              <a:spcAft>
                <a:spcPts val="0"/>
              </a:spcAft>
              <a:buClrTx/>
              <a:buSzTx/>
              <a:buFontTx/>
              <a:buNone/>
              <a:tabLst/>
              <a:defRPr/>
            </a:pPr>
            <a:r>
              <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3. </a:t>
            </a:r>
            <a:r>
              <a:rPr kumimoji="0" lang="vi-VN"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rPr>
              <a:t>So sánh ưu điểm và nhược điểm khi đo tiêu cự thấu kính hội tụ bằng phương pháp Silbermann với phương pháp đo trực tiếp khoảng cách từ quang tâm O tới tiêu điểm chính F như phần mở đầu</a:t>
            </a:r>
            <a:endParaRPr kumimoji="0" lang="en-US" sz="2800" b="0" i="0" u="none" strike="noStrike" kern="0" cap="none" spc="0" normalizeH="0" baseline="0" noProof="0" dirty="0">
              <a:ln>
                <a:noFill/>
              </a:ln>
              <a:solidFill>
                <a:srgbClr val="002060"/>
              </a:solidFill>
              <a:effectLst/>
              <a:uLnTx/>
              <a:uFillTx/>
              <a:latin typeface="Times New Roman" pitchFamily="18" charset="0"/>
              <a:cs typeface="Times New Roman" pitchFamily="18" charset="0"/>
            </a:endParaRPr>
          </a:p>
        </p:txBody>
      </p:sp>
      <mc:AlternateContent xmlns:mc="http://schemas.openxmlformats.org/markup-compatibility/2006" xmlns:a14="http://schemas.microsoft.com/office/drawing/2010/main">
        <mc:Choice Requires="a14">
          <p:sp>
            <p:nvSpPr>
              <p:cNvPr id="5" name="Google Shape;400;p38">
                <a:extLst>
                  <a:ext uri="{FF2B5EF4-FFF2-40B4-BE49-F238E27FC236}">
                    <a16:creationId xmlns:a16="http://schemas.microsoft.com/office/drawing/2014/main" id="{86B242D7-3703-9B8E-8761-007206DA4DF7}"/>
                  </a:ext>
                </a:extLst>
              </p:cNvPr>
              <p:cNvSpPr txBox="1">
                <a:spLocks/>
              </p:cNvSpPr>
              <p:nvPr/>
            </p:nvSpPr>
            <p:spPr>
              <a:xfrm>
                <a:off x="178445" y="2895600"/>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2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FF0000"/>
                    </a:solidFill>
                    <a:effectLst/>
                    <a:uLnTx/>
                    <a:uFillTx/>
                    <a:latin typeface="Times New Roman" pitchFamily="18" charset="0"/>
                    <a:cs typeface="Times New Roman" pitchFamily="18" charset="0"/>
                  </a:rPr>
                  <a:t>1.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Chiều</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cao</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14:m>
                  <m:oMath xmlns:m="http://schemas.openxmlformats.org/officeDocument/2006/math">
                    <m:bar>
                      <m:barPr>
                        <m:pos m:val="top"/>
                        <m:ctrlPr>
                          <a:rPr kumimoji="0" lang="en-US" sz="2800" b="0" i="1" u="none" strike="noStrike" kern="0" cap="none" spc="0" normalizeH="0" baseline="0" noProof="0" smtClean="0">
                            <a:ln>
                              <a:noFill/>
                            </a:ln>
                            <a:solidFill>
                              <a:srgbClr val="FF0000"/>
                            </a:solidFill>
                            <a:effectLst/>
                            <a:uLnTx/>
                            <a:uFillTx/>
                            <a:latin typeface="Cambria Math" panose="02040503050406030204" pitchFamily="18" charset="0"/>
                          </a:rPr>
                        </m:ctrlPr>
                      </m:barPr>
                      <m:e>
                        <m:r>
                          <m:rPr>
                            <m:nor/>
                          </m:rP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m:t>h</m:t>
                        </m:r>
                      </m:e>
                    </m:bar>
                  </m:oMath>
                </a14:m>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của</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vật</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gần</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bằng</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chiều</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cao</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14:m>
                  <m:oMath xmlns:m="http://schemas.openxmlformats.org/officeDocument/2006/math">
                    <m:bar>
                      <m:barPr>
                        <m:pos m:val="top"/>
                        <m:ctrlPr>
                          <a:rPr kumimoji="0" lang="en-US" sz="2800" b="0" i="1" u="none" strike="noStrike" kern="0" cap="none" spc="0" normalizeH="0" baseline="0" noProof="0" smtClean="0">
                            <a:ln>
                              <a:noFill/>
                            </a:ln>
                            <a:solidFill>
                              <a:srgbClr val="FF0000"/>
                            </a:solidFill>
                            <a:effectLst/>
                            <a:uLnTx/>
                            <a:uFillTx/>
                            <a:latin typeface="Cambria Math" panose="02040503050406030204" pitchFamily="18" charset="0"/>
                          </a:rPr>
                        </m:ctrlPr>
                      </m:barPr>
                      <m:e>
                        <m:r>
                          <m:rPr>
                            <m:nor/>
                          </m:rP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m:t>h</m:t>
                        </m:r>
                        <m:r>
                          <m:rPr>
                            <m:nor/>
                          </m:rP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m:t>’</m:t>
                        </m:r>
                      </m:e>
                    </m:bar>
                  </m:oMath>
                </a14:m>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của</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ảnh</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p>
            </p:txBody>
          </p:sp>
        </mc:Choice>
        <mc:Fallback xmlns="">
          <p:sp>
            <p:nvSpPr>
              <p:cNvPr id="5" name="Google Shape;400;p38">
                <a:extLst>
                  <a:ext uri="{FF2B5EF4-FFF2-40B4-BE49-F238E27FC236}">
                    <a16:creationId xmlns:a16="http://schemas.microsoft.com/office/drawing/2014/main" xmlns:a14="http://schemas.microsoft.com/office/drawing/2010/main" xmlns="" id="{86B242D7-3703-9B8E-8761-007206DA4DF7}"/>
                  </a:ext>
                </a:extLst>
              </p:cNvPr>
              <p:cNvSpPr txBox="1">
                <a:spLocks noRot="1" noChangeAspect="1" noMove="1" noResize="1" noEditPoints="1" noAdjustHandles="1" noChangeArrowheads="1" noChangeShapeType="1" noTextEdit="1"/>
              </p:cNvSpPr>
              <p:nvPr/>
            </p:nvSpPr>
            <p:spPr>
              <a:xfrm>
                <a:off x="178445" y="2895600"/>
                <a:ext cx="8231819" cy="471189"/>
              </a:xfrm>
              <a:prstGeom prst="rect">
                <a:avLst/>
              </a:prstGeom>
              <a:blipFill rotWithShape="1">
                <a:blip r:embed="rId4"/>
                <a:stretch>
                  <a:fillRect l="-1480" t="-14286" b="-4545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Google Shape;400;p38">
                <a:extLst>
                  <a:ext uri="{FF2B5EF4-FFF2-40B4-BE49-F238E27FC236}">
                    <a16:creationId xmlns:a16="http://schemas.microsoft.com/office/drawing/2014/main" id="{DBD8359F-5691-F9F9-9D51-0E2D9194A481}"/>
                  </a:ext>
                </a:extLst>
              </p:cNvPr>
              <p:cNvSpPr txBox="1">
                <a:spLocks/>
              </p:cNvSpPr>
              <p:nvPr/>
            </p:nvSpPr>
            <p:spPr>
              <a:xfrm>
                <a:off x="178444" y="3366789"/>
                <a:ext cx="8231819"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2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FF0000"/>
                    </a:solidFill>
                    <a:effectLst/>
                    <a:uLnTx/>
                    <a:uFillTx/>
                    <a:latin typeface="Times New Roman" pitchFamily="18" charset="0"/>
                    <a:cs typeface="Times New Roman" pitchFamily="18" charset="0"/>
                  </a:rPr>
                  <a:t>2.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Giá</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trị</a:t>
                </a:r>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a:t>
                </a:r>
                <a14:m>
                  <m:oMath xmlns:m="http://schemas.openxmlformats.org/officeDocument/2006/math">
                    <m:bar>
                      <m:barPr>
                        <m:pos m:val="top"/>
                        <m:ctrlPr>
                          <a:rPr kumimoji="0" lang="en-US" sz="2800" b="0" i="1" u="none" strike="noStrike" kern="0" cap="none" spc="0" normalizeH="0" baseline="0" noProof="0">
                            <a:ln>
                              <a:noFill/>
                            </a:ln>
                            <a:solidFill>
                              <a:srgbClr val="FF0000"/>
                            </a:solidFill>
                            <a:effectLst/>
                            <a:uLnTx/>
                            <a:uFillTx/>
                            <a:latin typeface="Cambria Math" panose="02040503050406030204" pitchFamily="18" charset="0"/>
                          </a:rPr>
                        </m:ctrlPr>
                      </m:barPr>
                      <m:e>
                        <m:r>
                          <m:rPr>
                            <m:nor/>
                          </m:rP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m:t>f</m:t>
                        </m:r>
                      </m:e>
                    </m:bar>
                  </m:oMath>
                </a14:m>
                <a:r>
                  <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rPr>
                  <a:t> bằng số liệu tiêu cự ghi trên thấu </a:t>
                </a:r>
                <a:r>
                  <a:rPr kumimoji="0" lang="en-US" sz="2800" b="0" i="0" u="none" strike="noStrike" kern="0" cap="none" spc="0" normalizeH="0" baseline="0" noProof="0" dirty="0" err="1">
                    <a:ln>
                      <a:noFill/>
                    </a:ln>
                    <a:solidFill>
                      <a:srgbClr val="FF0000"/>
                    </a:solidFill>
                    <a:effectLst/>
                    <a:uLnTx/>
                    <a:uFillTx/>
                    <a:latin typeface="Times New Roman" pitchFamily="18" charset="0"/>
                    <a:cs typeface="Times New Roman" pitchFamily="18" charset="0"/>
                  </a:rPr>
                  <a:t>kính</a:t>
                </a:r>
                <a:endParaRPr kumimoji="0" lang="en-US" sz="2800" b="0" i="0" u="none" strike="noStrike" kern="0" cap="none" spc="0" normalizeH="0" baseline="0" noProof="0" dirty="0">
                  <a:ln>
                    <a:noFill/>
                  </a:ln>
                  <a:solidFill>
                    <a:srgbClr val="FF0000"/>
                  </a:solidFill>
                  <a:effectLst/>
                  <a:uLnTx/>
                  <a:uFillTx/>
                  <a:latin typeface="Times New Roman" pitchFamily="18" charset="0"/>
                  <a:cs typeface="Times New Roman" pitchFamily="18" charset="0"/>
                </a:endParaRPr>
              </a:p>
            </p:txBody>
          </p:sp>
        </mc:Choice>
        <mc:Fallback xmlns="">
          <p:sp>
            <p:nvSpPr>
              <p:cNvPr id="6" name="Google Shape;400;p38">
                <a:extLst>
                  <a:ext uri="{FF2B5EF4-FFF2-40B4-BE49-F238E27FC236}">
                    <a16:creationId xmlns:a16="http://schemas.microsoft.com/office/drawing/2014/main" xmlns:a14="http://schemas.microsoft.com/office/drawing/2010/main" xmlns="" id="{DBD8359F-5691-F9F9-9D51-0E2D9194A481}"/>
                  </a:ext>
                </a:extLst>
              </p:cNvPr>
              <p:cNvSpPr txBox="1">
                <a:spLocks noRot="1" noChangeAspect="1" noMove="1" noResize="1" noEditPoints="1" noAdjustHandles="1" noChangeArrowheads="1" noChangeShapeType="1" noTextEdit="1"/>
              </p:cNvSpPr>
              <p:nvPr/>
            </p:nvSpPr>
            <p:spPr>
              <a:xfrm>
                <a:off x="178444" y="3366789"/>
                <a:ext cx="8231819" cy="471189"/>
              </a:xfrm>
              <a:prstGeom prst="rect">
                <a:avLst/>
              </a:prstGeom>
              <a:blipFill rotWithShape="1">
                <a:blip r:embed="rId5"/>
                <a:stretch>
                  <a:fillRect l="-1480" t="-14103" b="-43590"/>
                </a:stretch>
              </a:blipFill>
            </p:spPr>
            <p:txBody>
              <a:bodyPr/>
              <a:lstStyle/>
              <a:p>
                <a:r>
                  <a:rPr lang="en-US">
                    <a:noFill/>
                  </a:rPr>
                  <a:t> </a:t>
                </a:r>
              </a:p>
            </p:txBody>
          </p:sp>
        </mc:Fallback>
      </mc:AlternateContent>
      <p:sp>
        <p:nvSpPr>
          <p:cNvPr id="7" name="Google Shape;400;p38">
            <a:extLst>
              <a:ext uri="{FF2B5EF4-FFF2-40B4-BE49-F238E27FC236}">
                <a16:creationId xmlns:a16="http://schemas.microsoft.com/office/drawing/2014/main" id="{41D919E4-7AA5-48EF-35FB-AB4B71F9D3A6}"/>
              </a:ext>
            </a:extLst>
          </p:cNvPr>
          <p:cNvSpPr txBox="1">
            <a:spLocks/>
          </p:cNvSpPr>
          <p:nvPr/>
        </p:nvSpPr>
        <p:spPr>
          <a:xfrm>
            <a:off x="22697" y="3837332"/>
            <a:ext cx="2339503"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20000"/>
              </a:lnSpc>
              <a:spcBef>
                <a:spcPts val="0"/>
              </a:spcBef>
              <a:spcAft>
                <a:spcPts val="0"/>
              </a:spcAft>
              <a:buClrTx/>
              <a:buSzTx/>
              <a:buFontTx/>
              <a:buNone/>
              <a:tabLst/>
              <a:defRPr/>
            </a:pPr>
            <a:r>
              <a:rPr kumimoji="0" lang="en-US" sz="2800" b="1" i="0" u="none" strike="noStrike" kern="0" cap="none" spc="0" normalizeH="0" baseline="0" noProof="0" dirty="0">
                <a:ln>
                  <a:noFill/>
                </a:ln>
                <a:solidFill>
                  <a:srgbClr val="002060"/>
                </a:solidFill>
                <a:effectLst/>
                <a:uLnTx/>
                <a:uFillTx/>
                <a:latin typeface="Times New Roman" pitchFamily="18" charset="0"/>
                <a:cs typeface="Times New Roman" pitchFamily="18" charset="0"/>
              </a:rPr>
              <a:t>3. </a:t>
            </a:r>
            <a:r>
              <a:rPr kumimoji="0" lang="vi-VN" sz="2800" b="1" i="0" u="none" strike="noStrike" kern="0" cap="none" spc="0" normalizeH="0" baseline="0" noProof="0" dirty="0">
                <a:ln>
                  <a:noFill/>
                </a:ln>
                <a:solidFill>
                  <a:srgbClr val="002060"/>
                </a:solidFill>
                <a:effectLst/>
                <a:uLnTx/>
                <a:uFillTx/>
                <a:latin typeface="Times New Roman" pitchFamily="18" charset="0"/>
                <a:cs typeface="Times New Roman" pitchFamily="18" charset="0"/>
              </a:rPr>
              <a:t>- Ưu điểm:</a:t>
            </a:r>
            <a:endParaRPr kumimoji="0" lang="en-US" sz="2800" b="1" i="0" u="none" strike="noStrike" kern="0" cap="none" spc="0" normalizeH="0" baseline="0" noProof="0" dirty="0">
              <a:ln>
                <a:noFill/>
              </a:ln>
              <a:solidFill>
                <a:srgbClr val="002060"/>
              </a:solidFill>
              <a:effectLst/>
              <a:uLnTx/>
              <a:uFillTx/>
              <a:latin typeface="Times New Roman" pitchFamily="18" charset="0"/>
              <a:cs typeface="Times New Roman" pitchFamily="18" charset="0"/>
            </a:endParaRPr>
          </a:p>
        </p:txBody>
      </p:sp>
      <p:sp>
        <p:nvSpPr>
          <p:cNvPr id="8" name="Google Shape;400;p38">
            <a:extLst>
              <a:ext uri="{FF2B5EF4-FFF2-40B4-BE49-F238E27FC236}">
                <a16:creationId xmlns:a16="http://schemas.microsoft.com/office/drawing/2014/main" id="{58327E45-A953-3A69-95B2-9ED76B7C40C7}"/>
              </a:ext>
            </a:extLst>
          </p:cNvPr>
          <p:cNvSpPr txBox="1">
            <a:spLocks/>
          </p:cNvSpPr>
          <p:nvPr/>
        </p:nvSpPr>
        <p:spPr>
          <a:xfrm>
            <a:off x="114299" y="4442636"/>
            <a:ext cx="8991601" cy="798006"/>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spcBef>
                <a:spcPts val="0"/>
              </a:spcBef>
              <a:spcAft>
                <a:spcPts val="0"/>
              </a:spcAft>
              <a:buClrTx/>
              <a:buSzTx/>
              <a:buFontTx/>
              <a:buNone/>
              <a:tabLst/>
              <a:defRPr/>
            </a:pPr>
            <a:r>
              <a:rPr kumimoji="0" lang="vi-VN" sz="2800" b="0" i="0" u="none" strike="noStrike" kern="0" cap="none" spc="0" normalizeH="0" baseline="0" noProof="0" dirty="0">
                <a:ln>
                  <a:noFill/>
                </a:ln>
                <a:solidFill>
                  <a:srgbClr val="FF0000"/>
                </a:solidFill>
                <a:effectLst/>
                <a:uLnTx/>
                <a:uFillTx/>
                <a:latin typeface="+mj-lt"/>
                <a:cs typeface="Calibri" panose="020F0502020204030204" pitchFamily="34" charset="0"/>
              </a:rPr>
              <a:t>+ Đo đạc gián tiếp thông qua các đại lượng dễ lấy thông số, từ đó dựa vào mối quan hệ của các đại lượng để tính cái cần đo</a:t>
            </a:r>
            <a:endParaRPr kumimoji="0" lang="en-US" sz="2800" b="0" i="0" u="none" strike="noStrike" kern="0" cap="none" spc="0" normalizeH="0" baseline="0" noProof="0" dirty="0">
              <a:ln>
                <a:noFill/>
              </a:ln>
              <a:solidFill>
                <a:srgbClr val="FF0000"/>
              </a:solidFill>
              <a:effectLst/>
              <a:uLnTx/>
              <a:uFillTx/>
              <a:latin typeface="+mj-lt"/>
              <a:cs typeface="Calibri" panose="020F0502020204030204" pitchFamily="34" charset="0"/>
            </a:endParaRPr>
          </a:p>
        </p:txBody>
      </p:sp>
      <p:sp>
        <p:nvSpPr>
          <p:cNvPr id="9" name="Google Shape;400;p38">
            <a:extLst>
              <a:ext uri="{FF2B5EF4-FFF2-40B4-BE49-F238E27FC236}">
                <a16:creationId xmlns:a16="http://schemas.microsoft.com/office/drawing/2014/main" id="{A7DB23A0-56AA-3775-2260-D8F323DEF452}"/>
              </a:ext>
            </a:extLst>
          </p:cNvPr>
          <p:cNvSpPr txBox="1">
            <a:spLocks/>
          </p:cNvSpPr>
          <p:nvPr/>
        </p:nvSpPr>
        <p:spPr>
          <a:xfrm>
            <a:off x="76199" y="5410200"/>
            <a:ext cx="5029201" cy="399003"/>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20000"/>
              </a:lnSpc>
              <a:spcBef>
                <a:spcPts val="0"/>
              </a:spcBef>
              <a:spcAft>
                <a:spcPts val="0"/>
              </a:spcAft>
              <a:buClrTx/>
              <a:buSzTx/>
              <a:buFontTx/>
              <a:buNone/>
              <a:tabLst/>
              <a:defRPr/>
            </a:pPr>
            <a:r>
              <a:rPr kumimoji="0" lang="vi-VN" sz="2800" b="0" i="0" u="none" strike="noStrike" kern="0" cap="none" spc="0" normalizeH="0" baseline="0" noProof="0" dirty="0">
                <a:ln>
                  <a:noFill/>
                </a:ln>
                <a:solidFill>
                  <a:srgbClr val="FF0000"/>
                </a:solidFill>
                <a:effectLst/>
                <a:uLnTx/>
                <a:uFillTx/>
                <a:latin typeface="+mj-lt"/>
                <a:cs typeface="Calibri" panose="020F0502020204030204" pitchFamily="34" charset="0"/>
              </a:rPr>
              <a:t>+ Số liệu chính xác hơn</a:t>
            </a:r>
            <a:endParaRPr kumimoji="0" lang="en-US" sz="2800" b="0" i="0" u="none" strike="noStrike" kern="0" cap="none" spc="0" normalizeH="0" baseline="0" noProof="0" dirty="0">
              <a:ln>
                <a:noFill/>
              </a:ln>
              <a:solidFill>
                <a:srgbClr val="FF0000"/>
              </a:solidFill>
              <a:effectLst/>
              <a:uLnTx/>
              <a:uFillTx/>
              <a:latin typeface="+mj-lt"/>
              <a:cs typeface="Calibri" panose="020F0502020204030204" pitchFamily="34" charset="0"/>
            </a:endParaRPr>
          </a:p>
        </p:txBody>
      </p:sp>
      <p:sp>
        <p:nvSpPr>
          <p:cNvPr id="10" name="Google Shape;400;p38">
            <a:extLst>
              <a:ext uri="{FF2B5EF4-FFF2-40B4-BE49-F238E27FC236}">
                <a16:creationId xmlns:a16="http://schemas.microsoft.com/office/drawing/2014/main" id="{A1479898-B2D4-EFDB-ADDA-EB18D7CCFCA8}"/>
              </a:ext>
            </a:extLst>
          </p:cNvPr>
          <p:cNvSpPr txBox="1">
            <a:spLocks/>
          </p:cNvSpPr>
          <p:nvPr/>
        </p:nvSpPr>
        <p:spPr>
          <a:xfrm>
            <a:off x="168716" y="5809203"/>
            <a:ext cx="2803084" cy="471189"/>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2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rPr>
              <a:t> </a:t>
            </a:r>
            <a:r>
              <a:rPr kumimoji="0" lang="vi-VN" sz="2800" b="1" i="0" u="none" strike="noStrike" kern="0" cap="none" spc="0" normalizeH="0" baseline="0" noProof="0" dirty="0">
                <a:ln>
                  <a:noFill/>
                </a:ln>
                <a:solidFill>
                  <a:srgbClr val="002060"/>
                </a:solidFill>
                <a:effectLst/>
                <a:uLnTx/>
                <a:uFillTx/>
                <a:latin typeface="+mj-lt"/>
                <a:cs typeface="Calibri" panose="020F0502020204030204" pitchFamily="34" charset="0"/>
              </a:rPr>
              <a:t>- </a:t>
            </a:r>
            <a:r>
              <a:rPr kumimoji="0" lang="en-US" sz="2800" b="1" i="0" u="none" strike="noStrike" kern="0" cap="none" spc="0" normalizeH="0" baseline="0" noProof="0" dirty="0" err="1">
                <a:ln>
                  <a:noFill/>
                </a:ln>
                <a:solidFill>
                  <a:srgbClr val="002060"/>
                </a:solidFill>
                <a:effectLst/>
                <a:uLnTx/>
                <a:uFillTx/>
                <a:latin typeface="Times New Roman" pitchFamily="18" charset="0"/>
                <a:cs typeface="Times New Roman" pitchFamily="18" charset="0"/>
              </a:rPr>
              <a:t>Nhược</a:t>
            </a:r>
            <a:r>
              <a:rPr kumimoji="0" lang="vi-VN" sz="2800" b="1" i="0" u="none" strike="noStrike" kern="0" cap="none" spc="0" normalizeH="0" baseline="0" noProof="0" dirty="0">
                <a:ln>
                  <a:noFill/>
                </a:ln>
                <a:solidFill>
                  <a:srgbClr val="002060"/>
                </a:solidFill>
                <a:effectLst/>
                <a:uLnTx/>
                <a:uFillTx/>
                <a:latin typeface="+mj-lt"/>
                <a:cs typeface="Calibri" panose="020F0502020204030204" pitchFamily="34" charset="0"/>
              </a:rPr>
              <a:t> điểm:</a:t>
            </a:r>
            <a:endParaRPr kumimoji="0" lang="en-US" sz="2800" b="1" i="0" u="none" strike="noStrike" kern="0" cap="none" spc="0" normalizeH="0" baseline="0" noProof="0" dirty="0">
              <a:ln>
                <a:noFill/>
              </a:ln>
              <a:solidFill>
                <a:srgbClr val="002060"/>
              </a:solidFill>
              <a:effectLst/>
              <a:uLnTx/>
              <a:uFillTx/>
              <a:latin typeface="+mj-lt"/>
              <a:cs typeface="Calibri" panose="020F0502020204030204" pitchFamily="34" charset="0"/>
            </a:endParaRPr>
          </a:p>
        </p:txBody>
      </p:sp>
      <p:sp>
        <p:nvSpPr>
          <p:cNvPr id="11" name="Google Shape;400;p38">
            <a:extLst>
              <a:ext uri="{FF2B5EF4-FFF2-40B4-BE49-F238E27FC236}">
                <a16:creationId xmlns:a16="http://schemas.microsoft.com/office/drawing/2014/main" id="{A6EBA213-67AC-A8EC-2AA1-BCB5626524A7}"/>
              </a:ext>
            </a:extLst>
          </p:cNvPr>
          <p:cNvSpPr txBox="1">
            <a:spLocks/>
          </p:cNvSpPr>
          <p:nvPr/>
        </p:nvSpPr>
        <p:spPr>
          <a:xfrm>
            <a:off x="168716" y="6280392"/>
            <a:ext cx="8231819" cy="399003"/>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400">
                <a:solidFill>
                  <a:srgbClr val="002060"/>
                </a:solidFill>
                <a:latin typeface="Calibri" panose="020F0502020204030204" pitchFamily="34" charset="0"/>
                <a:ea typeface="Calibri" panose="020F0502020204030204" pitchFamily="34" charset="0"/>
                <a:cs typeface="Calibri" panose="020F0502020204030204" pitchFamily="34"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defTabSz="914400" eaLnBrk="1" fontAlgn="auto" latinLnBrk="0" hangingPunct="1">
              <a:lnSpc>
                <a:spcPct val="120000"/>
              </a:lnSpc>
              <a:spcBef>
                <a:spcPts val="0"/>
              </a:spcBef>
              <a:spcAft>
                <a:spcPts val="0"/>
              </a:spcAft>
              <a:buClrTx/>
              <a:buSzTx/>
              <a:buFontTx/>
              <a:buNone/>
              <a:tabLst/>
              <a:defRPr/>
            </a:pPr>
            <a:r>
              <a:rPr kumimoji="0" lang="vi-VN" sz="2800" b="0" i="0" u="none" strike="noStrike" kern="0" cap="none" spc="0" normalizeH="0" baseline="0" noProof="0" dirty="0">
                <a:ln>
                  <a:noFill/>
                </a:ln>
                <a:solidFill>
                  <a:srgbClr val="002060"/>
                </a:solidFill>
                <a:effectLst/>
                <a:uLnTx/>
                <a:uFillTx/>
                <a:latin typeface="+mj-lt"/>
                <a:cs typeface="Calibri" panose="020F0502020204030204" pitchFamily="34" charset="0"/>
              </a:rPr>
              <a:t>+ Cần lấy nhiều giá trị của nhiều đại lượng</a:t>
            </a:r>
            <a:endParaRPr kumimoji="0" lang="en-US" sz="2800" b="0" i="0" u="none" strike="noStrike" kern="0" cap="none" spc="0" normalizeH="0" baseline="0" noProof="0" dirty="0">
              <a:ln>
                <a:noFill/>
              </a:ln>
              <a:solidFill>
                <a:srgbClr val="002060"/>
              </a:solidFill>
              <a:effectLst/>
              <a:uLnTx/>
              <a:uFillTx/>
              <a:latin typeface="+mj-lt"/>
              <a:cs typeface="Calibri" panose="020F0502020204030204" pitchFamily="34" charset="0"/>
            </a:endParaRPr>
          </a:p>
        </p:txBody>
      </p:sp>
    </p:spTree>
    <p:extLst>
      <p:ext uri="{BB962C8B-B14F-4D97-AF65-F5344CB8AC3E}">
        <p14:creationId xmlns:p14="http://schemas.microsoft.com/office/powerpoint/2010/main" val="4137287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barn(inVertical)">
                                      <p:cBhvr>
                                        <p:cTn id="13" dur="500"/>
                                        <p:tgtEl>
                                          <p:spTgt spid="3">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randombar(horizontal)">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randombar(horizontal)">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randombar(horizontal)">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randombar(horizontal)">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14" presetClass="entr" presetSubtype="1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randombar(horizontal)">
                                      <p:cBhvr>
                                        <p:cTn id="43" dur="500"/>
                                        <p:tgtEl>
                                          <p:spTgt spid="9"/>
                                        </p:tgtEl>
                                      </p:cBhvr>
                                    </p:animEffect>
                                  </p:childTnLst>
                                </p:cTn>
                              </p:par>
                            </p:childTnLst>
                          </p:cTn>
                        </p:par>
                      </p:childTnLst>
                    </p:cTn>
                  </p:par>
                  <p:par>
                    <p:cTn id="44" fill="hold">
                      <p:stCondLst>
                        <p:cond delay="indefinite"/>
                      </p:stCondLst>
                      <p:childTnLst>
                        <p:par>
                          <p:cTn id="45" fill="hold">
                            <p:stCondLst>
                              <p:cond delay="0"/>
                            </p:stCondLst>
                            <p:childTnLst>
                              <p:par>
                                <p:cTn id="46" presetID="14" presetClass="entr" presetSubtype="10" fill="hold" grpId="0" nodeType="click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randombar(horizontal)">
                                      <p:cBhvr>
                                        <p:cTn id="48" dur="500"/>
                                        <p:tgtEl>
                                          <p:spTgt spid="10"/>
                                        </p:tgtEl>
                                      </p:cBhvr>
                                    </p:animEffect>
                                  </p:childTnLst>
                                </p:cTn>
                              </p:par>
                            </p:childTnLst>
                          </p:cTn>
                        </p:par>
                      </p:childTnLst>
                    </p:cTn>
                  </p:par>
                  <p:par>
                    <p:cTn id="49" fill="hold">
                      <p:stCondLst>
                        <p:cond delay="indefinite"/>
                      </p:stCondLst>
                      <p:childTnLst>
                        <p:par>
                          <p:cTn id="50" fill="hold">
                            <p:stCondLst>
                              <p:cond delay="0"/>
                            </p:stCondLst>
                            <p:childTnLst>
                              <p:par>
                                <p:cTn id="51" presetID="14" presetClass="entr" presetSubtype="10" fill="hold" grpId="0" nodeType="click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randombar(horizontal)">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p:bldP spid="6" grpId="0"/>
      <p:bldP spid="7" grpId="0"/>
      <p:bldP spid="8" grpId="0"/>
      <p:bldP spid="9" grpId="0"/>
      <p:bldP spid="10" grpId="0"/>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75"/>
        <p:cNvGrpSpPr/>
        <p:nvPr/>
      </p:nvGrpSpPr>
      <p:grpSpPr>
        <a:xfrm>
          <a:off x="0" y="0"/>
          <a:ext cx="0" cy="0"/>
          <a:chOff x="0" y="0"/>
          <a:chExt cx="0" cy="0"/>
        </a:xfrm>
      </p:grpSpPr>
      <p:pic>
        <p:nvPicPr>
          <p:cNvPr id="7" name="Google Shape;634;p46">
            <a:extLst>
              <a:ext uri="{FF2B5EF4-FFF2-40B4-BE49-F238E27FC236}">
                <a16:creationId xmlns:a16="http://schemas.microsoft.com/office/drawing/2014/main" id="{2514029D-42B4-AC68-C59B-F19E50D4ADDA}"/>
              </a:ext>
            </a:extLst>
          </p:cNvPr>
          <p:cNvPicPr preferRelativeResize="0"/>
          <p:nvPr/>
        </p:nvPicPr>
        <p:blipFill>
          <a:blip r:embed="rId3">
            <a:alphaModFix/>
          </a:blip>
          <a:stretch>
            <a:fillRect/>
          </a:stretch>
        </p:blipFill>
        <p:spPr>
          <a:xfrm rot="20987042" flipH="1">
            <a:off x="694263" y="5541489"/>
            <a:ext cx="290689" cy="443968"/>
          </a:xfrm>
          <a:prstGeom prst="rect">
            <a:avLst/>
          </a:prstGeom>
          <a:noFill/>
          <a:ln>
            <a:noFill/>
          </a:ln>
        </p:spPr>
      </p:pic>
      <p:sp>
        <p:nvSpPr>
          <p:cNvPr id="3" name="Text Box 13"/>
          <p:cNvSpPr txBox="1">
            <a:spLocks noChangeArrowheads="1"/>
          </p:cNvSpPr>
          <p:nvPr/>
        </p:nvSpPr>
        <p:spPr bwMode="auto">
          <a:xfrm>
            <a:off x="0" y="9939"/>
            <a:ext cx="9144000" cy="823752"/>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headEnd/>
            <a:tailEnd/>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spAutoFit/>
          </a:bodyPr>
          <a:lstStyle/>
          <a:p>
            <a:pPr marL="0" marR="0" lvl="0" indent="0" algn="ctr" defTabSz="914400" eaLnBrk="1" fontAlgn="auto" latinLnBrk="0" hangingPunct="1">
              <a:lnSpc>
                <a:spcPct val="150000"/>
              </a:lnSpc>
              <a:spcBef>
                <a:spcPts val="0"/>
              </a:spcBef>
              <a:spcAft>
                <a:spcPts val="0"/>
              </a:spcAft>
              <a:buClrTx/>
              <a:buSzTx/>
              <a:buFontTx/>
              <a:buNone/>
              <a:tabLst/>
              <a:defRPr/>
            </a:pPr>
            <a:r>
              <a:rPr kumimoji="0" lang="en-US" sz="3600" b="1" i="0" u="none" strike="noStrike" kern="0" cap="none" spc="0" normalizeH="0" baseline="0" noProof="0" dirty="0">
                <a:ln>
                  <a:noFill/>
                </a:ln>
                <a:solidFill>
                  <a:prstClr val="white"/>
                </a:solidFill>
                <a:effectLst/>
                <a:uLnTx/>
                <a:uFillTx/>
                <a:latin typeface="Times New Roman" pitchFamily="18" charset="0"/>
                <a:ea typeface="+mn-ea"/>
                <a:cs typeface="Times New Roman" pitchFamily="18" charset="0"/>
              </a:rPr>
              <a:t>HƯỚNG DẪN VỀ NHÀ</a:t>
            </a:r>
            <a:endParaRPr kumimoji="0" lang="en-US" sz="3600" b="0" i="0" u="none" strike="noStrike" kern="0" cap="none" spc="0" normalizeH="0" baseline="0" noProof="0" dirty="0">
              <a:ln>
                <a:noFill/>
              </a:ln>
              <a:solidFill>
                <a:prstClr val="white"/>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4248644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31"/>
        <p:cNvGrpSpPr/>
        <p:nvPr/>
      </p:nvGrpSpPr>
      <p:grpSpPr>
        <a:xfrm>
          <a:off x="0" y="0"/>
          <a:ext cx="0" cy="0"/>
          <a:chOff x="0" y="0"/>
          <a:chExt cx="0" cy="0"/>
        </a:xfrm>
      </p:grpSpPr>
      <p:pic>
        <p:nvPicPr>
          <p:cNvPr id="432" name="Google Shape;432;p41"/>
          <p:cNvPicPr preferRelativeResize="0"/>
          <p:nvPr/>
        </p:nvPicPr>
        <p:blipFill>
          <a:blip r:embed="rId3">
            <a:alphaModFix amt="75000"/>
          </a:blip>
          <a:stretch>
            <a:fillRect/>
          </a:stretch>
        </p:blipFill>
        <p:spPr>
          <a:xfrm>
            <a:off x="723017" y="865084"/>
            <a:ext cx="1743575" cy="2324765"/>
          </a:xfrm>
          <a:prstGeom prst="rect">
            <a:avLst/>
          </a:prstGeom>
          <a:noFill/>
          <a:ln>
            <a:noFill/>
          </a:ln>
        </p:spPr>
      </p:pic>
      <p:sp>
        <p:nvSpPr>
          <p:cNvPr id="433" name="Google Shape;433;p41"/>
          <p:cNvSpPr txBox="1">
            <a:spLocks noGrp="1"/>
          </p:cNvSpPr>
          <p:nvPr>
            <p:ph type="title"/>
          </p:nvPr>
        </p:nvSpPr>
        <p:spPr>
          <a:xfrm>
            <a:off x="1828852" y="1828800"/>
            <a:ext cx="4856995" cy="184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6600" dirty="0">
                <a:solidFill>
                  <a:srgbClr val="72177E"/>
                </a:solidFill>
                <a:latin typeface="Times New Roman" pitchFamily="18" charset="0"/>
                <a:cs typeface="Times New Roman" pitchFamily="18" charset="0"/>
              </a:rPr>
              <a:t>CHUẨN BỊ</a:t>
            </a:r>
            <a:endParaRPr sz="6600" dirty="0">
              <a:solidFill>
                <a:srgbClr val="72177E"/>
              </a:solidFill>
              <a:latin typeface="Times New Roman" pitchFamily="18" charset="0"/>
              <a:cs typeface="Times New Roman" pitchFamily="18" charset="0"/>
            </a:endParaRPr>
          </a:p>
        </p:txBody>
      </p:sp>
      <p:sp>
        <p:nvSpPr>
          <p:cNvPr id="434" name="Google Shape;434;p41"/>
          <p:cNvSpPr txBox="1">
            <a:spLocks noGrp="1"/>
          </p:cNvSpPr>
          <p:nvPr>
            <p:ph type="title" idx="2"/>
          </p:nvPr>
        </p:nvSpPr>
        <p:spPr>
          <a:xfrm>
            <a:off x="866291" y="1624000"/>
            <a:ext cx="1303500" cy="112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smtClean="0">
                <a:solidFill>
                  <a:srgbClr val="72177E"/>
                </a:solidFill>
                <a:latin typeface="Times New Roman" pitchFamily="18" charset="0"/>
                <a:cs typeface="Times New Roman" pitchFamily="18" charset="0"/>
              </a:rPr>
              <a:t>I.</a:t>
            </a:r>
            <a:endParaRPr dirty="0">
              <a:solidFill>
                <a:srgbClr val="72177E"/>
              </a:solidFill>
              <a:latin typeface="Times New Roman" pitchFamily="18" charset="0"/>
              <a:cs typeface="Times New Roman" pitchFamily="18" charset="0"/>
            </a:endParaRPr>
          </a:p>
        </p:txBody>
      </p:sp>
      <p:pic>
        <p:nvPicPr>
          <p:cNvPr id="436" name="Google Shape;436;p41"/>
          <p:cNvPicPr preferRelativeResize="0"/>
          <p:nvPr/>
        </p:nvPicPr>
        <p:blipFill>
          <a:blip r:embed="rId4">
            <a:alphaModFix/>
          </a:blip>
          <a:stretch>
            <a:fillRect/>
          </a:stretch>
        </p:blipFill>
        <p:spPr>
          <a:xfrm>
            <a:off x="4668100" y="810000"/>
            <a:ext cx="3762676" cy="4681533"/>
          </a:xfrm>
          <a:prstGeom prst="rect">
            <a:avLst/>
          </a:prstGeom>
          <a:noFill/>
          <a:ln>
            <a:noFill/>
          </a:ln>
        </p:spPr>
      </p:pic>
      <p:pic>
        <p:nvPicPr>
          <p:cNvPr id="437" name="Google Shape;437;p41"/>
          <p:cNvPicPr preferRelativeResize="0"/>
          <p:nvPr/>
        </p:nvPicPr>
        <p:blipFill>
          <a:blip r:embed="rId5">
            <a:alphaModFix/>
          </a:blip>
          <a:stretch>
            <a:fillRect/>
          </a:stretch>
        </p:blipFill>
        <p:spPr>
          <a:xfrm>
            <a:off x="6180550" y="5514736"/>
            <a:ext cx="367824" cy="490465"/>
          </a:xfrm>
          <a:prstGeom prst="rect">
            <a:avLst/>
          </a:prstGeom>
          <a:noFill/>
          <a:ln>
            <a:noFill/>
          </a:ln>
        </p:spPr>
      </p:pic>
      <p:pic>
        <p:nvPicPr>
          <p:cNvPr id="438" name="Google Shape;438;p41"/>
          <p:cNvPicPr preferRelativeResize="0"/>
          <p:nvPr/>
        </p:nvPicPr>
        <p:blipFill>
          <a:blip r:embed="rId6">
            <a:alphaModFix/>
          </a:blip>
          <a:stretch>
            <a:fillRect/>
          </a:stretch>
        </p:blipFill>
        <p:spPr>
          <a:xfrm>
            <a:off x="8303890" y="1006134"/>
            <a:ext cx="253875" cy="338479"/>
          </a:xfrm>
          <a:prstGeom prst="rect">
            <a:avLst/>
          </a:prstGeom>
          <a:noFill/>
          <a:ln>
            <a:noFill/>
          </a:ln>
        </p:spPr>
      </p:pic>
      <p:pic>
        <p:nvPicPr>
          <p:cNvPr id="439" name="Google Shape;439;p41"/>
          <p:cNvPicPr preferRelativeResize="0"/>
          <p:nvPr/>
        </p:nvPicPr>
        <p:blipFill>
          <a:blip r:embed="rId7">
            <a:alphaModFix/>
          </a:blip>
          <a:stretch>
            <a:fillRect/>
          </a:stretch>
        </p:blipFill>
        <p:spPr>
          <a:xfrm>
            <a:off x="7327580" y="979268"/>
            <a:ext cx="294125" cy="392193"/>
          </a:xfrm>
          <a:prstGeom prst="rect">
            <a:avLst/>
          </a:prstGeom>
          <a:noFill/>
          <a:ln>
            <a:noFill/>
          </a:ln>
        </p:spPr>
      </p:pic>
      <p:pic>
        <p:nvPicPr>
          <p:cNvPr id="4" name="Google Shape;448;p42">
            <a:extLst>
              <a:ext uri="{FF2B5EF4-FFF2-40B4-BE49-F238E27FC236}">
                <a16:creationId xmlns:a16="http://schemas.microsoft.com/office/drawing/2014/main" id="{75BCBA63-8ED9-ECA6-AD17-E09EFBB9B549}"/>
              </a:ext>
            </a:extLst>
          </p:cNvPr>
          <p:cNvPicPr preferRelativeResize="0"/>
          <p:nvPr/>
        </p:nvPicPr>
        <p:blipFill>
          <a:blip r:embed="rId6">
            <a:alphaModFix/>
          </a:blip>
          <a:stretch>
            <a:fillRect/>
          </a:stretch>
        </p:blipFill>
        <p:spPr>
          <a:xfrm>
            <a:off x="2954650" y="550955"/>
            <a:ext cx="471226" cy="628252"/>
          </a:xfrm>
          <a:prstGeom prst="rect">
            <a:avLst/>
          </a:prstGeom>
          <a:noFill/>
          <a:ln>
            <a:noFill/>
          </a:ln>
        </p:spPr>
      </p:pic>
      <p:pic>
        <p:nvPicPr>
          <p:cNvPr id="5" name="Google Shape;449;p42">
            <a:extLst>
              <a:ext uri="{FF2B5EF4-FFF2-40B4-BE49-F238E27FC236}">
                <a16:creationId xmlns:a16="http://schemas.microsoft.com/office/drawing/2014/main" id="{F3A11CF1-4339-5ECC-0558-B2ABC40084EA}"/>
              </a:ext>
            </a:extLst>
          </p:cNvPr>
          <p:cNvPicPr preferRelativeResize="0"/>
          <p:nvPr/>
        </p:nvPicPr>
        <p:blipFill>
          <a:blip r:embed="rId8">
            <a:alphaModFix/>
          </a:blip>
          <a:stretch>
            <a:fillRect/>
          </a:stretch>
        </p:blipFill>
        <p:spPr>
          <a:xfrm>
            <a:off x="579075" y="5817859"/>
            <a:ext cx="471226" cy="628252"/>
          </a:xfrm>
          <a:prstGeom prst="rect">
            <a:avLst/>
          </a:prstGeom>
          <a:noFill/>
          <a:ln>
            <a:noFill/>
          </a:ln>
        </p:spPr>
      </p:pic>
      <p:pic>
        <p:nvPicPr>
          <p:cNvPr id="6" name="Google Shape;450;p42">
            <a:extLst>
              <a:ext uri="{FF2B5EF4-FFF2-40B4-BE49-F238E27FC236}">
                <a16:creationId xmlns:a16="http://schemas.microsoft.com/office/drawing/2014/main" id="{710A0FD4-5B45-24E9-7769-B0C54912C8A5}"/>
              </a:ext>
            </a:extLst>
          </p:cNvPr>
          <p:cNvPicPr preferRelativeResize="0"/>
          <p:nvPr/>
        </p:nvPicPr>
        <p:blipFill>
          <a:blip r:embed="rId6">
            <a:alphaModFix/>
          </a:blip>
          <a:stretch>
            <a:fillRect/>
          </a:stretch>
        </p:blipFill>
        <p:spPr>
          <a:xfrm>
            <a:off x="2658459" y="957123"/>
            <a:ext cx="155447" cy="207263"/>
          </a:xfrm>
          <a:prstGeom prst="rect">
            <a:avLst/>
          </a:prstGeom>
          <a:noFill/>
          <a:ln>
            <a:noFill/>
          </a:ln>
        </p:spPr>
      </p:pic>
      <p:pic>
        <p:nvPicPr>
          <p:cNvPr id="7" name="Google Shape;451;p42">
            <a:extLst>
              <a:ext uri="{FF2B5EF4-FFF2-40B4-BE49-F238E27FC236}">
                <a16:creationId xmlns:a16="http://schemas.microsoft.com/office/drawing/2014/main" id="{9C0752A3-3880-5184-8349-79EDA6E968B7}"/>
              </a:ext>
            </a:extLst>
          </p:cNvPr>
          <p:cNvPicPr preferRelativeResize="0"/>
          <p:nvPr/>
        </p:nvPicPr>
        <p:blipFill>
          <a:blip r:embed="rId8">
            <a:alphaModFix/>
          </a:blip>
          <a:stretch>
            <a:fillRect/>
          </a:stretch>
        </p:blipFill>
        <p:spPr>
          <a:xfrm>
            <a:off x="1357479" y="6028391"/>
            <a:ext cx="155447" cy="207263"/>
          </a:xfrm>
          <a:prstGeom prst="rect">
            <a:avLst/>
          </a:prstGeom>
          <a:noFill/>
          <a:ln>
            <a:noFill/>
          </a:ln>
        </p:spPr>
      </p:pic>
    </p:spTree>
    <p:extLst>
      <p:ext uri="{BB962C8B-B14F-4D97-AF65-F5344CB8AC3E}">
        <p14:creationId xmlns:p14="http://schemas.microsoft.com/office/powerpoint/2010/main" val="1156242221"/>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20"/>
        <p:cNvGrpSpPr/>
        <p:nvPr/>
      </p:nvGrpSpPr>
      <p:grpSpPr>
        <a:xfrm>
          <a:off x="0" y="0"/>
          <a:ext cx="0" cy="0"/>
          <a:chOff x="0" y="0"/>
          <a:chExt cx="0" cy="0"/>
        </a:xfrm>
      </p:grpSpPr>
      <p:pic>
        <p:nvPicPr>
          <p:cNvPr id="21" name="Picture 20">
            <a:extLst>
              <a:ext uri="{FF2B5EF4-FFF2-40B4-BE49-F238E27FC236}">
                <a16:creationId xmlns:a16="http://schemas.microsoft.com/office/drawing/2014/main" id="{2004F969-1715-0EA6-FB59-73F70C675260}"/>
              </a:ext>
            </a:extLst>
          </p:cNvPr>
          <p:cNvPicPr>
            <a:picLocks noChangeAspect="1"/>
          </p:cNvPicPr>
          <p:nvPr/>
        </p:nvPicPr>
        <p:blipFill>
          <a:blip r:embed="rId3"/>
          <a:stretch>
            <a:fillRect/>
          </a:stretch>
        </p:blipFill>
        <p:spPr>
          <a:xfrm>
            <a:off x="381000" y="1240069"/>
            <a:ext cx="8069940" cy="4127799"/>
          </a:xfrm>
          <a:prstGeom prst="rect">
            <a:avLst/>
          </a:prstGeom>
        </p:spPr>
      </p:pic>
      <p:sp>
        <p:nvSpPr>
          <p:cNvPr id="626" name="Google Shape;626;p46"/>
          <p:cNvSpPr txBox="1">
            <a:spLocks noGrp="1"/>
          </p:cNvSpPr>
          <p:nvPr>
            <p:ph type="title" idx="2"/>
          </p:nvPr>
        </p:nvSpPr>
        <p:spPr>
          <a:xfrm>
            <a:off x="1407382" y="489871"/>
            <a:ext cx="3469419" cy="560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800" dirty="0" smtClean="0">
                <a:solidFill>
                  <a:srgbClr val="002060"/>
                </a:solidFill>
                <a:latin typeface="Times New Roman" pitchFamily="18" charset="0"/>
                <a:cs typeface="Times New Roman" pitchFamily="18" charset="0"/>
              </a:rPr>
              <a:t>1.Dụng </a:t>
            </a:r>
            <a:r>
              <a:rPr lang="en" sz="2800" dirty="0">
                <a:solidFill>
                  <a:srgbClr val="002060"/>
                </a:solidFill>
                <a:latin typeface="Times New Roman" pitchFamily="18" charset="0"/>
                <a:cs typeface="Times New Roman" pitchFamily="18" charset="0"/>
              </a:rPr>
              <a:t>Cụ</a:t>
            </a:r>
            <a:endParaRPr sz="2800" dirty="0">
              <a:solidFill>
                <a:srgbClr val="002060"/>
              </a:solidFill>
              <a:latin typeface="Times New Roman" pitchFamily="18" charset="0"/>
              <a:cs typeface="Times New Roman" pitchFamily="18" charset="0"/>
            </a:endParaRPr>
          </a:p>
        </p:txBody>
      </p:sp>
      <p:grpSp>
        <p:nvGrpSpPr>
          <p:cNvPr id="686" name="Google Shape;686;p46"/>
          <p:cNvGrpSpPr/>
          <p:nvPr/>
        </p:nvGrpSpPr>
        <p:grpSpPr>
          <a:xfrm>
            <a:off x="894059" y="504926"/>
            <a:ext cx="479843" cy="549751"/>
            <a:chOff x="1779825" y="1432446"/>
            <a:chExt cx="445949" cy="384874"/>
          </a:xfrm>
        </p:grpSpPr>
        <p:sp>
          <p:nvSpPr>
            <p:cNvPr id="687" name="Google Shape;687;p46"/>
            <p:cNvSpPr/>
            <p:nvPr/>
          </p:nvSpPr>
          <p:spPr>
            <a:xfrm>
              <a:off x="1809916" y="1432446"/>
              <a:ext cx="384874" cy="384874"/>
            </a:xfrm>
            <a:custGeom>
              <a:avLst/>
              <a:gdLst/>
              <a:ahLst/>
              <a:cxnLst/>
              <a:rect l="l" t="t" r="r" b="b"/>
              <a:pathLst>
                <a:path w="10360" h="10360" extrusionOk="0">
                  <a:moveTo>
                    <a:pt x="5168" y="357"/>
                  </a:moveTo>
                  <a:cubicBezTo>
                    <a:pt x="7859" y="357"/>
                    <a:pt x="10002" y="2524"/>
                    <a:pt x="10002" y="5168"/>
                  </a:cubicBezTo>
                  <a:cubicBezTo>
                    <a:pt x="10002" y="7811"/>
                    <a:pt x="7859" y="10002"/>
                    <a:pt x="5168" y="10002"/>
                  </a:cubicBezTo>
                  <a:cubicBezTo>
                    <a:pt x="2525" y="10002"/>
                    <a:pt x="358" y="7811"/>
                    <a:pt x="358" y="5168"/>
                  </a:cubicBezTo>
                  <a:cubicBezTo>
                    <a:pt x="358" y="2524"/>
                    <a:pt x="2501" y="357"/>
                    <a:pt x="5168" y="357"/>
                  </a:cubicBezTo>
                  <a:close/>
                  <a:moveTo>
                    <a:pt x="5168" y="0"/>
                  </a:moveTo>
                  <a:cubicBezTo>
                    <a:pt x="3811" y="0"/>
                    <a:pt x="2501" y="524"/>
                    <a:pt x="1524" y="1524"/>
                  </a:cubicBezTo>
                  <a:cubicBezTo>
                    <a:pt x="524" y="2501"/>
                    <a:pt x="0" y="3810"/>
                    <a:pt x="0" y="5168"/>
                  </a:cubicBezTo>
                  <a:cubicBezTo>
                    <a:pt x="0" y="6549"/>
                    <a:pt x="524" y="7859"/>
                    <a:pt x="1524" y="8835"/>
                  </a:cubicBezTo>
                  <a:cubicBezTo>
                    <a:pt x="2501" y="9812"/>
                    <a:pt x="3787" y="10359"/>
                    <a:pt x="5168" y="10359"/>
                  </a:cubicBezTo>
                  <a:cubicBezTo>
                    <a:pt x="6573" y="10359"/>
                    <a:pt x="7883" y="9812"/>
                    <a:pt x="8835" y="8835"/>
                  </a:cubicBezTo>
                  <a:cubicBezTo>
                    <a:pt x="9812" y="7859"/>
                    <a:pt x="10360" y="6549"/>
                    <a:pt x="10360" y="5168"/>
                  </a:cubicBezTo>
                  <a:cubicBezTo>
                    <a:pt x="10360" y="3810"/>
                    <a:pt x="9812" y="2501"/>
                    <a:pt x="8835" y="1524"/>
                  </a:cubicBezTo>
                  <a:cubicBezTo>
                    <a:pt x="7859" y="524"/>
                    <a:pt x="6549" y="0"/>
                    <a:pt x="5168" y="0"/>
                  </a:cubicBezTo>
                  <a:close/>
                </a:path>
              </a:pathLst>
            </a:custGeom>
            <a:solidFill>
              <a:srgbClr val="FFE6D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8" name="Google Shape;688;p46"/>
            <p:cNvSpPr/>
            <p:nvPr/>
          </p:nvSpPr>
          <p:spPr>
            <a:xfrm>
              <a:off x="1864749" y="1502548"/>
              <a:ext cx="137195" cy="156401"/>
            </a:xfrm>
            <a:custGeom>
              <a:avLst/>
              <a:gdLst/>
              <a:ahLst/>
              <a:cxnLst/>
              <a:rect l="l" t="t" r="r" b="b"/>
              <a:pathLst>
                <a:path w="3693" h="4210" extrusionOk="0">
                  <a:moveTo>
                    <a:pt x="1849" y="0"/>
                  </a:moveTo>
                  <a:cubicBezTo>
                    <a:pt x="1805" y="0"/>
                    <a:pt x="1763" y="6"/>
                    <a:pt x="1739" y="18"/>
                  </a:cubicBezTo>
                  <a:lnTo>
                    <a:pt x="120" y="971"/>
                  </a:lnTo>
                  <a:cubicBezTo>
                    <a:pt x="72" y="995"/>
                    <a:pt x="1" y="1090"/>
                    <a:pt x="1" y="1161"/>
                  </a:cubicBezTo>
                  <a:lnTo>
                    <a:pt x="1" y="2995"/>
                  </a:lnTo>
                  <a:cubicBezTo>
                    <a:pt x="1" y="3090"/>
                    <a:pt x="25" y="3138"/>
                    <a:pt x="120" y="3186"/>
                  </a:cubicBezTo>
                  <a:lnTo>
                    <a:pt x="1858" y="4210"/>
                  </a:lnTo>
                  <a:lnTo>
                    <a:pt x="3692" y="3114"/>
                  </a:lnTo>
                  <a:lnTo>
                    <a:pt x="3692" y="1018"/>
                  </a:lnTo>
                  <a:lnTo>
                    <a:pt x="1977" y="18"/>
                  </a:lnTo>
                  <a:cubicBezTo>
                    <a:pt x="1942" y="6"/>
                    <a:pt x="1894" y="0"/>
                    <a:pt x="1849" y="0"/>
                  </a:cubicBezTo>
                  <a:close/>
                </a:path>
              </a:pathLst>
            </a:custGeom>
            <a:solidFill>
              <a:srgbClr val="FDAFB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89" name="Google Shape;689;p46"/>
            <p:cNvSpPr/>
            <p:nvPr/>
          </p:nvSpPr>
          <p:spPr>
            <a:xfrm>
              <a:off x="1876266" y="1524429"/>
              <a:ext cx="125678" cy="133629"/>
            </a:xfrm>
            <a:custGeom>
              <a:avLst/>
              <a:gdLst/>
              <a:ahLst/>
              <a:cxnLst/>
              <a:rect l="l" t="t" r="r" b="b"/>
              <a:pathLst>
                <a:path w="3383" h="3597" extrusionOk="0">
                  <a:moveTo>
                    <a:pt x="2644" y="1"/>
                  </a:moveTo>
                  <a:cubicBezTo>
                    <a:pt x="2668" y="144"/>
                    <a:pt x="2668" y="287"/>
                    <a:pt x="2668" y="429"/>
                  </a:cubicBezTo>
                  <a:cubicBezTo>
                    <a:pt x="2668" y="1715"/>
                    <a:pt x="1667" y="2739"/>
                    <a:pt x="381" y="2739"/>
                  </a:cubicBezTo>
                  <a:cubicBezTo>
                    <a:pt x="262" y="2739"/>
                    <a:pt x="119" y="2739"/>
                    <a:pt x="0" y="2692"/>
                  </a:cubicBezTo>
                  <a:lnTo>
                    <a:pt x="0" y="2692"/>
                  </a:lnTo>
                  <a:lnTo>
                    <a:pt x="1548" y="3597"/>
                  </a:lnTo>
                  <a:lnTo>
                    <a:pt x="3382" y="2501"/>
                  </a:lnTo>
                  <a:lnTo>
                    <a:pt x="3382" y="406"/>
                  </a:lnTo>
                  <a:lnTo>
                    <a:pt x="2644" y="1"/>
                  </a:lnTo>
                  <a:close/>
                </a:path>
              </a:pathLst>
            </a:custGeom>
            <a:solidFill>
              <a:srgbClr val="FC9DA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0" name="Google Shape;690;p46"/>
            <p:cNvSpPr/>
            <p:nvPr/>
          </p:nvSpPr>
          <p:spPr>
            <a:xfrm>
              <a:off x="2001907" y="1500988"/>
              <a:ext cx="137158" cy="157070"/>
            </a:xfrm>
            <a:custGeom>
              <a:avLst/>
              <a:gdLst/>
              <a:ahLst/>
              <a:cxnLst/>
              <a:rect l="l" t="t" r="r" b="b"/>
              <a:pathLst>
                <a:path w="3692" h="4228" extrusionOk="0">
                  <a:moveTo>
                    <a:pt x="1849" y="1"/>
                  </a:moveTo>
                  <a:cubicBezTo>
                    <a:pt x="1804" y="1"/>
                    <a:pt x="1762" y="13"/>
                    <a:pt x="1739" y="36"/>
                  </a:cubicBezTo>
                  <a:lnTo>
                    <a:pt x="0" y="1037"/>
                  </a:lnTo>
                  <a:lnTo>
                    <a:pt x="0" y="3132"/>
                  </a:lnTo>
                  <a:lnTo>
                    <a:pt x="1858" y="4228"/>
                  </a:lnTo>
                  <a:lnTo>
                    <a:pt x="3572" y="3204"/>
                  </a:lnTo>
                  <a:cubicBezTo>
                    <a:pt x="3667" y="3180"/>
                    <a:pt x="3691" y="3085"/>
                    <a:pt x="3691" y="3013"/>
                  </a:cubicBezTo>
                  <a:lnTo>
                    <a:pt x="3691" y="1179"/>
                  </a:lnTo>
                  <a:cubicBezTo>
                    <a:pt x="3691" y="1108"/>
                    <a:pt x="3667" y="1037"/>
                    <a:pt x="3572" y="989"/>
                  </a:cubicBezTo>
                  <a:lnTo>
                    <a:pt x="1977" y="36"/>
                  </a:lnTo>
                  <a:cubicBezTo>
                    <a:pt x="1941" y="13"/>
                    <a:pt x="1893" y="1"/>
                    <a:pt x="1849" y="1"/>
                  </a:cubicBezTo>
                  <a:close/>
                </a:path>
              </a:pathLst>
            </a:custGeom>
            <a:solidFill>
              <a:srgbClr val="FDAFB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1" name="Google Shape;691;p46"/>
            <p:cNvSpPr/>
            <p:nvPr/>
          </p:nvSpPr>
          <p:spPr>
            <a:xfrm>
              <a:off x="2014278" y="1524429"/>
              <a:ext cx="126533" cy="133629"/>
            </a:xfrm>
            <a:custGeom>
              <a:avLst/>
              <a:gdLst/>
              <a:ahLst/>
              <a:cxnLst/>
              <a:rect l="l" t="t" r="r" b="b"/>
              <a:pathLst>
                <a:path w="3406" h="3597" extrusionOk="0">
                  <a:moveTo>
                    <a:pt x="2620" y="1"/>
                  </a:moveTo>
                  <a:lnTo>
                    <a:pt x="2620" y="1"/>
                  </a:lnTo>
                  <a:cubicBezTo>
                    <a:pt x="2644" y="144"/>
                    <a:pt x="2644" y="287"/>
                    <a:pt x="2644" y="429"/>
                  </a:cubicBezTo>
                  <a:cubicBezTo>
                    <a:pt x="2644" y="1692"/>
                    <a:pt x="1644" y="2692"/>
                    <a:pt x="429" y="2739"/>
                  </a:cubicBezTo>
                  <a:cubicBezTo>
                    <a:pt x="262" y="2739"/>
                    <a:pt x="120" y="2739"/>
                    <a:pt x="0" y="2692"/>
                  </a:cubicBezTo>
                  <a:lnTo>
                    <a:pt x="0" y="2692"/>
                  </a:lnTo>
                  <a:lnTo>
                    <a:pt x="1548" y="3597"/>
                  </a:lnTo>
                  <a:lnTo>
                    <a:pt x="3287" y="2573"/>
                  </a:lnTo>
                  <a:cubicBezTo>
                    <a:pt x="3334" y="2549"/>
                    <a:pt x="3406" y="2454"/>
                    <a:pt x="3406" y="2382"/>
                  </a:cubicBezTo>
                  <a:lnTo>
                    <a:pt x="3406" y="548"/>
                  </a:lnTo>
                  <a:cubicBezTo>
                    <a:pt x="3406" y="477"/>
                    <a:pt x="3358" y="406"/>
                    <a:pt x="3287" y="358"/>
                  </a:cubicBezTo>
                  <a:lnTo>
                    <a:pt x="2620" y="1"/>
                  </a:lnTo>
                  <a:close/>
                </a:path>
              </a:pathLst>
            </a:custGeom>
            <a:solidFill>
              <a:srgbClr val="FC9DA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2" name="Google Shape;692;p46"/>
            <p:cNvSpPr/>
            <p:nvPr/>
          </p:nvSpPr>
          <p:spPr>
            <a:xfrm>
              <a:off x="1933774" y="1618233"/>
              <a:ext cx="137158" cy="156402"/>
            </a:xfrm>
            <a:custGeom>
              <a:avLst/>
              <a:gdLst/>
              <a:ahLst/>
              <a:cxnLst/>
              <a:rect l="l" t="t" r="r" b="b"/>
              <a:pathLst>
                <a:path w="3692" h="4210" extrusionOk="0">
                  <a:moveTo>
                    <a:pt x="1834" y="0"/>
                  </a:moveTo>
                  <a:lnTo>
                    <a:pt x="0" y="1096"/>
                  </a:lnTo>
                  <a:lnTo>
                    <a:pt x="0" y="3025"/>
                  </a:lnTo>
                  <a:cubicBezTo>
                    <a:pt x="0" y="3120"/>
                    <a:pt x="24" y="3191"/>
                    <a:pt x="119" y="3239"/>
                  </a:cubicBezTo>
                  <a:lnTo>
                    <a:pt x="1715" y="4191"/>
                  </a:lnTo>
                  <a:cubicBezTo>
                    <a:pt x="1751" y="4203"/>
                    <a:pt x="1798" y="4209"/>
                    <a:pt x="1843" y="4209"/>
                  </a:cubicBezTo>
                  <a:cubicBezTo>
                    <a:pt x="1888" y="4209"/>
                    <a:pt x="1929" y="4203"/>
                    <a:pt x="1953" y="4191"/>
                  </a:cubicBezTo>
                  <a:lnTo>
                    <a:pt x="3573" y="3239"/>
                  </a:lnTo>
                  <a:cubicBezTo>
                    <a:pt x="3668" y="3191"/>
                    <a:pt x="3692" y="3096"/>
                    <a:pt x="3692" y="3025"/>
                  </a:cubicBezTo>
                  <a:lnTo>
                    <a:pt x="3692" y="1096"/>
                  </a:lnTo>
                  <a:lnTo>
                    <a:pt x="1834" y="0"/>
                  </a:lnTo>
                  <a:close/>
                </a:path>
              </a:pathLst>
            </a:custGeom>
            <a:solidFill>
              <a:srgbClr val="D8BED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3" name="Google Shape;693;p46"/>
            <p:cNvSpPr/>
            <p:nvPr/>
          </p:nvSpPr>
          <p:spPr>
            <a:xfrm>
              <a:off x="1946145" y="1641229"/>
              <a:ext cx="125678" cy="132514"/>
            </a:xfrm>
            <a:custGeom>
              <a:avLst/>
              <a:gdLst/>
              <a:ahLst/>
              <a:cxnLst/>
              <a:rect l="l" t="t" r="r" b="b"/>
              <a:pathLst>
                <a:path w="3383" h="3567" extrusionOk="0">
                  <a:moveTo>
                    <a:pt x="2620" y="0"/>
                  </a:moveTo>
                  <a:cubicBezTo>
                    <a:pt x="2644" y="143"/>
                    <a:pt x="2644" y="310"/>
                    <a:pt x="2644" y="453"/>
                  </a:cubicBezTo>
                  <a:cubicBezTo>
                    <a:pt x="2644" y="1691"/>
                    <a:pt x="1620" y="2715"/>
                    <a:pt x="406" y="2739"/>
                  </a:cubicBezTo>
                  <a:cubicBezTo>
                    <a:pt x="263" y="2739"/>
                    <a:pt x="120" y="2739"/>
                    <a:pt x="1" y="2715"/>
                  </a:cubicBezTo>
                  <a:lnTo>
                    <a:pt x="1" y="2715"/>
                  </a:lnTo>
                  <a:lnTo>
                    <a:pt x="1430" y="3549"/>
                  </a:lnTo>
                  <a:cubicBezTo>
                    <a:pt x="1453" y="3561"/>
                    <a:pt x="1495" y="3566"/>
                    <a:pt x="1540" y="3566"/>
                  </a:cubicBezTo>
                  <a:cubicBezTo>
                    <a:pt x="1584" y="3566"/>
                    <a:pt x="1632" y="3561"/>
                    <a:pt x="1668" y="3549"/>
                  </a:cubicBezTo>
                  <a:lnTo>
                    <a:pt x="3263" y="2596"/>
                  </a:lnTo>
                  <a:cubicBezTo>
                    <a:pt x="3335" y="2572"/>
                    <a:pt x="3382" y="2477"/>
                    <a:pt x="3382" y="2382"/>
                  </a:cubicBezTo>
                  <a:lnTo>
                    <a:pt x="3382" y="453"/>
                  </a:lnTo>
                  <a:lnTo>
                    <a:pt x="2620" y="0"/>
                  </a:lnTo>
                  <a:close/>
                </a:path>
              </a:pathLst>
            </a:custGeom>
            <a:solidFill>
              <a:srgbClr val="AA74B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4" name="Google Shape;694;p46"/>
            <p:cNvSpPr/>
            <p:nvPr/>
          </p:nvSpPr>
          <p:spPr>
            <a:xfrm>
              <a:off x="1779825" y="1475763"/>
              <a:ext cx="46029" cy="13337"/>
            </a:xfrm>
            <a:custGeom>
              <a:avLst/>
              <a:gdLst/>
              <a:ahLst/>
              <a:cxnLst/>
              <a:rect l="l" t="t" r="r" b="b"/>
              <a:pathLst>
                <a:path w="1239" h="359" extrusionOk="0">
                  <a:moveTo>
                    <a:pt x="191" y="1"/>
                  </a:moveTo>
                  <a:cubicBezTo>
                    <a:pt x="96" y="1"/>
                    <a:pt x="1" y="72"/>
                    <a:pt x="1" y="168"/>
                  </a:cubicBezTo>
                  <a:cubicBezTo>
                    <a:pt x="1" y="263"/>
                    <a:pt x="96" y="358"/>
                    <a:pt x="191" y="358"/>
                  </a:cubicBezTo>
                  <a:lnTo>
                    <a:pt x="1072" y="358"/>
                  </a:lnTo>
                  <a:cubicBezTo>
                    <a:pt x="1168" y="358"/>
                    <a:pt x="1239" y="263"/>
                    <a:pt x="1239" y="168"/>
                  </a:cubicBezTo>
                  <a:cubicBezTo>
                    <a:pt x="1239" y="72"/>
                    <a:pt x="1168" y="1"/>
                    <a:pt x="1072" y="1"/>
                  </a:cubicBezTo>
                  <a:close/>
                </a:path>
              </a:pathLst>
            </a:custGeom>
            <a:solidFill>
              <a:srgbClr val="FB6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5" name="Google Shape;695;p46"/>
            <p:cNvSpPr/>
            <p:nvPr/>
          </p:nvSpPr>
          <p:spPr>
            <a:xfrm>
              <a:off x="1779825" y="1446600"/>
              <a:ext cx="89383" cy="13300"/>
            </a:xfrm>
            <a:custGeom>
              <a:avLst/>
              <a:gdLst/>
              <a:ahLst/>
              <a:cxnLst/>
              <a:rect l="l" t="t" r="r" b="b"/>
              <a:pathLst>
                <a:path w="2406" h="358" extrusionOk="0">
                  <a:moveTo>
                    <a:pt x="191" y="0"/>
                  </a:moveTo>
                  <a:cubicBezTo>
                    <a:pt x="96" y="0"/>
                    <a:pt x="1" y="95"/>
                    <a:pt x="1" y="191"/>
                  </a:cubicBezTo>
                  <a:cubicBezTo>
                    <a:pt x="1" y="262"/>
                    <a:pt x="96" y="357"/>
                    <a:pt x="191" y="357"/>
                  </a:cubicBezTo>
                  <a:lnTo>
                    <a:pt x="2239" y="357"/>
                  </a:lnTo>
                  <a:cubicBezTo>
                    <a:pt x="2334" y="357"/>
                    <a:pt x="2406" y="262"/>
                    <a:pt x="2406" y="191"/>
                  </a:cubicBezTo>
                  <a:cubicBezTo>
                    <a:pt x="2406" y="95"/>
                    <a:pt x="2334" y="0"/>
                    <a:pt x="2239" y="0"/>
                  </a:cubicBezTo>
                  <a:close/>
                </a:path>
              </a:pathLst>
            </a:custGeom>
            <a:solidFill>
              <a:srgbClr val="FB6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6" name="Google Shape;696;p46"/>
            <p:cNvSpPr/>
            <p:nvPr/>
          </p:nvSpPr>
          <p:spPr>
            <a:xfrm>
              <a:off x="1779825" y="1502325"/>
              <a:ext cx="186716" cy="78758"/>
            </a:xfrm>
            <a:custGeom>
              <a:avLst/>
              <a:gdLst/>
              <a:ahLst/>
              <a:cxnLst/>
              <a:rect l="l" t="t" r="r" b="b"/>
              <a:pathLst>
                <a:path w="5026" h="2120" extrusionOk="0">
                  <a:moveTo>
                    <a:pt x="167" y="0"/>
                  </a:moveTo>
                  <a:cubicBezTo>
                    <a:pt x="96" y="0"/>
                    <a:pt x="1" y="72"/>
                    <a:pt x="1" y="167"/>
                  </a:cubicBezTo>
                  <a:cubicBezTo>
                    <a:pt x="1" y="262"/>
                    <a:pt x="96" y="358"/>
                    <a:pt x="167" y="358"/>
                  </a:cubicBezTo>
                  <a:lnTo>
                    <a:pt x="2430" y="358"/>
                  </a:lnTo>
                  <a:lnTo>
                    <a:pt x="3739" y="1263"/>
                  </a:lnTo>
                  <a:cubicBezTo>
                    <a:pt x="3716" y="1334"/>
                    <a:pt x="3716" y="1382"/>
                    <a:pt x="3716" y="1477"/>
                  </a:cubicBezTo>
                  <a:cubicBezTo>
                    <a:pt x="3716" y="1834"/>
                    <a:pt x="4025" y="2120"/>
                    <a:pt x="4382" y="2120"/>
                  </a:cubicBezTo>
                  <a:cubicBezTo>
                    <a:pt x="4740" y="2120"/>
                    <a:pt x="5025" y="1834"/>
                    <a:pt x="5025" y="1477"/>
                  </a:cubicBezTo>
                  <a:cubicBezTo>
                    <a:pt x="5002" y="1120"/>
                    <a:pt x="4716" y="834"/>
                    <a:pt x="4359" y="834"/>
                  </a:cubicBezTo>
                  <a:cubicBezTo>
                    <a:pt x="4192" y="834"/>
                    <a:pt x="4049" y="882"/>
                    <a:pt x="3930" y="977"/>
                  </a:cubicBezTo>
                  <a:lnTo>
                    <a:pt x="2596" y="24"/>
                  </a:lnTo>
                  <a:cubicBezTo>
                    <a:pt x="2573" y="0"/>
                    <a:pt x="2525" y="0"/>
                    <a:pt x="2501" y="0"/>
                  </a:cubicBezTo>
                  <a:close/>
                </a:path>
              </a:pathLst>
            </a:custGeom>
            <a:solidFill>
              <a:srgbClr val="FEDFA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7" name="Google Shape;697;p46"/>
            <p:cNvSpPr/>
            <p:nvPr/>
          </p:nvSpPr>
          <p:spPr>
            <a:xfrm>
              <a:off x="2187694" y="1721733"/>
              <a:ext cx="38079" cy="13300"/>
            </a:xfrm>
            <a:custGeom>
              <a:avLst/>
              <a:gdLst/>
              <a:ahLst/>
              <a:cxnLst/>
              <a:rect l="l" t="t" r="r" b="b"/>
              <a:pathLst>
                <a:path w="1025" h="358" extrusionOk="0">
                  <a:moveTo>
                    <a:pt x="191" y="0"/>
                  </a:moveTo>
                  <a:cubicBezTo>
                    <a:pt x="95" y="0"/>
                    <a:pt x="0" y="96"/>
                    <a:pt x="0" y="191"/>
                  </a:cubicBezTo>
                  <a:cubicBezTo>
                    <a:pt x="0" y="286"/>
                    <a:pt x="95" y="358"/>
                    <a:pt x="191" y="358"/>
                  </a:cubicBezTo>
                  <a:lnTo>
                    <a:pt x="834" y="358"/>
                  </a:lnTo>
                  <a:cubicBezTo>
                    <a:pt x="929" y="358"/>
                    <a:pt x="1024" y="310"/>
                    <a:pt x="1024" y="191"/>
                  </a:cubicBezTo>
                  <a:cubicBezTo>
                    <a:pt x="1024" y="96"/>
                    <a:pt x="929" y="0"/>
                    <a:pt x="834" y="0"/>
                  </a:cubicBezTo>
                  <a:close/>
                </a:path>
              </a:pathLst>
            </a:custGeom>
            <a:solidFill>
              <a:srgbClr val="FB6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8" name="Google Shape;698;p46"/>
            <p:cNvSpPr/>
            <p:nvPr/>
          </p:nvSpPr>
          <p:spPr>
            <a:xfrm>
              <a:off x="2134607" y="1695171"/>
              <a:ext cx="90274" cy="13337"/>
            </a:xfrm>
            <a:custGeom>
              <a:avLst/>
              <a:gdLst/>
              <a:ahLst/>
              <a:cxnLst/>
              <a:rect l="l" t="t" r="r" b="b"/>
              <a:pathLst>
                <a:path w="2430" h="359" extrusionOk="0">
                  <a:moveTo>
                    <a:pt x="191" y="1"/>
                  </a:moveTo>
                  <a:cubicBezTo>
                    <a:pt x="95" y="1"/>
                    <a:pt x="0" y="96"/>
                    <a:pt x="0" y="191"/>
                  </a:cubicBezTo>
                  <a:cubicBezTo>
                    <a:pt x="0" y="287"/>
                    <a:pt x="95" y="358"/>
                    <a:pt x="191" y="358"/>
                  </a:cubicBezTo>
                  <a:lnTo>
                    <a:pt x="2239" y="358"/>
                  </a:lnTo>
                  <a:cubicBezTo>
                    <a:pt x="2334" y="358"/>
                    <a:pt x="2429" y="287"/>
                    <a:pt x="2429" y="191"/>
                  </a:cubicBezTo>
                  <a:cubicBezTo>
                    <a:pt x="2429" y="96"/>
                    <a:pt x="2334" y="1"/>
                    <a:pt x="2239" y="1"/>
                  </a:cubicBezTo>
                  <a:close/>
                </a:path>
              </a:pathLst>
            </a:custGeom>
            <a:solidFill>
              <a:srgbClr val="FB6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699" name="Google Shape;699;p46"/>
            <p:cNvSpPr/>
            <p:nvPr/>
          </p:nvSpPr>
          <p:spPr>
            <a:xfrm>
              <a:off x="2006328" y="1683691"/>
              <a:ext cx="219445" cy="79650"/>
            </a:xfrm>
            <a:custGeom>
              <a:avLst/>
              <a:gdLst/>
              <a:ahLst/>
              <a:cxnLst/>
              <a:rect l="l" t="t" r="r" b="b"/>
              <a:pathLst>
                <a:path w="5907" h="2144" extrusionOk="0">
                  <a:moveTo>
                    <a:pt x="667" y="0"/>
                  </a:moveTo>
                  <a:cubicBezTo>
                    <a:pt x="310" y="0"/>
                    <a:pt x="0" y="286"/>
                    <a:pt x="0" y="643"/>
                  </a:cubicBezTo>
                  <a:cubicBezTo>
                    <a:pt x="0" y="1001"/>
                    <a:pt x="310" y="1310"/>
                    <a:pt x="667" y="1310"/>
                  </a:cubicBezTo>
                  <a:cubicBezTo>
                    <a:pt x="810" y="1310"/>
                    <a:pt x="953" y="1239"/>
                    <a:pt x="1072" y="1143"/>
                  </a:cubicBezTo>
                  <a:lnTo>
                    <a:pt x="2429" y="2096"/>
                  </a:lnTo>
                  <a:cubicBezTo>
                    <a:pt x="2453" y="2144"/>
                    <a:pt x="2477" y="2144"/>
                    <a:pt x="2501" y="2144"/>
                  </a:cubicBezTo>
                  <a:lnTo>
                    <a:pt x="5668" y="2144"/>
                  </a:lnTo>
                  <a:cubicBezTo>
                    <a:pt x="5763" y="2144"/>
                    <a:pt x="5835" y="2048"/>
                    <a:pt x="5835" y="1953"/>
                  </a:cubicBezTo>
                  <a:cubicBezTo>
                    <a:pt x="5906" y="1858"/>
                    <a:pt x="5811" y="1786"/>
                    <a:pt x="5716" y="1786"/>
                  </a:cubicBezTo>
                  <a:lnTo>
                    <a:pt x="2596" y="1786"/>
                  </a:lnTo>
                  <a:lnTo>
                    <a:pt x="1286" y="858"/>
                  </a:lnTo>
                  <a:cubicBezTo>
                    <a:pt x="1310" y="786"/>
                    <a:pt x="1310" y="739"/>
                    <a:pt x="1310" y="643"/>
                  </a:cubicBezTo>
                  <a:cubicBezTo>
                    <a:pt x="1310" y="286"/>
                    <a:pt x="1024" y="0"/>
                    <a:pt x="667" y="0"/>
                  </a:cubicBezTo>
                  <a:close/>
                </a:path>
              </a:pathLst>
            </a:custGeom>
            <a:solidFill>
              <a:srgbClr val="FEDFA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0" name="Google Shape;700;p46"/>
            <p:cNvSpPr/>
            <p:nvPr/>
          </p:nvSpPr>
          <p:spPr>
            <a:xfrm>
              <a:off x="2019591" y="1549208"/>
              <a:ext cx="39825" cy="13300"/>
            </a:xfrm>
            <a:custGeom>
              <a:avLst/>
              <a:gdLst/>
              <a:ahLst/>
              <a:cxnLst/>
              <a:rect l="l" t="t" r="r" b="b"/>
              <a:pathLst>
                <a:path w="1072" h="358" extrusionOk="0">
                  <a:moveTo>
                    <a:pt x="191" y="1"/>
                  </a:moveTo>
                  <a:cubicBezTo>
                    <a:pt x="96" y="1"/>
                    <a:pt x="0" y="96"/>
                    <a:pt x="0" y="191"/>
                  </a:cubicBezTo>
                  <a:cubicBezTo>
                    <a:pt x="0" y="286"/>
                    <a:pt x="96" y="358"/>
                    <a:pt x="191" y="358"/>
                  </a:cubicBezTo>
                  <a:lnTo>
                    <a:pt x="905" y="358"/>
                  </a:lnTo>
                  <a:cubicBezTo>
                    <a:pt x="1024" y="358"/>
                    <a:pt x="1072" y="286"/>
                    <a:pt x="1072" y="191"/>
                  </a:cubicBezTo>
                  <a:cubicBezTo>
                    <a:pt x="1072" y="96"/>
                    <a:pt x="1001" y="1"/>
                    <a:pt x="905" y="1"/>
                  </a:cubicBezTo>
                  <a:close/>
                </a:path>
              </a:pathLst>
            </a:custGeom>
            <a:solidFill>
              <a:srgbClr val="FC81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1" name="Google Shape;701;p46"/>
            <p:cNvSpPr/>
            <p:nvPr/>
          </p:nvSpPr>
          <p:spPr>
            <a:xfrm>
              <a:off x="2019591" y="1575733"/>
              <a:ext cx="26562" cy="13337"/>
            </a:xfrm>
            <a:custGeom>
              <a:avLst/>
              <a:gdLst/>
              <a:ahLst/>
              <a:cxnLst/>
              <a:rect l="l" t="t" r="r" b="b"/>
              <a:pathLst>
                <a:path w="715" h="359" extrusionOk="0">
                  <a:moveTo>
                    <a:pt x="191" y="1"/>
                  </a:moveTo>
                  <a:cubicBezTo>
                    <a:pt x="96" y="1"/>
                    <a:pt x="0" y="96"/>
                    <a:pt x="0" y="192"/>
                  </a:cubicBezTo>
                  <a:cubicBezTo>
                    <a:pt x="0" y="287"/>
                    <a:pt x="96" y="358"/>
                    <a:pt x="191" y="358"/>
                  </a:cubicBezTo>
                  <a:lnTo>
                    <a:pt x="548" y="358"/>
                  </a:lnTo>
                  <a:cubicBezTo>
                    <a:pt x="667" y="358"/>
                    <a:pt x="715" y="287"/>
                    <a:pt x="715" y="192"/>
                  </a:cubicBezTo>
                  <a:cubicBezTo>
                    <a:pt x="715" y="96"/>
                    <a:pt x="643" y="1"/>
                    <a:pt x="548" y="1"/>
                  </a:cubicBezTo>
                  <a:close/>
                </a:path>
              </a:pathLst>
            </a:custGeom>
            <a:solidFill>
              <a:srgbClr val="FC81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2" name="Google Shape;702;p46"/>
            <p:cNvSpPr/>
            <p:nvPr/>
          </p:nvSpPr>
          <p:spPr>
            <a:xfrm>
              <a:off x="1948820" y="1672175"/>
              <a:ext cx="39825" cy="13300"/>
            </a:xfrm>
            <a:custGeom>
              <a:avLst/>
              <a:gdLst/>
              <a:ahLst/>
              <a:cxnLst/>
              <a:rect l="l" t="t" r="r" b="b"/>
              <a:pathLst>
                <a:path w="1072" h="358" extrusionOk="0">
                  <a:moveTo>
                    <a:pt x="191" y="1"/>
                  </a:moveTo>
                  <a:cubicBezTo>
                    <a:pt x="95" y="1"/>
                    <a:pt x="0" y="96"/>
                    <a:pt x="0" y="191"/>
                  </a:cubicBezTo>
                  <a:cubicBezTo>
                    <a:pt x="0" y="263"/>
                    <a:pt x="95" y="358"/>
                    <a:pt x="191" y="358"/>
                  </a:cubicBezTo>
                  <a:lnTo>
                    <a:pt x="905" y="358"/>
                  </a:lnTo>
                  <a:cubicBezTo>
                    <a:pt x="1000" y="358"/>
                    <a:pt x="1072" y="310"/>
                    <a:pt x="1072" y="191"/>
                  </a:cubicBezTo>
                  <a:cubicBezTo>
                    <a:pt x="1072" y="96"/>
                    <a:pt x="1000" y="1"/>
                    <a:pt x="905" y="1"/>
                  </a:cubicBezTo>
                  <a:close/>
                </a:path>
              </a:pathLst>
            </a:custGeom>
            <a:solidFill>
              <a:srgbClr val="FC81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03" name="Google Shape;703;p46"/>
            <p:cNvSpPr/>
            <p:nvPr/>
          </p:nvSpPr>
          <p:spPr>
            <a:xfrm>
              <a:off x="1948820" y="1698737"/>
              <a:ext cx="26562" cy="13300"/>
            </a:xfrm>
            <a:custGeom>
              <a:avLst/>
              <a:gdLst/>
              <a:ahLst/>
              <a:cxnLst/>
              <a:rect l="l" t="t" r="r" b="b"/>
              <a:pathLst>
                <a:path w="715" h="358" extrusionOk="0">
                  <a:moveTo>
                    <a:pt x="191" y="0"/>
                  </a:moveTo>
                  <a:cubicBezTo>
                    <a:pt x="95" y="0"/>
                    <a:pt x="0" y="95"/>
                    <a:pt x="0" y="191"/>
                  </a:cubicBezTo>
                  <a:cubicBezTo>
                    <a:pt x="0" y="262"/>
                    <a:pt x="95" y="357"/>
                    <a:pt x="191" y="357"/>
                  </a:cubicBezTo>
                  <a:lnTo>
                    <a:pt x="548" y="357"/>
                  </a:lnTo>
                  <a:cubicBezTo>
                    <a:pt x="643" y="357"/>
                    <a:pt x="715" y="262"/>
                    <a:pt x="715" y="191"/>
                  </a:cubicBezTo>
                  <a:cubicBezTo>
                    <a:pt x="715" y="95"/>
                    <a:pt x="643" y="0"/>
                    <a:pt x="548" y="0"/>
                  </a:cubicBezTo>
                  <a:close/>
                </a:path>
              </a:pathLst>
            </a:custGeom>
            <a:solidFill>
              <a:srgbClr val="FC81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pic>
        <p:nvPicPr>
          <p:cNvPr id="18" name="Google Shape;432;p41">
            <a:extLst>
              <a:ext uri="{FF2B5EF4-FFF2-40B4-BE49-F238E27FC236}">
                <a16:creationId xmlns:a16="http://schemas.microsoft.com/office/drawing/2014/main" id="{CE366900-B33F-E512-727F-BDC4500CFA02}"/>
              </a:ext>
            </a:extLst>
          </p:cNvPr>
          <p:cNvPicPr preferRelativeResize="0"/>
          <p:nvPr/>
        </p:nvPicPr>
        <p:blipFill>
          <a:blip r:embed="rId4">
            <a:alphaModFix amt="75000"/>
          </a:blip>
          <a:stretch>
            <a:fillRect/>
          </a:stretch>
        </p:blipFill>
        <p:spPr>
          <a:xfrm>
            <a:off x="169153" y="198279"/>
            <a:ext cx="612579" cy="816772"/>
          </a:xfrm>
          <a:prstGeom prst="rect">
            <a:avLst/>
          </a:prstGeom>
          <a:noFill/>
          <a:ln>
            <a:noFill/>
          </a:ln>
        </p:spPr>
      </p:pic>
      <p:sp>
        <p:nvSpPr>
          <p:cNvPr id="19" name="Google Shape;434;p41">
            <a:extLst>
              <a:ext uri="{FF2B5EF4-FFF2-40B4-BE49-F238E27FC236}">
                <a16:creationId xmlns:a16="http://schemas.microsoft.com/office/drawing/2014/main" id="{D3672BFF-4C37-0F2A-D498-91713BA9AFD0}"/>
              </a:ext>
            </a:extLst>
          </p:cNvPr>
          <p:cNvSpPr txBox="1">
            <a:spLocks/>
          </p:cNvSpPr>
          <p:nvPr/>
        </p:nvSpPr>
        <p:spPr>
          <a:xfrm>
            <a:off x="176626" y="52360"/>
            <a:ext cx="2052601" cy="535437"/>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lt2"/>
              </a:buClr>
              <a:buSzPts val="2500"/>
              <a:buFont typeface="Changa One"/>
              <a:buNone/>
              <a:defRPr sz="2500" b="0" i="0" u="none" strike="noStrike" cap="none">
                <a:solidFill>
                  <a:schemeClr val="lt2"/>
                </a:solidFill>
                <a:latin typeface="Fira Sans Condensed Medium" panose="020B0603050000020004" pitchFamily="34" charset="0"/>
                <a:ea typeface="Changa One"/>
                <a:cs typeface="Changa One"/>
                <a:sym typeface="Changa One"/>
              </a:defRPr>
            </a:lvl1pPr>
            <a:lvl2pPr marR="0" lvl="1"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2pPr>
            <a:lvl3pPr marR="0" lvl="2"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3pPr>
            <a:lvl4pPr marR="0" lvl="3"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4pPr>
            <a:lvl5pPr marR="0" lvl="4"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5pPr>
            <a:lvl6pPr marR="0" lvl="5"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6pPr>
            <a:lvl7pPr marR="0" lvl="6"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7pPr>
            <a:lvl8pPr marR="0" lvl="7"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8pPr>
            <a:lvl9pPr marR="0" lvl="8" algn="ctr" rtl="0">
              <a:lnSpc>
                <a:spcPct val="100000"/>
              </a:lnSpc>
              <a:spcBef>
                <a:spcPts val="0"/>
              </a:spcBef>
              <a:spcAft>
                <a:spcPts val="0"/>
              </a:spcAft>
              <a:buClr>
                <a:schemeClr val="dk1"/>
              </a:buClr>
              <a:buSzPts val="2500"/>
              <a:buFont typeface="Bebas Neue"/>
              <a:buNone/>
              <a:defRPr sz="2500" b="0" i="0" u="none" strike="noStrike" cap="none">
                <a:solidFill>
                  <a:schemeClr val="dk1"/>
                </a:solidFill>
                <a:latin typeface="Bebas Neue"/>
                <a:ea typeface="Bebas Neue"/>
                <a:cs typeface="Bebas Neue"/>
                <a:sym typeface="Bebas Neue"/>
              </a:defRPr>
            </a:lvl9pPr>
          </a:lstStyle>
          <a:p>
            <a:pPr>
              <a:buClr>
                <a:srgbClr val="FFA156"/>
              </a:buClr>
            </a:pPr>
            <a:r>
              <a:rPr lang="en-US" sz="2800" b="1" kern="0" dirty="0">
                <a:solidFill>
                  <a:srgbClr val="72177E"/>
                </a:solidFill>
                <a:latin typeface="Times New Roman" pitchFamily="18" charset="0"/>
                <a:cs typeface="Times New Roman" pitchFamily="18" charset="0"/>
              </a:rPr>
              <a:t>I. </a:t>
            </a:r>
            <a:r>
              <a:rPr lang="en-US" sz="2800" b="1" kern="0" dirty="0" err="1">
                <a:solidFill>
                  <a:srgbClr val="72177E"/>
                </a:solidFill>
                <a:latin typeface="Times New Roman" pitchFamily="18" charset="0"/>
                <a:cs typeface="Times New Roman" pitchFamily="18" charset="0"/>
              </a:rPr>
              <a:t>Chuẩn</a:t>
            </a:r>
            <a:r>
              <a:rPr lang="en-US" sz="2800" b="1" kern="0" dirty="0">
                <a:solidFill>
                  <a:srgbClr val="72177E"/>
                </a:solidFill>
                <a:latin typeface="Times New Roman" pitchFamily="18" charset="0"/>
                <a:cs typeface="Times New Roman" pitchFamily="18" charset="0"/>
              </a:rPr>
              <a:t> </a:t>
            </a:r>
            <a:r>
              <a:rPr lang="en-US" sz="2800" b="1" kern="0" dirty="0" err="1">
                <a:solidFill>
                  <a:srgbClr val="72177E"/>
                </a:solidFill>
                <a:latin typeface="Times New Roman" pitchFamily="18" charset="0"/>
                <a:cs typeface="Times New Roman" pitchFamily="18" charset="0"/>
              </a:rPr>
              <a:t>Bị</a:t>
            </a:r>
            <a:endParaRPr lang="en-US" sz="2800" b="1" kern="0" dirty="0">
              <a:solidFill>
                <a:srgbClr val="72177E"/>
              </a:solidFill>
              <a:latin typeface="Times New Roman" pitchFamily="18" charset="0"/>
              <a:cs typeface="Times New Roman" pitchFamily="18" charset="0"/>
            </a:endParaRPr>
          </a:p>
        </p:txBody>
      </p:sp>
      <p:sp>
        <p:nvSpPr>
          <p:cNvPr id="22" name="Google Shape;400;p38">
            <a:extLst>
              <a:ext uri="{FF2B5EF4-FFF2-40B4-BE49-F238E27FC236}">
                <a16:creationId xmlns:a16="http://schemas.microsoft.com/office/drawing/2014/main" id="{A8B2B40E-9ABC-EB23-1CE7-CD3D05F41233}"/>
              </a:ext>
            </a:extLst>
          </p:cNvPr>
          <p:cNvSpPr txBox="1">
            <a:spLocks noGrp="1"/>
          </p:cNvSpPr>
          <p:nvPr>
            <p:ph type="subTitle" idx="1"/>
          </p:nvPr>
        </p:nvSpPr>
        <p:spPr>
          <a:xfrm>
            <a:off x="189673" y="2209800"/>
            <a:ext cx="1924695" cy="646400"/>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sz="2800" dirty="0">
                <a:solidFill>
                  <a:srgbClr val="002060"/>
                </a:solidFill>
                <a:latin typeface="Times New Roman" pitchFamily="18" charset="0"/>
                <a:cs typeface="Times New Roman" pitchFamily="18" charset="0"/>
              </a:rPr>
              <a:t>Nguồn sáng (1)</a:t>
            </a:r>
            <a:endParaRPr sz="2800" dirty="0">
              <a:solidFill>
                <a:srgbClr val="002060"/>
              </a:solidFill>
              <a:latin typeface="Times New Roman" pitchFamily="18" charset="0"/>
              <a:cs typeface="Times New Roman" pitchFamily="18" charset="0"/>
            </a:endParaRPr>
          </a:p>
        </p:txBody>
      </p:sp>
      <p:sp>
        <p:nvSpPr>
          <p:cNvPr id="24" name="Google Shape;400;p38">
            <a:extLst>
              <a:ext uri="{FF2B5EF4-FFF2-40B4-BE49-F238E27FC236}">
                <a16:creationId xmlns:a16="http://schemas.microsoft.com/office/drawing/2014/main" id="{AF08AC10-36DD-9355-3C20-451F2B4B4138}"/>
              </a:ext>
            </a:extLst>
          </p:cNvPr>
          <p:cNvSpPr txBox="1">
            <a:spLocks/>
          </p:cNvSpPr>
          <p:nvPr/>
        </p:nvSpPr>
        <p:spPr>
          <a:xfrm>
            <a:off x="1676400" y="1016309"/>
            <a:ext cx="2971800" cy="102950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buClr>
                <a:srgbClr val="FFFFFF"/>
              </a:buClr>
            </a:pPr>
            <a:r>
              <a:rPr lang="en-US" sz="2800" kern="0" dirty="0" err="1">
                <a:solidFill>
                  <a:srgbClr val="002060"/>
                </a:solidFill>
                <a:latin typeface="Times New Roman" pitchFamily="18" charset="0"/>
                <a:cs typeface="Times New Roman" pitchFamily="18" charset="0"/>
              </a:rPr>
              <a:t>Vật</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sáng</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bằng</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kính</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mờ</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hình</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chữ</a:t>
            </a:r>
            <a:r>
              <a:rPr lang="en-US" sz="2800" kern="0" dirty="0">
                <a:solidFill>
                  <a:srgbClr val="002060"/>
                </a:solidFill>
                <a:latin typeface="Times New Roman" pitchFamily="18" charset="0"/>
                <a:cs typeface="Times New Roman" pitchFamily="18" charset="0"/>
              </a:rPr>
              <a:t> F (2)</a:t>
            </a:r>
          </a:p>
        </p:txBody>
      </p:sp>
      <p:sp>
        <p:nvSpPr>
          <p:cNvPr id="28" name="Google Shape;400;p38">
            <a:extLst>
              <a:ext uri="{FF2B5EF4-FFF2-40B4-BE49-F238E27FC236}">
                <a16:creationId xmlns:a16="http://schemas.microsoft.com/office/drawing/2014/main" id="{74C6893E-347C-7CA1-EB9F-97F96EC9AC69}"/>
              </a:ext>
            </a:extLst>
          </p:cNvPr>
          <p:cNvSpPr txBox="1">
            <a:spLocks/>
          </p:cNvSpPr>
          <p:nvPr/>
        </p:nvSpPr>
        <p:spPr>
          <a:xfrm>
            <a:off x="4572000" y="817556"/>
            <a:ext cx="1905000" cy="646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buClr>
                <a:srgbClr val="FFFFFF"/>
              </a:buClr>
            </a:pPr>
            <a:r>
              <a:rPr lang="en-US" sz="2400" kern="0" dirty="0">
                <a:solidFill>
                  <a:srgbClr val="002060"/>
                </a:solidFill>
                <a:latin typeface="Times New Roman" pitchFamily="18" charset="0"/>
                <a:cs typeface="Times New Roman" pitchFamily="18" charset="0"/>
              </a:rPr>
              <a:t>TK </a:t>
            </a:r>
            <a:r>
              <a:rPr lang="en-US" sz="2400" kern="0" dirty="0" err="1">
                <a:solidFill>
                  <a:srgbClr val="002060"/>
                </a:solidFill>
                <a:latin typeface="Times New Roman" pitchFamily="18" charset="0"/>
                <a:cs typeface="Times New Roman" pitchFamily="18" charset="0"/>
              </a:rPr>
              <a:t>hội</a:t>
            </a:r>
            <a:r>
              <a:rPr lang="en-US" sz="2400" kern="0" dirty="0">
                <a:solidFill>
                  <a:srgbClr val="002060"/>
                </a:solidFill>
                <a:latin typeface="Times New Roman" pitchFamily="18" charset="0"/>
                <a:cs typeface="Times New Roman" pitchFamily="18" charset="0"/>
              </a:rPr>
              <a:t> </a:t>
            </a:r>
            <a:r>
              <a:rPr lang="en-US" sz="2400" kern="0" dirty="0" err="1">
                <a:solidFill>
                  <a:srgbClr val="002060"/>
                </a:solidFill>
                <a:latin typeface="Times New Roman" pitchFamily="18" charset="0"/>
                <a:cs typeface="Times New Roman" pitchFamily="18" charset="0"/>
              </a:rPr>
              <a:t>tụ</a:t>
            </a:r>
            <a:r>
              <a:rPr lang="en-US" sz="2400" kern="0" dirty="0">
                <a:solidFill>
                  <a:srgbClr val="002060"/>
                </a:solidFill>
                <a:latin typeface="Times New Roman" pitchFamily="18" charset="0"/>
                <a:cs typeface="Times New Roman" pitchFamily="18" charset="0"/>
              </a:rPr>
              <a:t> (3)</a:t>
            </a:r>
          </a:p>
        </p:txBody>
      </p:sp>
      <p:sp>
        <p:nvSpPr>
          <p:cNvPr id="30" name="Google Shape;400;p38">
            <a:extLst>
              <a:ext uri="{FF2B5EF4-FFF2-40B4-BE49-F238E27FC236}">
                <a16:creationId xmlns:a16="http://schemas.microsoft.com/office/drawing/2014/main" id="{B28775AC-80E1-71DC-ABB8-F0C3EEA76C4E}"/>
              </a:ext>
            </a:extLst>
          </p:cNvPr>
          <p:cNvSpPr txBox="1">
            <a:spLocks/>
          </p:cNvSpPr>
          <p:nvPr/>
        </p:nvSpPr>
        <p:spPr>
          <a:xfrm>
            <a:off x="6805370" y="1054644"/>
            <a:ext cx="2305500" cy="646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buClr>
                <a:srgbClr val="FFFFFF"/>
              </a:buClr>
            </a:pPr>
            <a:r>
              <a:rPr lang="en-US" sz="2800" kern="0" dirty="0" err="1">
                <a:solidFill>
                  <a:srgbClr val="002060"/>
                </a:solidFill>
                <a:latin typeface="Times New Roman" pitchFamily="18" charset="0"/>
                <a:cs typeface="Times New Roman" pitchFamily="18" charset="0"/>
              </a:rPr>
              <a:t>Màn</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chắn</a:t>
            </a:r>
            <a:r>
              <a:rPr lang="en-US" sz="2800" kern="0" dirty="0">
                <a:solidFill>
                  <a:srgbClr val="002060"/>
                </a:solidFill>
                <a:latin typeface="Times New Roman" pitchFamily="18" charset="0"/>
                <a:cs typeface="Times New Roman" pitchFamily="18" charset="0"/>
              </a:rPr>
              <a:t> (4)</a:t>
            </a:r>
          </a:p>
        </p:txBody>
      </p:sp>
      <p:sp>
        <p:nvSpPr>
          <p:cNvPr id="608" name="Google Shape;400;p38">
            <a:extLst>
              <a:ext uri="{FF2B5EF4-FFF2-40B4-BE49-F238E27FC236}">
                <a16:creationId xmlns:a16="http://schemas.microsoft.com/office/drawing/2014/main" id="{376E4E48-557C-169C-038D-A8B71E296D00}"/>
              </a:ext>
            </a:extLst>
          </p:cNvPr>
          <p:cNvSpPr txBox="1">
            <a:spLocks/>
          </p:cNvSpPr>
          <p:nvPr/>
        </p:nvSpPr>
        <p:spPr>
          <a:xfrm>
            <a:off x="4953000" y="4495800"/>
            <a:ext cx="3352800" cy="646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buClr>
                <a:srgbClr val="FFFFFF"/>
              </a:buClr>
            </a:pPr>
            <a:r>
              <a:rPr lang="en-US" sz="2800" kern="0" dirty="0" err="1">
                <a:solidFill>
                  <a:srgbClr val="002060"/>
                </a:solidFill>
                <a:latin typeface="Times New Roman" pitchFamily="18" charset="0"/>
                <a:cs typeface="Times New Roman" pitchFamily="18" charset="0"/>
              </a:rPr>
              <a:t>Giá</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quang</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học</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đồng</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trục</a:t>
            </a:r>
            <a:r>
              <a:rPr lang="en-US" sz="2800" kern="0" dirty="0">
                <a:solidFill>
                  <a:srgbClr val="002060"/>
                </a:solidFill>
                <a:latin typeface="Times New Roman" pitchFamily="18" charset="0"/>
                <a:cs typeface="Times New Roman" pitchFamily="18" charset="0"/>
              </a:rPr>
              <a:t> (5)</a:t>
            </a:r>
          </a:p>
        </p:txBody>
      </p:sp>
      <p:sp>
        <p:nvSpPr>
          <p:cNvPr id="610" name="Google Shape;400;p38">
            <a:extLst>
              <a:ext uri="{FF2B5EF4-FFF2-40B4-BE49-F238E27FC236}">
                <a16:creationId xmlns:a16="http://schemas.microsoft.com/office/drawing/2014/main" id="{20A610B8-F79F-A996-EFE4-EC85269B24AB}"/>
              </a:ext>
            </a:extLst>
          </p:cNvPr>
          <p:cNvSpPr txBox="1">
            <a:spLocks/>
          </p:cNvSpPr>
          <p:nvPr/>
        </p:nvSpPr>
        <p:spPr>
          <a:xfrm>
            <a:off x="523650" y="5190520"/>
            <a:ext cx="2638650" cy="646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Calibri" panose="020F0502020204030204" pitchFamily="34" charset="0"/>
                <a:ea typeface="Open Sans Medium"/>
                <a:cs typeface="Calibri" panose="020F0502020204030204" pitchFamily="34" charset="0"/>
                <a:sym typeface="Open Sans Medium"/>
              </a:defRPr>
            </a:lvl1pPr>
            <a:lvl2pPr marL="914400" marR="0" lvl="1" indent="-317500" algn="ctr" rtl="0">
              <a:lnSpc>
                <a:spcPct val="100000"/>
              </a:lnSpc>
              <a:spcBef>
                <a:spcPts val="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2pPr>
            <a:lvl3pPr marL="1371600" marR="0" lvl="2"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3pPr>
            <a:lvl4pPr marL="1828800" marR="0" lvl="3"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4pPr>
            <a:lvl5pPr marL="2286000" marR="0" lvl="4"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5pPr>
            <a:lvl6pPr marL="2743200" marR="0" lvl="5"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6pPr>
            <a:lvl7pPr marL="3200400" marR="0" lvl="6"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7pPr>
            <a:lvl8pPr marL="3657600" marR="0" lvl="7" indent="-317500" algn="ctr" rtl="0">
              <a:lnSpc>
                <a:spcPct val="100000"/>
              </a:lnSpc>
              <a:spcBef>
                <a:spcPts val="1600"/>
              </a:spcBef>
              <a:spcAft>
                <a:spcPts val="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8pPr>
            <a:lvl9pPr marL="4114800" marR="0" lvl="8" indent="-317500" algn="ctr" rtl="0">
              <a:lnSpc>
                <a:spcPct val="100000"/>
              </a:lnSpc>
              <a:spcBef>
                <a:spcPts val="1600"/>
              </a:spcBef>
              <a:spcAft>
                <a:spcPts val="1600"/>
              </a:spcAft>
              <a:buClr>
                <a:schemeClr val="lt1"/>
              </a:buClr>
              <a:buSzPts val="1400"/>
              <a:buFont typeface="Open Sans Medium"/>
              <a:buNone/>
              <a:defRPr sz="1400" b="0" i="0" u="none" strike="noStrike" cap="none">
                <a:solidFill>
                  <a:schemeClr val="lt1"/>
                </a:solidFill>
                <a:latin typeface="Open Sans Medium"/>
                <a:ea typeface="Open Sans Medium"/>
                <a:cs typeface="Open Sans Medium"/>
                <a:sym typeface="Open Sans Medium"/>
              </a:defRPr>
            </a:lvl9pPr>
          </a:lstStyle>
          <a:p>
            <a:pPr marL="0" indent="0" algn="l">
              <a:buClr>
                <a:srgbClr val="FFFFFF"/>
              </a:buClr>
            </a:pPr>
            <a:r>
              <a:rPr lang="en-US" sz="2800" kern="0" dirty="0" err="1">
                <a:solidFill>
                  <a:srgbClr val="002060"/>
                </a:solidFill>
                <a:latin typeface="Times New Roman" pitchFamily="18" charset="0"/>
                <a:cs typeface="Times New Roman" pitchFamily="18" charset="0"/>
              </a:rPr>
              <a:t>Nguồn</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điện</a:t>
            </a:r>
            <a:r>
              <a:rPr lang="en-US" sz="2800" kern="0" dirty="0">
                <a:solidFill>
                  <a:srgbClr val="002060"/>
                </a:solidFill>
                <a:latin typeface="Times New Roman" pitchFamily="18" charset="0"/>
                <a:cs typeface="Times New Roman" pitchFamily="18" charset="0"/>
              </a:rPr>
              <a:t> (6)</a:t>
            </a:r>
          </a:p>
        </p:txBody>
      </p:sp>
    </p:spTree>
    <p:extLst>
      <p:ext uri="{BB962C8B-B14F-4D97-AF65-F5344CB8AC3E}">
        <p14:creationId xmlns:p14="http://schemas.microsoft.com/office/powerpoint/2010/main" val="196594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86"/>
                                        </p:tgtEl>
                                        <p:attrNameLst>
                                          <p:attrName>style.visibility</p:attrName>
                                        </p:attrNameLst>
                                      </p:cBhvr>
                                      <p:to>
                                        <p:strVal val="visible"/>
                                      </p:to>
                                    </p:set>
                                    <p:anim calcmode="lin" valueType="num">
                                      <p:cBhvr>
                                        <p:cTn id="7" dur="500" fill="hold"/>
                                        <p:tgtEl>
                                          <p:spTgt spid="686"/>
                                        </p:tgtEl>
                                        <p:attrNameLst>
                                          <p:attrName>ppt_w</p:attrName>
                                        </p:attrNameLst>
                                      </p:cBhvr>
                                      <p:tavLst>
                                        <p:tav tm="0">
                                          <p:val>
                                            <p:fltVal val="0"/>
                                          </p:val>
                                        </p:tav>
                                        <p:tav tm="100000">
                                          <p:val>
                                            <p:strVal val="#ppt_w"/>
                                          </p:val>
                                        </p:tav>
                                      </p:tavLst>
                                    </p:anim>
                                    <p:anim calcmode="lin" valueType="num">
                                      <p:cBhvr>
                                        <p:cTn id="8" dur="500" fill="hold"/>
                                        <p:tgtEl>
                                          <p:spTgt spid="686"/>
                                        </p:tgtEl>
                                        <p:attrNameLst>
                                          <p:attrName>ppt_h</p:attrName>
                                        </p:attrNameLst>
                                      </p:cBhvr>
                                      <p:tavLst>
                                        <p:tav tm="0">
                                          <p:val>
                                            <p:fltVal val="0"/>
                                          </p:val>
                                        </p:tav>
                                        <p:tav tm="100000">
                                          <p:val>
                                            <p:strVal val="#ppt_h"/>
                                          </p:val>
                                        </p:tav>
                                      </p:tavLst>
                                    </p:anim>
                                    <p:animEffect transition="in" filter="fade">
                                      <p:cBhvr>
                                        <p:cTn id="9" dur="500"/>
                                        <p:tgtEl>
                                          <p:spTgt spid="686"/>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626"/>
                                        </p:tgtEl>
                                        <p:attrNameLst>
                                          <p:attrName>style.visibility</p:attrName>
                                        </p:attrNameLst>
                                      </p:cBhvr>
                                      <p:to>
                                        <p:strVal val="visible"/>
                                      </p:to>
                                    </p:set>
                                    <p:animEffect transition="in" filter="wipe(left)">
                                      <p:cBhvr>
                                        <p:cTn id="13" dur="500"/>
                                        <p:tgtEl>
                                          <p:spTgt spid="62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21"/>
                                        </p:tgtEl>
                                        <p:attrNameLst>
                                          <p:attrName>style.visibility</p:attrName>
                                        </p:attrNameLst>
                                      </p:cBhvr>
                                      <p:to>
                                        <p:strVal val="visible"/>
                                      </p:to>
                                    </p:set>
                                    <p:anim calcmode="lin" valueType="num">
                                      <p:cBhvr additive="base">
                                        <p:cTn id="18" dur="500" fill="hold"/>
                                        <p:tgtEl>
                                          <p:spTgt spid="21"/>
                                        </p:tgtEl>
                                        <p:attrNameLst>
                                          <p:attrName>ppt_x</p:attrName>
                                        </p:attrNameLst>
                                      </p:cBhvr>
                                      <p:tavLst>
                                        <p:tav tm="0">
                                          <p:val>
                                            <p:strVal val="#ppt_x"/>
                                          </p:val>
                                        </p:tav>
                                        <p:tav tm="100000">
                                          <p:val>
                                            <p:strVal val="#ppt_x"/>
                                          </p:val>
                                        </p:tav>
                                      </p:tavLst>
                                    </p:anim>
                                    <p:anim calcmode="lin" valueType="num">
                                      <p:cBhvr additive="base">
                                        <p:cTn id="19"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22">
                                            <p:txEl>
                                              <p:pRg st="0" end="0"/>
                                            </p:txEl>
                                          </p:spTgt>
                                        </p:tgtEl>
                                        <p:attrNameLst>
                                          <p:attrName>style.visibility</p:attrName>
                                        </p:attrNameLst>
                                      </p:cBhvr>
                                      <p:to>
                                        <p:strVal val="visible"/>
                                      </p:to>
                                    </p:set>
                                    <p:animEffect transition="in" filter="barn(inVertical)">
                                      <p:cBhvr>
                                        <p:cTn id="24" dur="500"/>
                                        <p:tgtEl>
                                          <p:spTgt spid="22">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down)">
                                      <p:cBhvr>
                                        <p:cTn id="29" dur="500"/>
                                        <p:tgtEl>
                                          <p:spTgt spid="24"/>
                                        </p:tgtEl>
                                      </p:cBhvr>
                                    </p:animEffect>
                                  </p:childTnLst>
                                </p:cTn>
                              </p:par>
                            </p:childTnLst>
                          </p:cTn>
                        </p:par>
                      </p:childTnLst>
                    </p:cTn>
                  </p:par>
                  <p:par>
                    <p:cTn id="30" fill="hold">
                      <p:stCondLst>
                        <p:cond delay="indefinite"/>
                      </p:stCondLst>
                      <p:childTnLst>
                        <p:par>
                          <p:cTn id="31" fill="hold">
                            <p:stCondLst>
                              <p:cond delay="0"/>
                            </p:stCondLst>
                            <p:childTnLst>
                              <p:par>
                                <p:cTn id="32" presetID="21" presetClass="entr" presetSubtype="1" fill="hold" grpId="0" nodeType="click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wheel(1)">
                                      <p:cBhvr>
                                        <p:cTn id="34" dur="2000"/>
                                        <p:tgtEl>
                                          <p:spTgt spid="28"/>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nodeType="clickEffect">
                                  <p:stCondLst>
                                    <p:cond delay="0"/>
                                  </p:stCondLst>
                                  <p:childTnLst>
                                    <p:set>
                                      <p:cBhvr>
                                        <p:cTn id="38" dur="1" fill="hold">
                                          <p:stCondLst>
                                            <p:cond delay="0"/>
                                          </p:stCondLst>
                                        </p:cTn>
                                        <p:tgtEl>
                                          <p:spTgt spid="30">
                                            <p:txEl>
                                              <p:pRg st="0" end="0"/>
                                            </p:txEl>
                                          </p:spTgt>
                                        </p:tgtEl>
                                        <p:attrNameLst>
                                          <p:attrName>style.visibility</p:attrName>
                                        </p:attrNameLst>
                                      </p:cBhvr>
                                      <p:to>
                                        <p:strVal val="visible"/>
                                      </p:to>
                                    </p:set>
                                    <p:anim calcmode="lin" valueType="num">
                                      <p:cBhvr>
                                        <p:cTn id="39" dur="10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40" dur="1000" fill="hold"/>
                                        <p:tgtEl>
                                          <p:spTgt spid="30">
                                            <p:txEl>
                                              <p:pRg st="0" end="0"/>
                                            </p:txEl>
                                          </p:spTgt>
                                        </p:tgtEl>
                                        <p:attrNameLst>
                                          <p:attrName>ppt_h</p:attrName>
                                        </p:attrNameLst>
                                      </p:cBhvr>
                                      <p:tavLst>
                                        <p:tav tm="0">
                                          <p:val>
                                            <p:fltVal val="0"/>
                                          </p:val>
                                        </p:tav>
                                        <p:tav tm="100000">
                                          <p:val>
                                            <p:strVal val="#ppt_h"/>
                                          </p:val>
                                        </p:tav>
                                      </p:tavLst>
                                    </p:anim>
                                    <p:anim calcmode="lin" valueType="num">
                                      <p:cBhvr>
                                        <p:cTn id="41" dur="1000" fill="hold"/>
                                        <p:tgtEl>
                                          <p:spTgt spid="30">
                                            <p:txEl>
                                              <p:pRg st="0" end="0"/>
                                            </p:txEl>
                                          </p:spTgt>
                                        </p:tgtEl>
                                        <p:attrNameLst>
                                          <p:attrName>style.rotation</p:attrName>
                                        </p:attrNameLst>
                                      </p:cBhvr>
                                      <p:tavLst>
                                        <p:tav tm="0">
                                          <p:val>
                                            <p:fltVal val="90"/>
                                          </p:val>
                                        </p:tav>
                                        <p:tav tm="100000">
                                          <p:val>
                                            <p:fltVal val="0"/>
                                          </p:val>
                                        </p:tav>
                                      </p:tavLst>
                                    </p:anim>
                                    <p:animEffect transition="in" filter="fade">
                                      <p:cBhvr>
                                        <p:cTn id="42" dur="1000"/>
                                        <p:tgtEl>
                                          <p:spTgt spid="30">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nodeType="clickEffect">
                                  <p:stCondLst>
                                    <p:cond delay="0"/>
                                  </p:stCondLst>
                                  <p:childTnLst>
                                    <p:set>
                                      <p:cBhvr>
                                        <p:cTn id="46" dur="1" fill="hold">
                                          <p:stCondLst>
                                            <p:cond delay="0"/>
                                          </p:stCondLst>
                                        </p:cTn>
                                        <p:tgtEl>
                                          <p:spTgt spid="608">
                                            <p:txEl>
                                              <p:pRg st="0" end="0"/>
                                            </p:txEl>
                                          </p:spTgt>
                                        </p:tgtEl>
                                        <p:attrNameLst>
                                          <p:attrName>style.visibility</p:attrName>
                                        </p:attrNameLst>
                                      </p:cBhvr>
                                      <p:to>
                                        <p:strVal val="visible"/>
                                      </p:to>
                                    </p:set>
                                    <p:anim calcmode="lin" valueType="num">
                                      <p:cBhvr>
                                        <p:cTn id="47" dur="500" fill="hold"/>
                                        <p:tgtEl>
                                          <p:spTgt spid="608">
                                            <p:txEl>
                                              <p:pRg st="0" end="0"/>
                                            </p:txEl>
                                          </p:spTgt>
                                        </p:tgtEl>
                                        <p:attrNameLst>
                                          <p:attrName>ppt_w</p:attrName>
                                        </p:attrNameLst>
                                      </p:cBhvr>
                                      <p:tavLst>
                                        <p:tav tm="0">
                                          <p:val>
                                            <p:fltVal val="0"/>
                                          </p:val>
                                        </p:tav>
                                        <p:tav tm="100000">
                                          <p:val>
                                            <p:strVal val="#ppt_w"/>
                                          </p:val>
                                        </p:tav>
                                      </p:tavLst>
                                    </p:anim>
                                    <p:anim calcmode="lin" valueType="num">
                                      <p:cBhvr>
                                        <p:cTn id="48" dur="500" fill="hold"/>
                                        <p:tgtEl>
                                          <p:spTgt spid="608">
                                            <p:txEl>
                                              <p:pRg st="0" end="0"/>
                                            </p:txEl>
                                          </p:spTgt>
                                        </p:tgtEl>
                                        <p:attrNameLst>
                                          <p:attrName>ppt_h</p:attrName>
                                        </p:attrNameLst>
                                      </p:cBhvr>
                                      <p:tavLst>
                                        <p:tav tm="0">
                                          <p:val>
                                            <p:fltVal val="0"/>
                                          </p:val>
                                        </p:tav>
                                        <p:tav tm="100000">
                                          <p:val>
                                            <p:strVal val="#ppt_h"/>
                                          </p:val>
                                        </p:tav>
                                      </p:tavLst>
                                    </p:anim>
                                    <p:animEffect transition="in" filter="fade">
                                      <p:cBhvr>
                                        <p:cTn id="49" dur="500"/>
                                        <p:tgtEl>
                                          <p:spTgt spid="608">
                                            <p:txEl>
                                              <p:pRg st="0" end="0"/>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6" presetClass="entr" presetSubtype="16" fill="hold" grpId="0" nodeType="clickEffect">
                                  <p:stCondLst>
                                    <p:cond delay="0"/>
                                  </p:stCondLst>
                                  <p:childTnLst>
                                    <p:set>
                                      <p:cBhvr>
                                        <p:cTn id="53" dur="1" fill="hold">
                                          <p:stCondLst>
                                            <p:cond delay="0"/>
                                          </p:stCondLst>
                                        </p:cTn>
                                        <p:tgtEl>
                                          <p:spTgt spid="610"/>
                                        </p:tgtEl>
                                        <p:attrNameLst>
                                          <p:attrName>style.visibility</p:attrName>
                                        </p:attrNameLst>
                                      </p:cBhvr>
                                      <p:to>
                                        <p:strVal val="visible"/>
                                      </p:to>
                                    </p:set>
                                    <p:animEffect transition="in" filter="circle(in)">
                                      <p:cBhvr>
                                        <p:cTn id="54" dur="2000"/>
                                        <p:tgtEl>
                                          <p:spTgt spid="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6" grpId="0"/>
      <p:bldP spid="22" grpId="0" build="p"/>
      <p:bldP spid="24" grpId="0"/>
      <p:bldP spid="28" grpId="0"/>
      <p:bldP spid="6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97AF0A09-F2D7-24E5-DA62-55D8FE8495F7}"/>
              </a:ext>
            </a:extLst>
          </p:cNvPr>
          <p:cNvSpPr/>
          <p:nvPr/>
        </p:nvSpPr>
        <p:spPr>
          <a:xfrm>
            <a:off x="296038" y="464883"/>
            <a:ext cx="7998381" cy="5928236"/>
          </a:xfrm>
          <a:prstGeom prst="roundRect">
            <a:avLst/>
          </a:prstGeom>
          <a:noFill/>
          <a:ln>
            <a:solidFill>
              <a:srgbClr val="58D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buClr>
                <a:srgbClr val="000000"/>
              </a:buClr>
              <a:buFont typeface="Arial"/>
              <a:buNone/>
            </a:pPr>
            <a:endParaRPr lang="en-US" sz="1400" kern="0">
              <a:solidFill>
                <a:srgbClr val="FFFFFF"/>
              </a:solidFill>
              <a:sym typeface="Arial"/>
            </a:endParaRPr>
          </a:p>
        </p:txBody>
      </p:sp>
      <p:sp>
        <p:nvSpPr>
          <p:cNvPr id="417" name="Google Shape;417;p39"/>
          <p:cNvSpPr/>
          <p:nvPr/>
        </p:nvSpPr>
        <p:spPr>
          <a:xfrm flipH="1">
            <a:off x="-2185209" y="2277900"/>
            <a:ext cx="3056508" cy="4485625"/>
          </a:xfrm>
          <a:custGeom>
            <a:avLst/>
            <a:gdLst/>
            <a:ahLst/>
            <a:cxnLst/>
            <a:rect l="l" t="t" r="r" b="b"/>
            <a:pathLst>
              <a:path w="195117" h="208343" extrusionOk="0">
                <a:moveTo>
                  <a:pt x="106680" y="64076"/>
                </a:moveTo>
                <a:cubicBezTo>
                  <a:pt x="106890" y="65331"/>
                  <a:pt x="107974" y="66191"/>
                  <a:pt x="109170" y="66191"/>
                </a:cubicBezTo>
                <a:cubicBezTo>
                  <a:pt x="109476" y="66191"/>
                  <a:pt x="109790" y="66135"/>
                  <a:pt x="110098" y="66014"/>
                </a:cubicBezTo>
                <a:lnTo>
                  <a:pt x="119364" y="82083"/>
                </a:lnTo>
                <a:cubicBezTo>
                  <a:pt x="118149" y="83069"/>
                  <a:pt x="118116" y="84909"/>
                  <a:pt x="119299" y="85960"/>
                </a:cubicBezTo>
                <a:lnTo>
                  <a:pt x="110098" y="101898"/>
                </a:lnTo>
                <a:cubicBezTo>
                  <a:pt x="109802" y="101766"/>
                  <a:pt x="109506" y="101733"/>
                  <a:pt x="109178" y="101733"/>
                </a:cubicBezTo>
                <a:cubicBezTo>
                  <a:pt x="107995" y="101733"/>
                  <a:pt x="106976" y="102555"/>
                  <a:pt x="106713" y="103738"/>
                </a:cubicBezTo>
                <a:lnTo>
                  <a:pt x="88246" y="103738"/>
                </a:lnTo>
                <a:cubicBezTo>
                  <a:pt x="88006" y="102538"/>
                  <a:pt x="86944" y="101728"/>
                  <a:pt x="85780" y="101728"/>
                </a:cubicBezTo>
                <a:cubicBezTo>
                  <a:pt x="85509" y="101728"/>
                  <a:pt x="85233" y="101772"/>
                  <a:pt x="84960" y="101865"/>
                </a:cubicBezTo>
                <a:lnTo>
                  <a:pt x="75660" y="85763"/>
                </a:lnTo>
                <a:cubicBezTo>
                  <a:pt x="76778" y="84745"/>
                  <a:pt x="76778" y="82970"/>
                  <a:pt x="75628" y="81984"/>
                </a:cubicBezTo>
                <a:lnTo>
                  <a:pt x="84861" y="66047"/>
                </a:lnTo>
                <a:cubicBezTo>
                  <a:pt x="85157" y="66146"/>
                  <a:pt x="85453" y="66211"/>
                  <a:pt x="85781" y="66211"/>
                </a:cubicBezTo>
                <a:cubicBezTo>
                  <a:pt x="86997" y="66211"/>
                  <a:pt x="88082" y="65291"/>
                  <a:pt x="88279" y="64076"/>
                </a:cubicBezTo>
                <a:close/>
                <a:moveTo>
                  <a:pt x="71487" y="84285"/>
                </a:moveTo>
                <a:cubicBezTo>
                  <a:pt x="71652" y="85500"/>
                  <a:pt x="72736" y="86421"/>
                  <a:pt x="73985" y="86421"/>
                </a:cubicBezTo>
                <a:cubicBezTo>
                  <a:pt x="74280" y="86421"/>
                  <a:pt x="74609" y="86355"/>
                  <a:pt x="74905" y="86256"/>
                </a:cubicBezTo>
                <a:lnTo>
                  <a:pt x="84171" y="102292"/>
                </a:lnTo>
                <a:cubicBezTo>
                  <a:pt x="82988" y="103245"/>
                  <a:pt x="82923" y="105085"/>
                  <a:pt x="84106" y="106104"/>
                </a:cubicBezTo>
                <a:lnTo>
                  <a:pt x="74806" y="122205"/>
                </a:lnTo>
                <a:cubicBezTo>
                  <a:pt x="74543" y="122140"/>
                  <a:pt x="74247" y="122074"/>
                  <a:pt x="73985" y="122074"/>
                </a:cubicBezTo>
                <a:cubicBezTo>
                  <a:pt x="72769" y="122074"/>
                  <a:pt x="71750" y="122928"/>
                  <a:pt x="71520" y="124111"/>
                </a:cubicBezTo>
                <a:lnTo>
                  <a:pt x="53053" y="124111"/>
                </a:lnTo>
                <a:cubicBezTo>
                  <a:pt x="52813" y="122884"/>
                  <a:pt x="51750" y="122069"/>
                  <a:pt x="50585" y="122069"/>
                </a:cubicBezTo>
                <a:cubicBezTo>
                  <a:pt x="50315" y="122069"/>
                  <a:pt x="50039" y="122113"/>
                  <a:pt x="49767" y="122205"/>
                </a:cubicBezTo>
                <a:lnTo>
                  <a:pt x="40500" y="106137"/>
                </a:lnTo>
                <a:cubicBezTo>
                  <a:pt x="41650" y="105085"/>
                  <a:pt x="41617" y="103278"/>
                  <a:pt x="40402" y="102292"/>
                </a:cubicBezTo>
                <a:lnTo>
                  <a:pt x="49668" y="86256"/>
                </a:lnTo>
                <a:cubicBezTo>
                  <a:pt x="49931" y="86355"/>
                  <a:pt x="50260" y="86421"/>
                  <a:pt x="50555" y="86421"/>
                </a:cubicBezTo>
                <a:cubicBezTo>
                  <a:pt x="51804" y="86421"/>
                  <a:pt x="52856" y="85500"/>
                  <a:pt x="53053" y="84285"/>
                </a:cubicBezTo>
                <a:close/>
                <a:moveTo>
                  <a:pt x="141906" y="84449"/>
                </a:moveTo>
                <a:cubicBezTo>
                  <a:pt x="142071" y="85665"/>
                  <a:pt x="143155" y="86585"/>
                  <a:pt x="144371" y="86585"/>
                </a:cubicBezTo>
                <a:cubicBezTo>
                  <a:pt x="144700" y="86585"/>
                  <a:pt x="144995" y="86519"/>
                  <a:pt x="145291" y="86421"/>
                </a:cubicBezTo>
                <a:lnTo>
                  <a:pt x="154590" y="102489"/>
                </a:lnTo>
                <a:cubicBezTo>
                  <a:pt x="153375" y="103475"/>
                  <a:pt x="153342" y="105282"/>
                  <a:pt x="154525" y="106334"/>
                </a:cubicBezTo>
                <a:lnTo>
                  <a:pt x="145291" y="122271"/>
                </a:lnTo>
                <a:cubicBezTo>
                  <a:pt x="144995" y="122173"/>
                  <a:pt x="144700" y="122107"/>
                  <a:pt x="144371" y="122107"/>
                </a:cubicBezTo>
                <a:cubicBezTo>
                  <a:pt x="143122" y="122107"/>
                  <a:pt x="142071" y="123027"/>
                  <a:pt x="141874" y="124243"/>
                </a:cubicBezTo>
                <a:lnTo>
                  <a:pt x="123472" y="124243"/>
                </a:lnTo>
                <a:cubicBezTo>
                  <a:pt x="123283" y="122976"/>
                  <a:pt x="122189" y="122108"/>
                  <a:pt x="120986" y="122108"/>
                </a:cubicBezTo>
                <a:cubicBezTo>
                  <a:pt x="120722" y="122108"/>
                  <a:pt x="120452" y="122150"/>
                  <a:pt x="120186" y="122238"/>
                </a:cubicBezTo>
                <a:lnTo>
                  <a:pt x="110887" y="106137"/>
                </a:lnTo>
                <a:cubicBezTo>
                  <a:pt x="112004" y="105118"/>
                  <a:pt x="112004" y="103376"/>
                  <a:pt x="110887" y="102358"/>
                </a:cubicBezTo>
                <a:lnTo>
                  <a:pt x="120087" y="86421"/>
                </a:lnTo>
                <a:cubicBezTo>
                  <a:pt x="120383" y="86519"/>
                  <a:pt x="120679" y="86585"/>
                  <a:pt x="120975" y="86585"/>
                </a:cubicBezTo>
                <a:cubicBezTo>
                  <a:pt x="122223" y="86585"/>
                  <a:pt x="123275" y="85665"/>
                  <a:pt x="123472" y="84449"/>
                </a:cubicBezTo>
                <a:close/>
                <a:moveTo>
                  <a:pt x="106680" y="104658"/>
                </a:moveTo>
                <a:cubicBezTo>
                  <a:pt x="106878" y="105874"/>
                  <a:pt x="107929" y="106761"/>
                  <a:pt x="109178" y="106794"/>
                </a:cubicBezTo>
                <a:cubicBezTo>
                  <a:pt x="109506" y="106761"/>
                  <a:pt x="109802" y="106728"/>
                  <a:pt x="110098" y="106597"/>
                </a:cubicBezTo>
                <a:lnTo>
                  <a:pt x="119364" y="122665"/>
                </a:lnTo>
                <a:cubicBezTo>
                  <a:pt x="118149" y="123651"/>
                  <a:pt x="118116" y="125491"/>
                  <a:pt x="119299" y="126510"/>
                </a:cubicBezTo>
                <a:lnTo>
                  <a:pt x="110131" y="142480"/>
                </a:lnTo>
                <a:cubicBezTo>
                  <a:pt x="109835" y="142382"/>
                  <a:pt x="109506" y="142316"/>
                  <a:pt x="109211" y="142316"/>
                </a:cubicBezTo>
                <a:cubicBezTo>
                  <a:pt x="107962" y="142316"/>
                  <a:pt x="106910" y="143203"/>
                  <a:pt x="106713" y="144452"/>
                </a:cubicBezTo>
                <a:lnTo>
                  <a:pt x="88279" y="144452"/>
                </a:lnTo>
                <a:cubicBezTo>
                  <a:pt x="88069" y="143169"/>
                  <a:pt x="86984" y="142303"/>
                  <a:pt x="85804" y="142303"/>
                </a:cubicBezTo>
                <a:cubicBezTo>
                  <a:pt x="85502" y="142303"/>
                  <a:pt x="85195" y="142360"/>
                  <a:pt x="84894" y="142480"/>
                </a:cubicBezTo>
                <a:lnTo>
                  <a:pt x="75660" y="126510"/>
                </a:lnTo>
                <a:cubicBezTo>
                  <a:pt x="76843" y="125491"/>
                  <a:pt x="76778" y="123651"/>
                  <a:pt x="75595" y="122665"/>
                </a:cubicBezTo>
                <a:lnTo>
                  <a:pt x="84861" y="106597"/>
                </a:lnTo>
                <a:cubicBezTo>
                  <a:pt x="85157" y="106728"/>
                  <a:pt x="85453" y="106761"/>
                  <a:pt x="85781" y="106794"/>
                </a:cubicBezTo>
                <a:cubicBezTo>
                  <a:pt x="87030" y="106761"/>
                  <a:pt x="88082" y="105874"/>
                  <a:pt x="88279" y="104658"/>
                </a:cubicBezTo>
                <a:close/>
                <a:moveTo>
                  <a:pt x="71520" y="124999"/>
                </a:moveTo>
                <a:cubicBezTo>
                  <a:pt x="71703" y="126281"/>
                  <a:pt x="72804" y="127147"/>
                  <a:pt x="74008" y="127147"/>
                </a:cubicBezTo>
                <a:cubicBezTo>
                  <a:pt x="74316" y="127147"/>
                  <a:pt x="74630" y="127090"/>
                  <a:pt x="74938" y="126970"/>
                </a:cubicBezTo>
                <a:lnTo>
                  <a:pt x="84106" y="142940"/>
                </a:lnTo>
                <a:cubicBezTo>
                  <a:pt x="82955" y="143959"/>
                  <a:pt x="82955" y="145799"/>
                  <a:pt x="84171" y="146785"/>
                </a:cubicBezTo>
                <a:lnTo>
                  <a:pt x="74938" y="162854"/>
                </a:lnTo>
                <a:cubicBezTo>
                  <a:pt x="74634" y="162739"/>
                  <a:pt x="74325" y="162685"/>
                  <a:pt x="74023" y="162685"/>
                </a:cubicBezTo>
                <a:cubicBezTo>
                  <a:pt x="72854" y="162685"/>
                  <a:pt x="71788" y="163492"/>
                  <a:pt x="71553" y="164694"/>
                </a:cubicBezTo>
                <a:lnTo>
                  <a:pt x="53086" y="164694"/>
                </a:lnTo>
                <a:cubicBezTo>
                  <a:pt x="52827" y="163478"/>
                  <a:pt x="51753" y="162669"/>
                  <a:pt x="50602" y="162669"/>
                </a:cubicBezTo>
                <a:cubicBezTo>
                  <a:pt x="50292" y="162669"/>
                  <a:pt x="49975" y="162728"/>
                  <a:pt x="49668" y="162854"/>
                </a:cubicBezTo>
                <a:lnTo>
                  <a:pt x="40402" y="146785"/>
                </a:lnTo>
                <a:cubicBezTo>
                  <a:pt x="41617" y="145832"/>
                  <a:pt x="41683" y="143992"/>
                  <a:pt x="40500" y="142940"/>
                </a:cubicBezTo>
                <a:lnTo>
                  <a:pt x="49734" y="126970"/>
                </a:lnTo>
                <a:cubicBezTo>
                  <a:pt x="49997" y="127069"/>
                  <a:pt x="50292" y="127134"/>
                  <a:pt x="50621" y="127134"/>
                </a:cubicBezTo>
                <a:cubicBezTo>
                  <a:pt x="51837" y="127134"/>
                  <a:pt x="52921" y="126247"/>
                  <a:pt x="53118" y="124999"/>
                </a:cubicBezTo>
                <a:close/>
                <a:moveTo>
                  <a:pt x="120967" y="0"/>
                </a:moveTo>
                <a:cubicBezTo>
                  <a:pt x="120623" y="0"/>
                  <a:pt x="120269" y="72"/>
                  <a:pt x="119923" y="228"/>
                </a:cubicBezTo>
                <a:cubicBezTo>
                  <a:pt x="118247" y="951"/>
                  <a:pt x="117886" y="3185"/>
                  <a:pt x="119266" y="4401"/>
                </a:cubicBezTo>
                <a:lnTo>
                  <a:pt x="109966" y="20503"/>
                </a:lnTo>
                <a:cubicBezTo>
                  <a:pt x="109708" y="20422"/>
                  <a:pt x="109447" y="20384"/>
                  <a:pt x="109191" y="20384"/>
                </a:cubicBezTo>
                <a:cubicBezTo>
                  <a:pt x="107986" y="20384"/>
                  <a:pt x="106897" y="21233"/>
                  <a:pt x="106680" y="22507"/>
                </a:cubicBezTo>
                <a:cubicBezTo>
                  <a:pt x="106450" y="24019"/>
                  <a:pt x="107601" y="25399"/>
                  <a:pt x="109145" y="25432"/>
                </a:cubicBezTo>
                <a:cubicBezTo>
                  <a:pt x="109441" y="25432"/>
                  <a:pt x="109769" y="25366"/>
                  <a:pt x="110065" y="25268"/>
                </a:cubicBezTo>
                <a:lnTo>
                  <a:pt x="119332" y="41336"/>
                </a:lnTo>
                <a:cubicBezTo>
                  <a:pt x="117984" y="42453"/>
                  <a:pt x="118149" y="44589"/>
                  <a:pt x="119693" y="45477"/>
                </a:cubicBezTo>
                <a:cubicBezTo>
                  <a:pt x="120090" y="45701"/>
                  <a:pt x="120517" y="45805"/>
                  <a:pt x="120936" y="45805"/>
                </a:cubicBezTo>
                <a:cubicBezTo>
                  <a:pt x="122110" y="45805"/>
                  <a:pt x="123221" y="44986"/>
                  <a:pt x="123439" y="43702"/>
                </a:cubicBezTo>
                <a:lnTo>
                  <a:pt x="141874" y="43702"/>
                </a:lnTo>
                <a:cubicBezTo>
                  <a:pt x="142083" y="44958"/>
                  <a:pt x="143167" y="45818"/>
                  <a:pt x="144363" y="45818"/>
                </a:cubicBezTo>
                <a:cubicBezTo>
                  <a:pt x="144669" y="45818"/>
                  <a:pt x="144983" y="45762"/>
                  <a:pt x="145291" y="45641"/>
                </a:cubicBezTo>
                <a:lnTo>
                  <a:pt x="154623" y="61841"/>
                </a:lnTo>
                <a:cubicBezTo>
                  <a:pt x="153375" y="62794"/>
                  <a:pt x="153309" y="64667"/>
                  <a:pt x="154492" y="65751"/>
                </a:cubicBezTo>
                <a:lnTo>
                  <a:pt x="145258" y="81689"/>
                </a:lnTo>
                <a:cubicBezTo>
                  <a:pt x="144962" y="81590"/>
                  <a:pt x="144667" y="81524"/>
                  <a:pt x="144338" y="81524"/>
                </a:cubicBezTo>
                <a:cubicBezTo>
                  <a:pt x="143155" y="81524"/>
                  <a:pt x="142136" y="82379"/>
                  <a:pt x="141874" y="83529"/>
                </a:cubicBezTo>
                <a:lnTo>
                  <a:pt x="123439" y="83529"/>
                </a:lnTo>
                <a:cubicBezTo>
                  <a:pt x="123176" y="82379"/>
                  <a:pt x="122158" y="81524"/>
                  <a:pt x="120975" y="81524"/>
                </a:cubicBezTo>
                <a:cubicBezTo>
                  <a:pt x="120679" y="81524"/>
                  <a:pt x="120416" y="81557"/>
                  <a:pt x="120153" y="81656"/>
                </a:cubicBezTo>
                <a:lnTo>
                  <a:pt x="110854" y="65554"/>
                </a:lnTo>
                <a:cubicBezTo>
                  <a:pt x="112168" y="64404"/>
                  <a:pt x="111938" y="62334"/>
                  <a:pt x="110459" y="61480"/>
                </a:cubicBezTo>
                <a:cubicBezTo>
                  <a:pt x="110053" y="61250"/>
                  <a:pt x="109618" y="61144"/>
                  <a:pt x="109193" y="61144"/>
                </a:cubicBezTo>
                <a:cubicBezTo>
                  <a:pt x="108037" y="61144"/>
                  <a:pt x="106954" y="61930"/>
                  <a:pt x="106713" y="63155"/>
                </a:cubicBezTo>
                <a:lnTo>
                  <a:pt x="88213" y="63155"/>
                </a:lnTo>
                <a:cubicBezTo>
                  <a:pt x="87973" y="61956"/>
                  <a:pt x="86911" y="61146"/>
                  <a:pt x="85747" y="61146"/>
                </a:cubicBezTo>
                <a:cubicBezTo>
                  <a:pt x="85476" y="61146"/>
                  <a:pt x="85200" y="61189"/>
                  <a:pt x="84927" y="61282"/>
                </a:cubicBezTo>
                <a:lnTo>
                  <a:pt x="75660" y="45181"/>
                </a:lnTo>
                <a:cubicBezTo>
                  <a:pt x="76942" y="44031"/>
                  <a:pt x="76712" y="41961"/>
                  <a:pt x="75233" y="41106"/>
                </a:cubicBezTo>
                <a:cubicBezTo>
                  <a:pt x="74827" y="40877"/>
                  <a:pt x="74395" y="40770"/>
                  <a:pt x="73973" y="40770"/>
                </a:cubicBezTo>
                <a:cubicBezTo>
                  <a:pt x="72824" y="40770"/>
                  <a:pt x="71752" y="41557"/>
                  <a:pt x="71487" y="42782"/>
                </a:cubicBezTo>
                <a:lnTo>
                  <a:pt x="53053" y="42782"/>
                </a:lnTo>
                <a:cubicBezTo>
                  <a:pt x="52790" y="41632"/>
                  <a:pt x="51771" y="40778"/>
                  <a:pt x="50588" y="40778"/>
                </a:cubicBezTo>
                <a:cubicBezTo>
                  <a:pt x="50292" y="40778"/>
                  <a:pt x="50030" y="40810"/>
                  <a:pt x="49767" y="40909"/>
                </a:cubicBezTo>
                <a:lnTo>
                  <a:pt x="40467" y="24775"/>
                </a:lnTo>
                <a:cubicBezTo>
                  <a:pt x="42281" y="23134"/>
                  <a:pt x="40917" y="20358"/>
                  <a:pt x="38805" y="20358"/>
                </a:cubicBezTo>
                <a:cubicBezTo>
                  <a:pt x="38507" y="20358"/>
                  <a:pt x="38193" y="20413"/>
                  <a:pt x="37871" y="20536"/>
                </a:cubicBezTo>
                <a:cubicBezTo>
                  <a:pt x="35243" y="21554"/>
                  <a:pt x="35965" y="25432"/>
                  <a:pt x="38759" y="25432"/>
                </a:cubicBezTo>
                <a:cubicBezTo>
                  <a:pt x="39087" y="25432"/>
                  <a:pt x="39383" y="25366"/>
                  <a:pt x="39679" y="25268"/>
                </a:cubicBezTo>
                <a:lnTo>
                  <a:pt x="48978" y="41336"/>
                </a:lnTo>
                <a:cubicBezTo>
                  <a:pt x="47762" y="42322"/>
                  <a:pt x="47729" y="44129"/>
                  <a:pt x="48879" y="45181"/>
                </a:cubicBezTo>
                <a:lnTo>
                  <a:pt x="39580" y="61282"/>
                </a:lnTo>
                <a:cubicBezTo>
                  <a:pt x="39317" y="61184"/>
                  <a:pt x="39054" y="61151"/>
                  <a:pt x="38759" y="61151"/>
                </a:cubicBezTo>
                <a:cubicBezTo>
                  <a:pt x="35900" y="61151"/>
                  <a:pt x="35243" y="65094"/>
                  <a:pt x="37904" y="66047"/>
                </a:cubicBezTo>
                <a:cubicBezTo>
                  <a:pt x="38215" y="66158"/>
                  <a:pt x="38517" y="66209"/>
                  <a:pt x="38804" y="66209"/>
                </a:cubicBezTo>
                <a:cubicBezTo>
                  <a:pt x="40977" y="66209"/>
                  <a:pt x="42313" y="63306"/>
                  <a:pt x="40369" y="61710"/>
                </a:cubicBezTo>
                <a:lnTo>
                  <a:pt x="49635" y="45641"/>
                </a:lnTo>
                <a:cubicBezTo>
                  <a:pt x="49880" y="45750"/>
                  <a:pt x="50125" y="45814"/>
                  <a:pt x="50389" y="45814"/>
                </a:cubicBezTo>
                <a:cubicBezTo>
                  <a:pt x="50444" y="45814"/>
                  <a:pt x="50499" y="45811"/>
                  <a:pt x="50555" y="45805"/>
                </a:cubicBezTo>
                <a:cubicBezTo>
                  <a:pt x="51771" y="45805"/>
                  <a:pt x="52856" y="44918"/>
                  <a:pt x="53053" y="43702"/>
                </a:cubicBezTo>
                <a:lnTo>
                  <a:pt x="71454" y="43702"/>
                </a:lnTo>
                <a:cubicBezTo>
                  <a:pt x="71652" y="44918"/>
                  <a:pt x="72703" y="45805"/>
                  <a:pt x="73952" y="45805"/>
                </a:cubicBezTo>
                <a:cubicBezTo>
                  <a:pt x="74280" y="45805"/>
                  <a:pt x="74576" y="45772"/>
                  <a:pt x="74872" y="45641"/>
                </a:cubicBezTo>
                <a:lnTo>
                  <a:pt x="84138" y="61710"/>
                </a:lnTo>
                <a:cubicBezTo>
                  <a:pt x="82955" y="62695"/>
                  <a:pt x="82890" y="64536"/>
                  <a:pt x="84073" y="65554"/>
                </a:cubicBezTo>
                <a:lnTo>
                  <a:pt x="74839" y="81524"/>
                </a:lnTo>
                <a:cubicBezTo>
                  <a:pt x="74542" y="81410"/>
                  <a:pt x="74239" y="81356"/>
                  <a:pt x="73941" y="81356"/>
                </a:cubicBezTo>
                <a:cubicBezTo>
                  <a:pt x="72788" y="81356"/>
                  <a:pt x="71722" y="82163"/>
                  <a:pt x="71487" y="83365"/>
                </a:cubicBezTo>
                <a:lnTo>
                  <a:pt x="52987" y="83365"/>
                </a:lnTo>
                <a:cubicBezTo>
                  <a:pt x="52747" y="82139"/>
                  <a:pt x="51663" y="81353"/>
                  <a:pt x="50520" y="81353"/>
                </a:cubicBezTo>
                <a:cubicBezTo>
                  <a:pt x="50099" y="81353"/>
                  <a:pt x="49671" y="81459"/>
                  <a:pt x="49274" y="81689"/>
                </a:cubicBezTo>
                <a:cubicBezTo>
                  <a:pt x="47762" y="82543"/>
                  <a:pt x="47565" y="84613"/>
                  <a:pt x="48847" y="85763"/>
                </a:cubicBezTo>
                <a:lnTo>
                  <a:pt x="39613" y="101865"/>
                </a:lnTo>
                <a:cubicBezTo>
                  <a:pt x="39350" y="101766"/>
                  <a:pt x="39054" y="101733"/>
                  <a:pt x="38791" y="101733"/>
                </a:cubicBezTo>
                <a:cubicBezTo>
                  <a:pt x="37608" y="101733"/>
                  <a:pt x="36590" y="102588"/>
                  <a:pt x="36327" y="103771"/>
                </a:cubicBezTo>
                <a:lnTo>
                  <a:pt x="17860" y="103771"/>
                </a:lnTo>
                <a:cubicBezTo>
                  <a:pt x="17619" y="102544"/>
                  <a:pt x="16557" y="101728"/>
                  <a:pt x="15392" y="101728"/>
                </a:cubicBezTo>
                <a:cubicBezTo>
                  <a:pt x="15121" y="101728"/>
                  <a:pt x="14846" y="101772"/>
                  <a:pt x="14574" y="101865"/>
                </a:cubicBezTo>
                <a:lnTo>
                  <a:pt x="5274" y="85730"/>
                </a:lnTo>
                <a:cubicBezTo>
                  <a:pt x="7117" y="84090"/>
                  <a:pt x="5756" y="81314"/>
                  <a:pt x="3623" y="81314"/>
                </a:cubicBezTo>
                <a:cubicBezTo>
                  <a:pt x="3321" y="81314"/>
                  <a:pt x="3004" y="81369"/>
                  <a:pt x="2678" y="81491"/>
                </a:cubicBezTo>
                <a:cubicBezTo>
                  <a:pt x="82" y="82510"/>
                  <a:pt x="772" y="86388"/>
                  <a:pt x="3598" y="86388"/>
                </a:cubicBezTo>
                <a:cubicBezTo>
                  <a:pt x="3894" y="86388"/>
                  <a:pt x="4223" y="86322"/>
                  <a:pt x="4518" y="86223"/>
                </a:cubicBezTo>
                <a:lnTo>
                  <a:pt x="13818" y="102292"/>
                </a:lnTo>
                <a:cubicBezTo>
                  <a:pt x="12602" y="103245"/>
                  <a:pt x="12569" y="105085"/>
                  <a:pt x="13719" y="106137"/>
                </a:cubicBezTo>
                <a:lnTo>
                  <a:pt x="4420" y="122238"/>
                </a:lnTo>
                <a:cubicBezTo>
                  <a:pt x="4112" y="122135"/>
                  <a:pt x="3817" y="122087"/>
                  <a:pt x="3539" y="122087"/>
                </a:cubicBezTo>
                <a:cubicBezTo>
                  <a:pt x="1171" y="122087"/>
                  <a:pt x="1" y="125515"/>
                  <a:pt x="2382" y="126839"/>
                </a:cubicBezTo>
                <a:cubicBezTo>
                  <a:pt x="2812" y="127074"/>
                  <a:pt x="3237" y="127178"/>
                  <a:pt x="3637" y="127178"/>
                </a:cubicBezTo>
                <a:cubicBezTo>
                  <a:pt x="5750" y="127178"/>
                  <a:pt x="7197" y="124295"/>
                  <a:pt x="5208" y="122665"/>
                </a:cubicBezTo>
                <a:lnTo>
                  <a:pt x="14475" y="106597"/>
                </a:lnTo>
                <a:cubicBezTo>
                  <a:pt x="14783" y="106717"/>
                  <a:pt x="15097" y="106774"/>
                  <a:pt x="15403" y="106774"/>
                </a:cubicBezTo>
                <a:cubicBezTo>
                  <a:pt x="16599" y="106774"/>
                  <a:pt x="17683" y="105914"/>
                  <a:pt x="17892" y="104658"/>
                </a:cubicBezTo>
                <a:lnTo>
                  <a:pt x="36294" y="104658"/>
                </a:lnTo>
                <a:cubicBezTo>
                  <a:pt x="36491" y="105874"/>
                  <a:pt x="37543" y="106794"/>
                  <a:pt x="38791" y="106794"/>
                </a:cubicBezTo>
                <a:cubicBezTo>
                  <a:pt x="39120" y="106794"/>
                  <a:pt x="39416" y="106728"/>
                  <a:pt x="39712" y="106630"/>
                </a:cubicBezTo>
                <a:lnTo>
                  <a:pt x="48978" y="122698"/>
                </a:lnTo>
                <a:cubicBezTo>
                  <a:pt x="47795" y="123684"/>
                  <a:pt x="47762" y="125524"/>
                  <a:pt x="48912" y="126543"/>
                </a:cubicBezTo>
                <a:lnTo>
                  <a:pt x="39712" y="142480"/>
                </a:lnTo>
                <a:cubicBezTo>
                  <a:pt x="39416" y="142382"/>
                  <a:pt x="39120" y="142316"/>
                  <a:pt x="38791" y="142316"/>
                </a:cubicBezTo>
                <a:cubicBezTo>
                  <a:pt x="37543" y="142316"/>
                  <a:pt x="36491" y="143203"/>
                  <a:pt x="36294" y="144452"/>
                </a:cubicBezTo>
                <a:lnTo>
                  <a:pt x="17892" y="144452"/>
                </a:lnTo>
                <a:cubicBezTo>
                  <a:pt x="17633" y="143030"/>
                  <a:pt x="16533" y="142362"/>
                  <a:pt x="15432" y="142362"/>
                </a:cubicBezTo>
                <a:cubicBezTo>
                  <a:pt x="14166" y="142362"/>
                  <a:pt x="12898" y="143245"/>
                  <a:pt x="12898" y="144879"/>
                </a:cubicBezTo>
                <a:cubicBezTo>
                  <a:pt x="12898" y="146518"/>
                  <a:pt x="14174" y="147401"/>
                  <a:pt x="15443" y="147401"/>
                </a:cubicBezTo>
                <a:cubicBezTo>
                  <a:pt x="16541" y="147401"/>
                  <a:pt x="17633" y="146741"/>
                  <a:pt x="17892" y="145339"/>
                </a:cubicBezTo>
                <a:lnTo>
                  <a:pt x="36327" y="145339"/>
                </a:lnTo>
                <a:cubicBezTo>
                  <a:pt x="36557" y="146522"/>
                  <a:pt x="37576" y="147343"/>
                  <a:pt x="38791" y="147376"/>
                </a:cubicBezTo>
                <a:cubicBezTo>
                  <a:pt x="39054" y="147376"/>
                  <a:pt x="39350" y="147311"/>
                  <a:pt x="39613" y="147245"/>
                </a:cubicBezTo>
                <a:lnTo>
                  <a:pt x="48912" y="163346"/>
                </a:lnTo>
                <a:cubicBezTo>
                  <a:pt x="47795" y="164332"/>
                  <a:pt x="47795" y="166074"/>
                  <a:pt x="48912" y="167093"/>
                </a:cubicBezTo>
                <a:lnTo>
                  <a:pt x="39613" y="183194"/>
                </a:lnTo>
                <a:cubicBezTo>
                  <a:pt x="39350" y="183095"/>
                  <a:pt x="39087" y="183063"/>
                  <a:pt x="38791" y="183063"/>
                </a:cubicBezTo>
                <a:cubicBezTo>
                  <a:pt x="35965" y="183063"/>
                  <a:pt x="35275" y="187006"/>
                  <a:pt x="37937" y="187959"/>
                </a:cubicBezTo>
                <a:cubicBezTo>
                  <a:pt x="38255" y="188076"/>
                  <a:pt x="38563" y="188130"/>
                  <a:pt x="38856" y="188130"/>
                </a:cubicBezTo>
                <a:cubicBezTo>
                  <a:pt x="41017" y="188130"/>
                  <a:pt x="42341" y="185213"/>
                  <a:pt x="40402" y="183621"/>
                </a:cubicBezTo>
                <a:lnTo>
                  <a:pt x="49668" y="167553"/>
                </a:lnTo>
                <a:cubicBezTo>
                  <a:pt x="49964" y="167684"/>
                  <a:pt x="50260" y="167750"/>
                  <a:pt x="50588" y="167750"/>
                </a:cubicBezTo>
                <a:cubicBezTo>
                  <a:pt x="51837" y="167750"/>
                  <a:pt x="52888" y="166830"/>
                  <a:pt x="53086" y="165614"/>
                </a:cubicBezTo>
                <a:lnTo>
                  <a:pt x="71520" y="165614"/>
                </a:lnTo>
                <a:cubicBezTo>
                  <a:pt x="71684" y="166830"/>
                  <a:pt x="72769" y="167750"/>
                  <a:pt x="73985" y="167750"/>
                </a:cubicBezTo>
                <a:cubicBezTo>
                  <a:pt x="74313" y="167750"/>
                  <a:pt x="74609" y="167684"/>
                  <a:pt x="74905" y="167553"/>
                </a:cubicBezTo>
                <a:lnTo>
                  <a:pt x="84171" y="183621"/>
                </a:lnTo>
                <a:cubicBezTo>
                  <a:pt x="82988" y="184640"/>
                  <a:pt x="82955" y="186447"/>
                  <a:pt x="84106" y="187499"/>
                </a:cubicBezTo>
                <a:lnTo>
                  <a:pt x="74938" y="203436"/>
                </a:lnTo>
                <a:cubicBezTo>
                  <a:pt x="74592" y="203303"/>
                  <a:pt x="74259" y="203242"/>
                  <a:pt x="73946" y="203242"/>
                </a:cubicBezTo>
                <a:cubicBezTo>
                  <a:pt x="71633" y="203242"/>
                  <a:pt x="70355" y="206520"/>
                  <a:pt x="72670" y="207938"/>
                </a:cubicBezTo>
                <a:cubicBezTo>
                  <a:pt x="73130" y="208219"/>
                  <a:pt x="73591" y="208342"/>
                  <a:pt x="74028" y="208342"/>
                </a:cubicBezTo>
                <a:cubicBezTo>
                  <a:pt x="76088" y="208342"/>
                  <a:pt x="77592" y="205604"/>
                  <a:pt x="75693" y="203896"/>
                </a:cubicBezTo>
                <a:lnTo>
                  <a:pt x="84894" y="187926"/>
                </a:lnTo>
                <a:cubicBezTo>
                  <a:pt x="85202" y="188049"/>
                  <a:pt x="85516" y="188107"/>
                  <a:pt x="85824" y="188107"/>
                </a:cubicBezTo>
                <a:cubicBezTo>
                  <a:pt x="86996" y="188107"/>
                  <a:pt x="88071" y="187269"/>
                  <a:pt x="88279" y="186020"/>
                </a:cubicBezTo>
                <a:cubicBezTo>
                  <a:pt x="88575" y="184476"/>
                  <a:pt x="87392" y="183063"/>
                  <a:pt x="85814" y="183063"/>
                </a:cubicBezTo>
                <a:cubicBezTo>
                  <a:pt x="85519" y="183063"/>
                  <a:pt x="85256" y="183095"/>
                  <a:pt x="84993" y="183194"/>
                </a:cubicBezTo>
                <a:lnTo>
                  <a:pt x="75693" y="167093"/>
                </a:lnTo>
                <a:cubicBezTo>
                  <a:pt x="76811" y="166074"/>
                  <a:pt x="76811" y="164332"/>
                  <a:pt x="75693" y="163314"/>
                </a:cubicBezTo>
                <a:lnTo>
                  <a:pt x="84960" y="147212"/>
                </a:lnTo>
                <a:cubicBezTo>
                  <a:pt x="85176" y="147293"/>
                  <a:pt x="85415" y="147352"/>
                  <a:pt x="85639" y="147352"/>
                </a:cubicBezTo>
                <a:cubicBezTo>
                  <a:pt x="85687" y="147352"/>
                  <a:pt x="85735" y="147349"/>
                  <a:pt x="85781" y="147343"/>
                </a:cubicBezTo>
                <a:cubicBezTo>
                  <a:pt x="86997" y="147343"/>
                  <a:pt x="88016" y="146522"/>
                  <a:pt x="88246" y="145339"/>
                </a:cubicBezTo>
                <a:lnTo>
                  <a:pt x="106713" y="145339"/>
                </a:lnTo>
                <a:cubicBezTo>
                  <a:pt x="106978" y="146565"/>
                  <a:pt x="108050" y="147351"/>
                  <a:pt x="109199" y="147351"/>
                </a:cubicBezTo>
                <a:cubicBezTo>
                  <a:pt x="109621" y="147351"/>
                  <a:pt x="110053" y="147245"/>
                  <a:pt x="110459" y="147015"/>
                </a:cubicBezTo>
                <a:cubicBezTo>
                  <a:pt x="111938" y="146161"/>
                  <a:pt x="112135" y="144090"/>
                  <a:pt x="110854" y="142940"/>
                </a:cubicBezTo>
                <a:lnTo>
                  <a:pt x="120087" y="126970"/>
                </a:lnTo>
                <a:cubicBezTo>
                  <a:pt x="120383" y="127069"/>
                  <a:pt x="120679" y="127134"/>
                  <a:pt x="120975" y="127134"/>
                </a:cubicBezTo>
                <a:cubicBezTo>
                  <a:pt x="122158" y="127134"/>
                  <a:pt x="123209" y="126280"/>
                  <a:pt x="123439" y="125130"/>
                </a:cubicBezTo>
                <a:lnTo>
                  <a:pt x="141874" y="125130"/>
                </a:lnTo>
                <a:cubicBezTo>
                  <a:pt x="142138" y="126355"/>
                  <a:pt x="143211" y="127142"/>
                  <a:pt x="144346" y="127142"/>
                </a:cubicBezTo>
                <a:cubicBezTo>
                  <a:pt x="144764" y="127142"/>
                  <a:pt x="145189" y="127035"/>
                  <a:pt x="145587" y="126806"/>
                </a:cubicBezTo>
                <a:cubicBezTo>
                  <a:pt x="147098" y="125951"/>
                  <a:pt x="147328" y="123914"/>
                  <a:pt x="146080" y="122764"/>
                </a:cubicBezTo>
                <a:lnTo>
                  <a:pt x="155248" y="106794"/>
                </a:lnTo>
                <a:cubicBezTo>
                  <a:pt x="155543" y="106892"/>
                  <a:pt x="155839" y="106958"/>
                  <a:pt x="156168" y="106958"/>
                </a:cubicBezTo>
                <a:cubicBezTo>
                  <a:pt x="157351" y="106958"/>
                  <a:pt x="158369" y="106104"/>
                  <a:pt x="158632" y="104954"/>
                </a:cubicBezTo>
                <a:lnTo>
                  <a:pt x="177100" y="104954"/>
                </a:lnTo>
                <a:cubicBezTo>
                  <a:pt x="177330" y="106104"/>
                  <a:pt x="178381" y="106958"/>
                  <a:pt x="179564" y="106958"/>
                </a:cubicBezTo>
                <a:cubicBezTo>
                  <a:pt x="179860" y="106958"/>
                  <a:pt x="180189" y="106892"/>
                  <a:pt x="180484" y="106794"/>
                </a:cubicBezTo>
                <a:lnTo>
                  <a:pt x="189751" y="122863"/>
                </a:lnTo>
                <a:cubicBezTo>
                  <a:pt x="187804" y="124431"/>
                  <a:pt x="189120" y="127361"/>
                  <a:pt x="191312" y="127361"/>
                </a:cubicBezTo>
                <a:cubicBezTo>
                  <a:pt x="191600" y="127361"/>
                  <a:pt x="191903" y="127311"/>
                  <a:pt x="192215" y="127200"/>
                </a:cubicBezTo>
                <a:cubicBezTo>
                  <a:pt x="194877" y="126247"/>
                  <a:pt x="194187" y="122271"/>
                  <a:pt x="191361" y="122271"/>
                </a:cubicBezTo>
                <a:cubicBezTo>
                  <a:pt x="191065" y="122271"/>
                  <a:pt x="190802" y="122337"/>
                  <a:pt x="190539" y="122403"/>
                </a:cubicBezTo>
                <a:lnTo>
                  <a:pt x="181240" y="106301"/>
                </a:lnTo>
                <a:cubicBezTo>
                  <a:pt x="182554" y="105151"/>
                  <a:pt x="182292" y="103048"/>
                  <a:pt x="180780" y="102193"/>
                </a:cubicBezTo>
                <a:cubicBezTo>
                  <a:pt x="180390" y="101986"/>
                  <a:pt x="179976" y="101889"/>
                  <a:pt x="179572" y="101889"/>
                </a:cubicBezTo>
                <a:cubicBezTo>
                  <a:pt x="178377" y="101889"/>
                  <a:pt x="177263" y="102732"/>
                  <a:pt x="177067" y="104034"/>
                </a:cubicBezTo>
                <a:lnTo>
                  <a:pt x="158632" y="104034"/>
                </a:lnTo>
                <a:cubicBezTo>
                  <a:pt x="158444" y="102767"/>
                  <a:pt x="157349" y="101899"/>
                  <a:pt x="156146" y="101899"/>
                </a:cubicBezTo>
                <a:cubicBezTo>
                  <a:pt x="155882" y="101899"/>
                  <a:pt x="155612" y="101940"/>
                  <a:pt x="155346" y="102029"/>
                </a:cubicBezTo>
                <a:lnTo>
                  <a:pt x="146080" y="85928"/>
                </a:lnTo>
                <a:cubicBezTo>
                  <a:pt x="147197" y="84942"/>
                  <a:pt x="147197" y="83167"/>
                  <a:pt x="146080" y="82149"/>
                </a:cubicBezTo>
                <a:lnTo>
                  <a:pt x="155281" y="66211"/>
                </a:lnTo>
                <a:cubicBezTo>
                  <a:pt x="155570" y="66321"/>
                  <a:pt x="155868" y="66372"/>
                  <a:pt x="156161" y="66372"/>
                </a:cubicBezTo>
                <a:cubicBezTo>
                  <a:pt x="157361" y="66372"/>
                  <a:pt x="158480" y="65508"/>
                  <a:pt x="158665" y="64240"/>
                </a:cubicBezTo>
                <a:lnTo>
                  <a:pt x="177100" y="64240"/>
                </a:lnTo>
                <a:cubicBezTo>
                  <a:pt x="177311" y="65508"/>
                  <a:pt x="178414" y="66372"/>
                  <a:pt x="179624" y="66372"/>
                </a:cubicBezTo>
                <a:cubicBezTo>
                  <a:pt x="179919" y="66372"/>
                  <a:pt x="180221" y="66321"/>
                  <a:pt x="180517" y="66211"/>
                </a:cubicBezTo>
                <a:lnTo>
                  <a:pt x="189784" y="82280"/>
                </a:lnTo>
                <a:cubicBezTo>
                  <a:pt x="187714" y="83936"/>
                  <a:pt x="189191" y="86867"/>
                  <a:pt x="191352" y="86867"/>
                </a:cubicBezTo>
                <a:cubicBezTo>
                  <a:pt x="191764" y="86867"/>
                  <a:pt x="192201" y="86761"/>
                  <a:pt x="192642" y="86519"/>
                </a:cubicBezTo>
                <a:cubicBezTo>
                  <a:pt x="195117" y="85164"/>
                  <a:pt x="193895" y="81671"/>
                  <a:pt x="191462" y="81671"/>
                </a:cubicBezTo>
                <a:cubicBezTo>
                  <a:pt x="191180" y="81671"/>
                  <a:pt x="190882" y="81718"/>
                  <a:pt x="190572" y="81820"/>
                </a:cubicBezTo>
                <a:lnTo>
                  <a:pt x="181240" y="65719"/>
                </a:lnTo>
                <a:cubicBezTo>
                  <a:pt x="182423" y="64700"/>
                  <a:pt x="182390" y="62860"/>
                  <a:pt x="181174" y="61874"/>
                </a:cubicBezTo>
                <a:lnTo>
                  <a:pt x="190441" y="45805"/>
                </a:lnTo>
                <a:cubicBezTo>
                  <a:pt x="190737" y="45937"/>
                  <a:pt x="191065" y="45970"/>
                  <a:pt x="191361" y="45970"/>
                </a:cubicBezTo>
                <a:cubicBezTo>
                  <a:pt x="194187" y="45970"/>
                  <a:pt x="194877" y="42092"/>
                  <a:pt x="192281" y="41073"/>
                </a:cubicBezTo>
                <a:cubicBezTo>
                  <a:pt x="191958" y="40952"/>
                  <a:pt x="191643" y="40897"/>
                  <a:pt x="191343" y="40897"/>
                </a:cubicBezTo>
                <a:cubicBezTo>
                  <a:pt x="189206" y="40897"/>
                  <a:pt x="187841" y="43702"/>
                  <a:pt x="189685" y="45345"/>
                </a:cubicBezTo>
                <a:lnTo>
                  <a:pt x="180386" y="61447"/>
                </a:lnTo>
                <a:cubicBezTo>
                  <a:pt x="180113" y="61354"/>
                  <a:pt x="179836" y="61310"/>
                  <a:pt x="179565" y="61310"/>
                </a:cubicBezTo>
                <a:cubicBezTo>
                  <a:pt x="178401" y="61310"/>
                  <a:pt x="177340" y="62120"/>
                  <a:pt x="177100" y="63320"/>
                </a:cubicBezTo>
                <a:lnTo>
                  <a:pt x="158599" y="63320"/>
                </a:lnTo>
                <a:cubicBezTo>
                  <a:pt x="158369" y="62170"/>
                  <a:pt x="157351" y="61315"/>
                  <a:pt x="156135" y="61315"/>
                </a:cubicBezTo>
                <a:cubicBezTo>
                  <a:pt x="155905" y="61315"/>
                  <a:pt x="155675" y="61348"/>
                  <a:pt x="155412" y="61414"/>
                </a:cubicBezTo>
                <a:lnTo>
                  <a:pt x="146080" y="45181"/>
                </a:lnTo>
                <a:cubicBezTo>
                  <a:pt x="147361" y="44031"/>
                  <a:pt x="147131" y="41961"/>
                  <a:pt x="145653" y="41106"/>
                </a:cubicBezTo>
                <a:cubicBezTo>
                  <a:pt x="145246" y="40877"/>
                  <a:pt x="144812" y="40770"/>
                  <a:pt x="144387" y="40770"/>
                </a:cubicBezTo>
                <a:cubicBezTo>
                  <a:pt x="143230" y="40770"/>
                  <a:pt x="142147" y="41557"/>
                  <a:pt x="141906" y="42782"/>
                </a:cubicBezTo>
                <a:lnTo>
                  <a:pt x="123439" y="42782"/>
                </a:lnTo>
                <a:cubicBezTo>
                  <a:pt x="123173" y="41582"/>
                  <a:pt x="122106" y="40772"/>
                  <a:pt x="120958" y="40772"/>
                </a:cubicBezTo>
                <a:cubicBezTo>
                  <a:pt x="120691" y="40772"/>
                  <a:pt x="120420" y="40816"/>
                  <a:pt x="120153" y="40909"/>
                </a:cubicBezTo>
                <a:lnTo>
                  <a:pt x="110821" y="24775"/>
                </a:lnTo>
                <a:cubicBezTo>
                  <a:pt x="112004" y="23756"/>
                  <a:pt x="111938" y="21916"/>
                  <a:pt x="110755" y="20963"/>
                </a:cubicBezTo>
                <a:lnTo>
                  <a:pt x="120022" y="4861"/>
                </a:lnTo>
                <a:cubicBezTo>
                  <a:pt x="120330" y="4985"/>
                  <a:pt x="120645" y="5042"/>
                  <a:pt x="120952" y="5042"/>
                </a:cubicBezTo>
                <a:cubicBezTo>
                  <a:pt x="122280" y="5042"/>
                  <a:pt x="123472" y="3969"/>
                  <a:pt x="123472" y="2528"/>
                </a:cubicBezTo>
                <a:cubicBezTo>
                  <a:pt x="123472" y="1067"/>
                  <a:pt x="122292" y="0"/>
                  <a:pt x="120967" y="0"/>
                </a:cubicBezTo>
                <a:close/>
              </a:path>
            </a:pathLst>
          </a:custGeom>
          <a:solidFill>
            <a:srgbClr val="FF7F86">
              <a:alpha val="10060"/>
            </a:srgbClr>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mc:AlternateContent xmlns:mc="http://schemas.openxmlformats.org/markup-compatibility/2006" xmlns:a14="http://schemas.microsoft.com/office/drawing/2010/main">
        <mc:Choice Requires="a14">
          <p:sp>
            <p:nvSpPr>
              <p:cNvPr id="9" name="Google Shape;400;p38">
                <a:extLst>
                  <a:ext uri="{FF2B5EF4-FFF2-40B4-BE49-F238E27FC236}">
                    <a16:creationId xmlns:a16="http://schemas.microsoft.com/office/drawing/2014/main" id="{B22174EB-F6BC-5A23-4D64-E5C72327B77F}"/>
                  </a:ext>
                </a:extLst>
              </p:cNvPr>
              <p:cNvSpPr txBox="1">
                <a:spLocks noGrp="1"/>
              </p:cNvSpPr>
              <p:nvPr>
                <p:ph type="subTitle" idx="1"/>
              </p:nvPr>
            </p:nvSpPr>
            <p:spPr>
              <a:xfrm>
                <a:off x="457245" y="772184"/>
                <a:ext cx="7837173" cy="5313679"/>
              </a:xfrm>
              <a:prstGeom prst="rect">
                <a:avLst/>
              </a:prstGeom>
            </p:spPr>
            <p:txBody>
              <a:bodyPr spcFirstLastPara="1" wrap="square" lIns="91425" tIns="91425" rIns="91425" bIns="91425" anchor="ctr" anchorCtr="0">
                <a:noAutofit/>
              </a:bodyPr>
              <a:lstStyle/>
              <a:p>
                <a:pPr marL="0" lvl="0" indent="0"/>
                <a:r>
                  <a:rPr lang="vi-VN" sz="2800" dirty="0">
                    <a:solidFill>
                      <a:srgbClr val="002060"/>
                    </a:solidFill>
                    <a:latin typeface="Times New Roman" pitchFamily="18" charset="0"/>
                    <a:cs typeface="Times New Roman" pitchFamily="18" charset="0"/>
                  </a:rPr>
                  <a:t>Dựng ảnh của một vật AB có độ cao h, đặt vuông góc với trục chính của thấu kính hội tụ và cách thấu kính một khoảng d = 2f (f là tiêu cự của thấu kính).</a:t>
                </a:r>
                <a:endParaRPr lang="en-US" sz="2800" dirty="0">
                  <a:solidFill>
                    <a:srgbClr val="002060"/>
                  </a:solidFill>
                  <a:latin typeface="Times New Roman" pitchFamily="18" charset="0"/>
                  <a:cs typeface="Times New Roman" pitchFamily="18" charset="0"/>
                </a:endParaRPr>
              </a:p>
              <a:p>
                <a:pPr marL="0" lvl="0" indent="0"/>
                <a:r>
                  <a:rPr lang="vi-VN" sz="2800" dirty="0">
                    <a:solidFill>
                      <a:srgbClr val="002060"/>
                    </a:solidFill>
                    <a:latin typeface="Times New Roman" pitchFamily="18" charset="0"/>
                    <a:cs typeface="Times New Roman" pitchFamily="18" charset="0"/>
                  </a:rPr>
                  <a:t>1. Dựa vào hình vẽ để chứng minh rằng trong trường hợp này, khoảng cách từ ảnh đến thấu kính và khoảng cách từ vật đến thấu kính bằng nhau</a:t>
                </a:r>
                <a:endParaRPr lang="en-US" sz="2800" dirty="0">
                  <a:solidFill>
                    <a:srgbClr val="002060"/>
                  </a:solidFill>
                  <a:latin typeface="Times New Roman" pitchFamily="18" charset="0"/>
                  <a:cs typeface="Times New Roman" pitchFamily="18" charset="0"/>
                </a:endParaRPr>
              </a:p>
              <a:p>
                <a:pPr marL="0" lvl="0" indent="0"/>
                <a:r>
                  <a:rPr lang="vi-VN" sz="2800" dirty="0">
                    <a:solidFill>
                      <a:srgbClr val="002060"/>
                    </a:solidFill>
                    <a:latin typeface="Times New Roman" pitchFamily="18" charset="0"/>
                    <a:cs typeface="Times New Roman" pitchFamily="18" charset="0"/>
                  </a:rPr>
                  <a:t>2. Ảnh này có kích thước như thế nào so với vật?</a:t>
                </a:r>
                <a:endParaRPr lang="en-US" sz="2800" dirty="0">
                  <a:solidFill>
                    <a:srgbClr val="002060"/>
                  </a:solidFill>
                  <a:latin typeface="Times New Roman" pitchFamily="18" charset="0"/>
                  <a:cs typeface="Times New Roman" pitchFamily="18" charset="0"/>
                </a:endParaRPr>
              </a:p>
              <a:p>
                <a:pPr marL="0" lvl="0" indent="0"/>
                <a:r>
                  <a:rPr lang="vi-VN" sz="2800" dirty="0">
                    <a:solidFill>
                      <a:srgbClr val="002060"/>
                    </a:solidFill>
                    <a:latin typeface="Times New Roman" pitchFamily="18" charset="0"/>
                    <a:cs typeface="Times New Roman" pitchFamily="18" charset="0"/>
                  </a:rPr>
                  <a:t>3. Chứng minh công thức tính tiêu cự trong trường hợp này f</a:t>
                </a:r>
                <a:r>
                  <a:rPr lang="en-US" sz="2800" dirty="0">
                    <a:solidFill>
                      <a:srgbClr val="002060"/>
                    </a:solidFill>
                    <a:latin typeface="Times New Roman" pitchFamily="18" charset="0"/>
                    <a:cs typeface="Times New Roman" pitchFamily="18" charset="0"/>
                  </a:rPr>
                  <a:t> </a:t>
                </a:r>
                <a:r>
                  <a:rPr lang="vi-VN" sz="2800" dirty="0">
                    <a:solidFill>
                      <a:srgbClr val="002060"/>
                    </a:solidFill>
                    <a:latin typeface="Times New Roman" pitchFamily="18" charset="0"/>
                    <a:cs typeface="Times New Roman" pitchFamily="18" charset="0"/>
                  </a:rPr>
                  <a:t>=</a:t>
                </a:r>
                <a:r>
                  <a:rPr lang="en-US" sz="2800" dirty="0">
                    <a:solidFill>
                      <a:srgbClr val="002060"/>
                    </a:solidFill>
                    <a:latin typeface="Times New Roman" pitchFamily="18" charset="0"/>
                    <a:cs typeface="Times New Roman" pitchFamily="18" charset="0"/>
                  </a:rPr>
                  <a:t> </a:t>
                </a:r>
                <a14:m>
                  <m:oMath xmlns:m="http://schemas.openxmlformats.org/officeDocument/2006/math">
                    <m:f>
                      <m:fPr>
                        <m:ctrlPr>
                          <a:rPr lang="en-US" sz="2800" i="1" smtClean="0">
                            <a:solidFill>
                              <a:srgbClr val="002060"/>
                            </a:solidFill>
                            <a:latin typeface="Cambria Math" panose="02040503050406030204" pitchFamily="18" charset="0"/>
                          </a:rPr>
                        </m:ctrlPr>
                      </m:fPr>
                      <m:num>
                        <m:r>
                          <m:rPr>
                            <m:nor/>
                          </m:rPr>
                          <a:rPr lang="vi-VN" sz="2800" dirty="0">
                            <a:solidFill>
                              <a:srgbClr val="002060"/>
                            </a:solidFill>
                            <a:latin typeface="Times New Roman" pitchFamily="18" charset="0"/>
                            <a:cs typeface="Times New Roman" pitchFamily="18" charset="0"/>
                          </a:rPr>
                          <m:t>d</m:t>
                        </m:r>
                        <m:r>
                          <m:rPr>
                            <m:nor/>
                          </m:rPr>
                          <a:rPr lang="vi-VN" sz="2800" dirty="0">
                            <a:solidFill>
                              <a:srgbClr val="002060"/>
                            </a:solidFill>
                            <a:latin typeface="Times New Roman" pitchFamily="18" charset="0"/>
                            <a:cs typeface="Times New Roman" pitchFamily="18" charset="0"/>
                          </a:rPr>
                          <m:t>+</m:t>
                        </m:r>
                        <m:r>
                          <m:rPr>
                            <m:nor/>
                          </m:rPr>
                          <a:rPr lang="vi-VN" sz="2800" dirty="0">
                            <a:solidFill>
                              <a:srgbClr val="002060"/>
                            </a:solidFill>
                            <a:latin typeface="Times New Roman" pitchFamily="18" charset="0"/>
                            <a:cs typeface="Times New Roman" pitchFamily="18" charset="0"/>
                          </a:rPr>
                          <m:t>d</m:t>
                        </m:r>
                        <m:r>
                          <m:rPr>
                            <m:nor/>
                          </m:rPr>
                          <a:rPr lang="vi-VN" sz="2800" dirty="0">
                            <a:solidFill>
                              <a:srgbClr val="002060"/>
                            </a:solidFill>
                            <a:latin typeface="Times New Roman" pitchFamily="18" charset="0"/>
                            <a:cs typeface="Times New Roman" pitchFamily="18" charset="0"/>
                          </a:rPr>
                          <m:t>′</m:t>
                        </m:r>
                      </m:num>
                      <m:den>
                        <m:r>
                          <m:rPr>
                            <m:nor/>
                          </m:rPr>
                          <a:rPr lang="vi-VN" sz="2800" dirty="0">
                            <a:solidFill>
                              <a:srgbClr val="002060"/>
                            </a:solidFill>
                            <a:latin typeface="Times New Roman" pitchFamily="18" charset="0"/>
                            <a:cs typeface="Times New Roman" pitchFamily="18" charset="0"/>
                          </a:rPr>
                          <m:t>4</m:t>
                        </m:r>
                      </m:den>
                    </m:f>
                  </m:oMath>
                </a14:m>
                <a:r>
                  <a:rPr lang="vi-VN" sz="2800" dirty="0">
                    <a:solidFill>
                      <a:srgbClr val="002060"/>
                    </a:solidFill>
                    <a:latin typeface="Times New Roman" pitchFamily="18" charset="0"/>
                    <a:cs typeface="Times New Roman" pitchFamily="18" charset="0"/>
                  </a:rPr>
                  <a:t>. Trong đó, d’ là khoảng cách từ ảnh của vật đến thấu kính</a:t>
                </a:r>
                <a:endParaRPr sz="2800" dirty="0">
                  <a:solidFill>
                    <a:srgbClr val="002060"/>
                  </a:solidFill>
                  <a:latin typeface="Times New Roman" pitchFamily="18" charset="0"/>
                  <a:cs typeface="Times New Roman" pitchFamily="18" charset="0"/>
                </a:endParaRPr>
              </a:p>
            </p:txBody>
          </p:sp>
        </mc:Choice>
        <mc:Fallback xmlns="">
          <p:sp>
            <p:nvSpPr>
              <p:cNvPr id="9" name="Google Shape;400;p38">
                <a:extLst>
                  <a:ext uri="{FF2B5EF4-FFF2-40B4-BE49-F238E27FC236}">
                    <a16:creationId xmlns:a16="http://schemas.microsoft.com/office/drawing/2014/main" xmlns:a14="http://schemas.microsoft.com/office/drawing/2010/main" xmlns="" id="{B22174EB-F6BC-5A23-4D64-E5C72327B77F}"/>
                  </a:ext>
                </a:extLst>
              </p:cNvPr>
              <p:cNvSpPr txBox="1">
                <a:spLocks noGrp="1" noRot="1" noChangeAspect="1" noMove="1" noResize="1" noEditPoints="1" noAdjustHandles="1" noChangeArrowheads="1" noChangeShapeType="1" noTextEdit="1"/>
              </p:cNvSpPr>
              <p:nvPr>
                <p:ph type="subTitle" idx="1"/>
              </p:nvPr>
            </p:nvSpPr>
            <p:spPr>
              <a:xfrm>
                <a:off x="457245" y="772184"/>
                <a:ext cx="7837173" cy="5313679"/>
              </a:xfrm>
              <a:prstGeom prst="rect">
                <a:avLst/>
              </a:prstGeom>
              <a:blipFill rotWithShape="1">
                <a:blip r:embed="rId3"/>
                <a:stretch>
                  <a:fillRect l="-1555" r="-2566"/>
                </a:stretch>
              </a:blipFill>
            </p:spPr>
            <p:txBody>
              <a:bodyPr/>
              <a:lstStyle/>
              <a:p>
                <a:r>
                  <a:rPr lang="en-US">
                    <a:noFill/>
                  </a:rPr>
                  <a:t> </a:t>
                </a:r>
              </a:p>
            </p:txBody>
          </p:sp>
        </mc:Fallback>
      </mc:AlternateContent>
    </p:spTree>
    <p:extLst>
      <p:ext uri="{BB962C8B-B14F-4D97-AF65-F5344CB8AC3E}">
        <p14:creationId xmlns:p14="http://schemas.microsoft.com/office/powerpoint/2010/main" val="129881615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randombar(horizontal)">
                                      <p:cBhvr>
                                        <p:cTn id="7" dur="500"/>
                                        <p:tgtEl>
                                          <p:spTgt spid="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9">
                                            <p:txEl>
                                              <p:pRg st="1" end="1"/>
                                            </p:txEl>
                                          </p:spTgt>
                                        </p:tgtEl>
                                        <p:attrNameLst>
                                          <p:attrName>style.visibility</p:attrName>
                                        </p:attrNameLst>
                                      </p:cBhvr>
                                      <p:to>
                                        <p:strVal val="visible"/>
                                      </p:to>
                                    </p:set>
                                    <p:animEffect transition="in" filter="randombar(horizontal)">
                                      <p:cBhvr>
                                        <p:cTn id="12" dur="500"/>
                                        <p:tgtEl>
                                          <p:spTgt spid="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Effect transition="in" filter="randombar(horizontal)">
                                      <p:cBhvr>
                                        <p:cTn id="17" dur="500"/>
                                        <p:tgtEl>
                                          <p:spTgt spid="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randombar(horizontal)">
                                      <p:cBhvr>
                                        <p:cTn id="22"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85"/>
        <p:cNvGrpSpPr/>
        <p:nvPr/>
      </p:nvGrpSpPr>
      <p:grpSpPr>
        <a:xfrm>
          <a:off x="0" y="0"/>
          <a:ext cx="0" cy="0"/>
          <a:chOff x="0" y="0"/>
          <a:chExt cx="0" cy="0"/>
        </a:xfrm>
      </p:grpSpPr>
      <p:sp>
        <p:nvSpPr>
          <p:cNvPr id="27" name="Google Shape;626;p46">
            <a:extLst>
              <a:ext uri="{FF2B5EF4-FFF2-40B4-BE49-F238E27FC236}">
                <a16:creationId xmlns:a16="http://schemas.microsoft.com/office/drawing/2014/main" id="{4D20B613-B619-2049-676C-95AE338A9AD3}"/>
              </a:ext>
            </a:extLst>
          </p:cNvPr>
          <p:cNvSpPr txBox="1">
            <a:spLocks/>
          </p:cNvSpPr>
          <p:nvPr/>
        </p:nvSpPr>
        <p:spPr>
          <a:xfrm>
            <a:off x="454084" y="96420"/>
            <a:ext cx="8842319" cy="560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Fira Sans Extra Condensed" panose="020B0503050000020004" pitchFamily="34" charset="0"/>
                <a:ea typeface="Fira Sans Extra Condensed" panose="020B05030500000200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800" kern="0" dirty="0" smtClean="0">
                <a:solidFill>
                  <a:srgbClr val="002060"/>
                </a:solidFill>
                <a:latin typeface="Times New Roman" pitchFamily="18" charset="0"/>
                <a:cs typeface="Times New Roman" pitchFamily="18" charset="0"/>
              </a:rPr>
              <a:t>2.Đo </a:t>
            </a:r>
            <a:r>
              <a:rPr lang="en-US" sz="2800" kern="0" dirty="0" err="1">
                <a:solidFill>
                  <a:srgbClr val="002060"/>
                </a:solidFill>
                <a:latin typeface="Times New Roman" pitchFamily="18" charset="0"/>
                <a:cs typeface="Times New Roman" pitchFamily="18" charset="0"/>
              </a:rPr>
              <a:t>tiêu</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cự</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của</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thấu</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kính</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hội</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tụ</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bằng</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phương</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pháp</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đối</a:t>
            </a:r>
            <a:r>
              <a:rPr lang="en-US" sz="2800" kern="0" dirty="0">
                <a:solidFill>
                  <a:srgbClr val="002060"/>
                </a:solidFill>
                <a:latin typeface="Times New Roman" pitchFamily="18" charset="0"/>
                <a:cs typeface="Times New Roman" pitchFamily="18" charset="0"/>
              </a:rPr>
              <a:t> </a:t>
            </a:r>
            <a:r>
              <a:rPr lang="en-US" sz="2800" kern="0" dirty="0" err="1">
                <a:solidFill>
                  <a:srgbClr val="002060"/>
                </a:solidFill>
                <a:latin typeface="Times New Roman" pitchFamily="18" charset="0"/>
                <a:cs typeface="Times New Roman" pitchFamily="18" charset="0"/>
              </a:rPr>
              <a:t>xứng</a:t>
            </a:r>
            <a:endParaRPr lang="en-US" sz="2800" kern="0" dirty="0">
              <a:solidFill>
                <a:srgbClr val="002060"/>
              </a:solidFill>
              <a:latin typeface="Times New Roman" pitchFamily="18" charset="0"/>
              <a:cs typeface="Times New Roman" pitchFamily="18" charset="0"/>
            </a:endParaRPr>
          </a:p>
        </p:txBody>
      </p:sp>
      <p:grpSp>
        <p:nvGrpSpPr>
          <p:cNvPr id="28" name="Google Shape;686;p46">
            <a:extLst>
              <a:ext uri="{FF2B5EF4-FFF2-40B4-BE49-F238E27FC236}">
                <a16:creationId xmlns:a16="http://schemas.microsoft.com/office/drawing/2014/main" id="{4AC14283-B3AD-2618-ED77-281C2835D007}"/>
              </a:ext>
            </a:extLst>
          </p:cNvPr>
          <p:cNvGrpSpPr/>
          <p:nvPr/>
        </p:nvGrpSpPr>
        <p:grpSpPr>
          <a:xfrm>
            <a:off x="38811" y="67839"/>
            <a:ext cx="479843" cy="549751"/>
            <a:chOff x="1779825" y="1432446"/>
            <a:chExt cx="445949" cy="384874"/>
          </a:xfrm>
        </p:grpSpPr>
        <p:sp>
          <p:nvSpPr>
            <p:cNvPr id="29" name="Google Shape;687;p46">
              <a:extLst>
                <a:ext uri="{FF2B5EF4-FFF2-40B4-BE49-F238E27FC236}">
                  <a16:creationId xmlns:a16="http://schemas.microsoft.com/office/drawing/2014/main" id="{DBAAB68A-66CE-D2E1-5FED-E2B93EECDA48}"/>
                </a:ext>
              </a:extLst>
            </p:cNvPr>
            <p:cNvSpPr/>
            <p:nvPr/>
          </p:nvSpPr>
          <p:spPr>
            <a:xfrm>
              <a:off x="1809916" y="1432446"/>
              <a:ext cx="384874" cy="384874"/>
            </a:xfrm>
            <a:custGeom>
              <a:avLst/>
              <a:gdLst/>
              <a:ahLst/>
              <a:cxnLst/>
              <a:rect l="l" t="t" r="r" b="b"/>
              <a:pathLst>
                <a:path w="10360" h="10360" extrusionOk="0">
                  <a:moveTo>
                    <a:pt x="5168" y="357"/>
                  </a:moveTo>
                  <a:cubicBezTo>
                    <a:pt x="7859" y="357"/>
                    <a:pt x="10002" y="2524"/>
                    <a:pt x="10002" y="5168"/>
                  </a:cubicBezTo>
                  <a:cubicBezTo>
                    <a:pt x="10002" y="7811"/>
                    <a:pt x="7859" y="10002"/>
                    <a:pt x="5168" y="10002"/>
                  </a:cubicBezTo>
                  <a:cubicBezTo>
                    <a:pt x="2525" y="10002"/>
                    <a:pt x="358" y="7811"/>
                    <a:pt x="358" y="5168"/>
                  </a:cubicBezTo>
                  <a:cubicBezTo>
                    <a:pt x="358" y="2524"/>
                    <a:pt x="2501" y="357"/>
                    <a:pt x="5168" y="357"/>
                  </a:cubicBezTo>
                  <a:close/>
                  <a:moveTo>
                    <a:pt x="5168" y="0"/>
                  </a:moveTo>
                  <a:cubicBezTo>
                    <a:pt x="3811" y="0"/>
                    <a:pt x="2501" y="524"/>
                    <a:pt x="1524" y="1524"/>
                  </a:cubicBezTo>
                  <a:cubicBezTo>
                    <a:pt x="524" y="2501"/>
                    <a:pt x="0" y="3810"/>
                    <a:pt x="0" y="5168"/>
                  </a:cubicBezTo>
                  <a:cubicBezTo>
                    <a:pt x="0" y="6549"/>
                    <a:pt x="524" y="7859"/>
                    <a:pt x="1524" y="8835"/>
                  </a:cubicBezTo>
                  <a:cubicBezTo>
                    <a:pt x="2501" y="9812"/>
                    <a:pt x="3787" y="10359"/>
                    <a:pt x="5168" y="10359"/>
                  </a:cubicBezTo>
                  <a:cubicBezTo>
                    <a:pt x="6573" y="10359"/>
                    <a:pt x="7883" y="9812"/>
                    <a:pt x="8835" y="8835"/>
                  </a:cubicBezTo>
                  <a:cubicBezTo>
                    <a:pt x="9812" y="7859"/>
                    <a:pt x="10360" y="6549"/>
                    <a:pt x="10360" y="5168"/>
                  </a:cubicBezTo>
                  <a:cubicBezTo>
                    <a:pt x="10360" y="3810"/>
                    <a:pt x="9812" y="2501"/>
                    <a:pt x="8835" y="1524"/>
                  </a:cubicBezTo>
                  <a:cubicBezTo>
                    <a:pt x="7859" y="524"/>
                    <a:pt x="6549" y="0"/>
                    <a:pt x="5168" y="0"/>
                  </a:cubicBezTo>
                  <a:close/>
                </a:path>
              </a:pathLst>
            </a:custGeom>
            <a:solidFill>
              <a:srgbClr val="FFE6D1"/>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0" name="Google Shape;688;p46">
              <a:extLst>
                <a:ext uri="{FF2B5EF4-FFF2-40B4-BE49-F238E27FC236}">
                  <a16:creationId xmlns:a16="http://schemas.microsoft.com/office/drawing/2014/main" id="{0D1DB4CD-EC45-8F98-3C6C-7895BFE518A2}"/>
                </a:ext>
              </a:extLst>
            </p:cNvPr>
            <p:cNvSpPr/>
            <p:nvPr/>
          </p:nvSpPr>
          <p:spPr>
            <a:xfrm>
              <a:off x="1864749" y="1502548"/>
              <a:ext cx="137195" cy="156401"/>
            </a:xfrm>
            <a:custGeom>
              <a:avLst/>
              <a:gdLst/>
              <a:ahLst/>
              <a:cxnLst/>
              <a:rect l="l" t="t" r="r" b="b"/>
              <a:pathLst>
                <a:path w="3693" h="4210" extrusionOk="0">
                  <a:moveTo>
                    <a:pt x="1849" y="0"/>
                  </a:moveTo>
                  <a:cubicBezTo>
                    <a:pt x="1805" y="0"/>
                    <a:pt x="1763" y="6"/>
                    <a:pt x="1739" y="18"/>
                  </a:cubicBezTo>
                  <a:lnTo>
                    <a:pt x="120" y="971"/>
                  </a:lnTo>
                  <a:cubicBezTo>
                    <a:pt x="72" y="995"/>
                    <a:pt x="1" y="1090"/>
                    <a:pt x="1" y="1161"/>
                  </a:cubicBezTo>
                  <a:lnTo>
                    <a:pt x="1" y="2995"/>
                  </a:lnTo>
                  <a:cubicBezTo>
                    <a:pt x="1" y="3090"/>
                    <a:pt x="25" y="3138"/>
                    <a:pt x="120" y="3186"/>
                  </a:cubicBezTo>
                  <a:lnTo>
                    <a:pt x="1858" y="4210"/>
                  </a:lnTo>
                  <a:lnTo>
                    <a:pt x="3692" y="3114"/>
                  </a:lnTo>
                  <a:lnTo>
                    <a:pt x="3692" y="1018"/>
                  </a:lnTo>
                  <a:lnTo>
                    <a:pt x="1977" y="18"/>
                  </a:lnTo>
                  <a:cubicBezTo>
                    <a:pt x="1942" y="6"/>
                    <a:pt x="1894" y="0"/>
                    <a:pt x="1849" y="0"/>
                  </a:cubicBezTo>
                  <a:close/>
                </a:path>
              </a:pathLst>
            </a:custGeom>
            <a:solidFill>
              <a:srgbClr val="FDAFB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31" name="Google Shape;689;p46">
              <a:extLst>
                <a:ext uri="{FF2B5EF4-FFF2-40B4-BE49-F238E27FC236}">
                  <a16:creationId xmlns:a16="http://schemas.microsoft.com/office/drawing/2014/main" id="{5DBE5DDC-1791-2616-5961-D68278EF5BB8}"/>
                </a:ext>
              </a:extLst>
            </p:cNvPr>
            <p:cNvSpPr/>
            <p:nvPr/>
          </p:nvSpPr>
          <p:spPr>
            <a:xfrm>
              <a:off x="1876266" y="1524429"/>
              <a:ext cx="125678" cy="133629"/>
            </a:xfrm>
            <a:custGeom>
              <a:avLst/>
              <a:gdLst/>
              <a:ahLst/>
              <a:cxnLst/>
              <a:rect l="l" t="t" r="r" b="b"/>
              <a:pathLst>
                <a:path w="3383" h="3597" extrusionOk="0">
                  <a:moveTo>
                    <a:pt x="2644" y="1"/>
                  </a:moveTo>
                  <a:cubicBezTo>
                    <a:pt x="2668" y="144"/>
                    <a:pt x="2668" y="287"/>
                    <a:pt x="2668" y="429"/>
                  </a:cubicBezTo>
                  <a:cubicBezTo>
                    <a:pt x="2668" y="1715"/>
                    <a:pt x="1667" y="2739"/>
                    <a:pt x="381" y="2739"/>
                  </a:cubicBezTo>
                  <a:cubicBezTo>
                    <a:pt x="262" y="2739"/>
                    <a:pt x="119" y="2739"/>
                    <a:pt x="0" y="2692"/>
                  </a:cubicBezTo>
                  <a:lnTo>
                    <a:pt x="0" y="2692"/>
                  </a:lnTo>
                  <a:lnTo>
                    <a:pt x="1548" y="3597"/>
                  </a:lnTo>
                  <a:lnTo>
                    <a:pt x="3382" y="2501"/>
                  </a:lnTo>
                  <a:lnTo>
                    <a:pt x="3382" y="406"/>
                  </a:lnTo>
                  <a:lnTo>
                    <a:pt x="2644" y="1"/>
                  </a:lnTo>
                  <a:close/>
                </a:path>
              </a:pathLst>
            </a:custGeom>
            <a:solidFill>
              <a:srgbClr val="FC9DA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8" name="Google Shape;690;p46">
              <a:extLst>
                <a:ext uri="{FF2B5EF4-FFF2-40B4-BE49-F238E27FC236}">
                  <a16:creationId xmlns:a16="http://schemas.microsoft.com/office/drawing/2014/main" id="{7E9D67FF-2264-48CA-EDD6-C6F38D735013}"/>
                </a:ext>
              </a:extLst>
            </p:cNvPr>
            <p:cNvSpPr/>
            <p:nvPr/>
          </p:nvSpPr>
          <p:spPr>
            <a:xfrm>
              <a:off x="2001907" y="1500988"/>
              <a:ext cx="137158" cy="157070"/>
            </a:xfrm>
            <a:custGeom>
              <a:avLst/>
              <a:gdLst/>
              <a:ahLst/>
              <a:cxnLst/>
              <a:rect l="l" t="t" r="r" b="b"/>
              <a:pathLst>
                <a:path w="3692" h="4228" extrusionOk="0">
                  <a:moveTo>
                    <a:pt x="1849" y="1"/>
                  </a:moveTo>
                  <a:cubicBezTo>
                    <a:pt x="1804" y="1"/>
                    <a:pt x="1762" y="13"/>
                    <a:pt x="1739" y="36"/>
                  </a:cubicBezTo>
                  <a:lnTo>
                    <a:pt x="0" y="1037"/>
                  </a:lnTo>
                  <a:lnTo>
                    <a:pt x="0" y="3132"/>
                  </a:lnTo>
                  <a:lnTo>
                    <a:pt x="1858" y="4228"/>
                  </a:lnTo>
                  <a:lnTo>
                    <a:pt x="3572" y="3204"/>
                  </a:lnTo>
                  <a:cubicBezTo>
                    <a:pt x="3667" y="3180"/>
                    <a:pt x="3691" y="3085"/>
                    <a:pt x="3691" y="3013"/>
                  </a:cubicBezTo>
                  <a:lnTo>
                    <a:pt x="3691" y="1179"/>
                  </a:lnTo>
                  <a:cubicBezTo>
                    <a:pt x="3691" y="1108"/>
                    <a:pt x="3667" y="1037"/>
                    <a:pt x="3572" y="989"/>
                  </a:cubicBezTo>
                  <a:lnTo>
                    <a:pt x="1977" y="36"/>
                  </a:lnTo>
                  <a:cubicBezTo>
                    <a:pt x="1941" y="13"/>
                    <a:pt x="1893" y="1"/>
                    <a:pt x="1849" y="1"/>
                  </a:cubicBezTo>
                  <a:close/>
                </a:path>
              </a:pathLst>
            </a:custGeom>
            <a:solidFill>
              <a:srgbClr val="FDAFB6"/>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69" name="Google Shape;691;p46">
              <a:extLst>
                <a:ext uri="{FF2B5EF4-FFF2-40B4-BE49-F238E27FC236}">
                  <a16:creationId xmlns:a16="http://schemas.microsoft.com/office/drawing/2014/main" id="{F832FA6B-075C-0BDF-4CF4-384E518DFED1}"/>
                </a:ext>
              </a:extLst>
            </p:cNvPr>
            <p:cNvSpPr/>
            <p:nvPr/>
          </p:nvSpPr>
          <p:spPr>
            <a:xfrm>
              <a:off x="2014278" y="1524429"/>
              <a:ext cx="126533" cy="133629"/>
            </a:xfrm>
            <a:custGeom>
              <a:avLst/>
              <a:gdLst/>
              <a:ahLst/>
              <a:cxnLst/>
              <a:rect l="l" t="t" r="r" b="b"/>
              <a:pathLst>
                <a:path w="3406" h="3597" extrusionOk="0">
                  <a:moveTo>
                    <a:pt x="2620" y="1"/>
                  </a:moveTo>
                  <a:lnTo>
                    <a:pt x="2620" y="1"/>
                  </a:lnTo>
                  <a:cubicBezTo>
                    <a:pt x="2644" y="144"/>
                    <a:pt x="2644" y="287"/>
                    <a:pt x="2644" y="429"/>
                  </a:cubicBezTo>
                  <a:cubicBezTo>
                    <a:pt x="2644" y="1692"/>
                    <a:pt x="1644" y="2692"/>
                    <a:pt x="429" y="2739"/>
                  </a:cubicBezTo>
                  <a:cubicBezTo>
                    <a:pt x="262" y="2739"/>
                    <a:pt x="120" y="2739"/>
                    <a:pt x="0" y="2692"/>
                  </a:cubicBezTo>
                  <a:lnTo>
                    <a:pt x="0" y="2692"/>
                  </a:lnTo>
                  <a:lnTo>
                    <a:pt x="1548" y="3597"/>
                  </a:lnTo>
                  <a:lnTo>
                    <a:pt x="3287" y="2573"/>
                  </a:lnTo>
                  <a:cubicBezTo>
                    <a:pt x="3334" y="2549"/>
                    <a:pt x="3406" y="2454"/>
                    <a:pt x="3406" y="2382"/>
                  </a:cubicBezTo>
                  <a:lnTo>
                    <a:pt x="3406" y="548"/>
                  </a:lnTo>
                  <a:cubicBezTo>
                    <a:pt x="3406" y="477"/>
                    <a:pt x="3358" y="406"/>
                    <a:pt x="3287" y="358"/>
                  </a:cubicBezTo>
                  <a:lnTo>
                    <a:pt x="2620" y="1"/>
                  </a:lnTo>
                  <a:close/>
                </a:path>
              </a:pathLst>
            </a:custGeom>
            <a:solidFill>
              <a:srgbClr val="FC9DA4"/>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0" name="Google Shape;692;p46">
              <a:extLst>
                <a:ext uri="{FF2B5EF4-FFF2-40B4-BE49-F238E27FC236}">
                  <a16:creationId xmlns:a16="http://schemas.microsoft.com/office/drawing/2014/main" id="{844FC581-CF5F-D99D-8FCA-8B475167FB16}"/>
                </a:ext>
              </a:extLst>
            </p:cNvPr>
            <p:cNvSpPr/>
            <p:nvPr/>
          </p:nvSpPr>
          <p:spPr>
            <a:xfrm>
              <a:off x="1933774" y="1618233"/>
              <a:ext cx="137158" cy="156402"/>
            </a:xfrm>
            <a:custGeom>
              <a:avLst/>
              <a:gdLst/>
              <a:ahLst/>
              <a:cxnLst/>
              <a:rect l="l" t="t" r="r" b="b"/>
              <a:pathLst>
                <a:path w="3692" h="4210" extrusionOk="0">
                  <a:moveTo>
                    <a:pt x="1834" y="0"/>
                  </a:moveTo>
                  <a:lnTo>
                    <a:pt x="0" y="1096"/>
                  </a:lnTo>
                  <a:lnTo>
                    <a:pt x="0" y="3025"/>
                  </a:lnTo>
                  <a:cubicBezTo>
                    <a:pt x="0" y="3120"/>
                    <a:pt x="24" y="3191"/>
                    <a:pt x="119" y="3239"/>
                  </a:cubicBezTo>
                  <a:lnTo>
                    <a:pt x="1715" y="4191"/>
                  </a:lnTo>
                  <a:cubicBezTo>
                    <a:pt x="1751" y="4203"/>
                    <a:pt x="1798" y="4209"/>
                    <a:pt x="1843" y="4209"/>
                  </a:cubicBezTo>
                  <a:cubicBezTo>
                    <a:pt x="1888" y="4209"/>
                    <a:pt x="1929" y="4203"/>
                    <a:pt x="1953" y="4191"/>
                  </a:cubicBezTo>
                  <a:lnTo>
                    <a:pt x="3573" y="3239"/>
                  </a:lnTo>
                  <a:cubicBezTo>
                    <a:pt x="3668" y="3191"/>
                    <a:pt x="3692" y="3096"/>
                    <a:pt x="3692" y="3025"/>
                  </a:cubicBezTo>
                  <a:lnTo>
                    <a:pt x="3692" y="1096"/>
                  </a:lnTo>
                  <a:lnTo>
                    <a:pt x="1834" y="0"/>
                  </a:lnTo>
                  <a:close/>
                </a:path>
              </a:pathLst>
            </a:custGeom>
            <a:solidFill>
              <a:srgbClr val="D8BED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1" name="Google Shape;693;p46">
              <a:extLst>
                <a:ext uri="{FF2B5EF4-FFF2-40B4-BE49-F238E27FC236}">
                  <a16:creationId xmlns:a16="http://schemas.microsoft.com/office/drawing/2014/main" id="{E90C0EF4-3978-55CE-06B2-9273CE2E612A}"/>
                </a:ext>
              </a:extLst>
            </p:cNvPr>
            <p:cNvSpPr/>
            <p:nvPr/>
          </p:nvSpPr>
          <p:spPr>
            <a:xfrm>
              <a:off x="1946145" y="1641229"/>
              <a:ext cx="125678" cy="132514"/>
            </a:xfrm>
            <a:custGeom>
              <a:avLst/>
              <a:gdLst/>
              <a:ahLst/>
              <a:cxnLst/>
              <a:rect l="l" t="t" r="r" b="b"/>
              <a:pathLst>
                <a:path w="3383" h="3567" extrusionOk="0">
                  <a:moveTo>
                    <a:pt x="2620" y="0"/>
                  </a:moveTo>
                  <a:cubicBezTo>
                    <a:pt x="2644" y="143"/>
                    <a:pt x="2644" y="310"/>
                    <a:pt x="2644" y="453"/>
                  </a:cubicBezTo>
                  <a:cubicBezTo>
                    <a:pt x="2644" y="1691"/>
                    <a:pt x="1620" y="2715"/>
                    <a:pt x="406" y="2739"/>
                  </a:cubicBezTo>
                  <a:cubicBezTo>
                    <a:pt x="263" y="2739"/>
                    <a:pt x="120" y="2739"/>
                    <a:pt x="1" y="2715"/>
                  </a:cubicBezTo>
                  <a:lnTo>
                    <a:pt x="1" y="2715"/>
                  </a:lnTo>
                  <a:lnTo>
                    <a:pt x="1430" y="3549"/>
                  </a:lnTo>
                  <a:cubicBezTo>
                    <a:pt x="1453" y="3561"/>
                    <a:pt x="1495" y="3566"/>
                    <a:pt x="1540" y="3566"/>
                  </a:cubicBezTo>
                  <a:cubicBezTo>
                    <a:pt x="1584" y="3566"/>
                    <a:pt x="1632" y="3561"/>
                    <a:pt x="1668" y="3549"/>
                  </a:cubicBezTo>
                  <a:lnTo>
                    <a:pt x="3263" y="2596"/>
                  </a:lnTo>
                  <a:cubicBezTo>
                    <a:pt x="3335" y="2572"/>
                    <a:pt x="3382" y="2477"/>
                    <a:pt x="3382" y="2382"/>
                  </a:cubicBezTo>
                  <a:lnTo>
                    <a:pt x="3382" y="453"/>
                  </a:lnTo>
                  <a:lnTo>
                    <a:pt x="2620" y="0"/>
                  </a:lnTo>
                  <a:close/>
                </a:path>
              </a:pathLst>
            </a:custGeom>
            <a:solidFill>
              <a:srgbClr val="AA74B2"/>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2" name="Google Shape;694;p46">
              <a:extLst>
                <a:ext uri="{FF2B5EF4-FFF2-40B4-BE49-F238E27FC236}">
                  <a16:creationId xmlns:a16="http://schemas.microsoft.com/office/drawing/2014/main" id="{03D2CE34-5F4C-99D9-D890-30F21D36A3BC}"/>
                </a:ext>
              </a:extLst>
            </p:cNvPr>
            <p:cNvSpPr/>
            <p:nvPr/>
          </p:nvSpPr>
          <p:spPr>
            <a:xfrm>
              <a:off x="1779825" y="1475763"/>
              <a:ext cx="46029" cy="13337"/>
            </a:xfrm>
            <a:custGeom>
              <a:avLst/>
              <a:gdLst/>
              <a:ahLst/>
              <a:cxnLst/>
              <a:rect l="l" t="t" r="r" b="b"/>
              <a:pathLst>
                <a:path w="1239" h="359" extrusionOk="0">
                  <a:moveTo>
                    <a:pt x="191" y="1"/>
                  </a:moveTo>
                  <a:cubicBezTo>
                    <a:pt x="96" y="1"/>
                    <a:pt x="1" y="72"/>
                    <a:pt x="1" y="168"/>
                  </a:cubicBezTo>
                  <a:cubicBezTo>
                    <a:pt x="1" y="263"/>
                    <a:pt x="96" y="358"/>
                    <a:pt x="191" y="358"/>
                  </a:cubicBezTo>
                  <a:lnTo>
                    <a:pt x="1072" y="358"/>
                  </a:lnTo>
                  <a:cubicBezTo>
                    <a:pt x="1168" y="358"/>
                    <a:pt x="1239" y="263"/>
                    <a:pt x="1239" y="168"/>
                  </a:cubicBezTo>
                  <a:cubicBezTo>
                    <a:pt x="1239" y="72"/>
                    <a:pt x="1168" y="1"/>
                    <a:pt x="1072" y="1"/>
                  </a:cubicBezTo>
                  <a:close/>
                </a:path>
              </a:pathLst>
            </a:custGeom>
            <a:solidFill>
              <a:srgbClr val="FB6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3" name="Google Shape;695;p46">
              <a:extLst>
                <a:ext uri="{FF2B5EF4-FFF2-40B4-BE49-F238E27FC236}">
                  <a16:creationId xmlns:a16="http://schemas.microsoft.com/office/drawing/2014/main" id="{4DDFB348-EA01-ABD2-CC49-A17508858DF9}"/>
                </a:ext>
              </a:extLst>
            </p:cNvPr>
            <p:cNvSpPr/>
            <p:nvPr/>
          </p:nvSpPr>
          <p:spPr>
            <a:xfrm>
              <a:off x="1779825" y="1446600"/>
              <a:ext cx="89383" cy="13300"/>
            </a:xfrm>
            <a:custGeom>
              <a:avLst/>
              <a:gdLst/>
              <a:ahLst/>
              <a:cxnLst/>
              <a:rect l="l" t="t" r="r" b="b"/>
              <a:pathLst>
                <a:path w="2406" h="358" extrusionOk="0">
                  <a:moveTo>
                    <a:pt x="191" y="0"/>
                  </a:moveTo>
                  <a:cubicBezTo>
                    <a:pt x="96" y="0"/>
                    <a:pt x="1" y="95"/>
                    <a:pt x="1" y="191"/>
                  </a:cubicBezTo>
                  <a:cubicBezTo>
                    <a:pt x="1" y="262"/>
                    <a:pt x="96" y="357"/>
                    <a:pt x="191" y="357"/>
                  </a:cubicBezTo>
                  <a:lnTo>
                    <a:pt x="2239" y="357"/>
                  </a:lnTo>
                  <a:cubicBezTo>
                    <a:pt x="2334" y="357"/>
                    <a:pt x="2406" y="262"/>
                    <a:pt x="2406" y="191"/>
                  </a:cubicBezTo>
                  <a:cubicBezTo>
                    <a:pt x="2406" y="95"/>
                    <a:pt x="2334" y="0"/>
                    <a:pt x="2239" y="0"/>
                  </a:cubicBezTo>
                  <a:close/>
                </a:path>
              </a:pathLst>
            </a:custGeom>
            <a:solidFill>
              <a:srgbClr val="FB6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4" name="Google Shape;696;p46">
              <a:extLst>
                <a:ext uri="{FF2B5EF4-FFF2-40B4-BE49-F238E27FC236}">
                  <a16:creationId xmlns:a16="http://schemas.microsoft.com/office/drawing/2014/main" id="{EE44834B-1A17-8B24-8A29-90CD7866490E}"/>
                </a:ext>
              </a:extLst>
            </p:cNvPr>
            <p:cNvSpPr/>
            <p:nvPr/>
          </p:nvSpPr>
          <p:spPr>
            <a:xfrm>
              <a:off x="1779825" y="1502325"/>
              <a:ext cx="186716" cy="78758"/>
            </a:xfrm>
            <a:custGeom>
              <a:avLst/>
              <a:gdLst/>
              <a:ahLst/>
              <a:cxnLst/>
              <a:rect l="l" t="t" r="r" b="b"/>
              <a:pathLst>
                <a:path w="5026" h="2120" extrusionOk="0">
                  <a:moveTo>
                    <a:pt x="167" y="0"/>
                  </a:moveTo>
                  <a:cubicBezTo>
                    <a:pt x="96" y="0"/>
                    <a:pt x="1" y="72"/>
                    <a:pt x="1" y="167"/>
                  </a:cubicBezTo>
                  <a:cubicBezTo>
                    <a:pt x="1" y="262"/>
                    <a:pt x="96" y="358"/>
                    <a:pt x="167" y="358"/>
                  </a:cubicBezTo>
                  <a:lnTo>
                    <a:pt x="2430" y="358"/>
                  </a:lnTo>
                  <a:lnTo>
                    <a:pt x="3739" y="1263"/>
                  </a:lnTo>
                  <a:cubicBezTo>
                    <a:pt x="3716" y="1334"/>
                    <a:pt x="3716" y="1382"/>
                    <a:pt x="3716" y="1477"/>
                  </a:cubicBezTo>
                  <a:cubicBezTo>
                    <a:pt x="3716" y="1834"/>
                    <a:pt x="4025" y="2120"/>
                    <a:pt x="4382" y="2120"/>
                  </a:cubicBezTo>
                  <a:cubicBezTo>
                    <a:pt x="4740" y="2120"/>
                    <a:pt x="5025" y="1834"/>
                    <a:pt x="5025" y="1477"/>
                  </a:cubicBezTo>
                  <a:cubicBezTo>
                    <a:pt x="5002" y="1120"/>
                    <a:pt x="4716" y="834"/>
                    <a:pt x="4359" y="834"/>
                  </a:cubicBezTo>
                  <a:cubicBezTo>
                    <a:pt x="4192" y="834"/>
                    <a:pt x="4049" y="882"/>
                    <a:pt x="3930" y="977"/>
                  </a:cubicBezTo>
                  <a:lnTo>
                    <a:pt x="2596" y="24"/>
                  </a:lnTo>
                  <a:cubicBezTo>
                    <a:pt x="2573" y="0"/>
                    <a:pt x="2525" y="0"/>
                    <a:pt x="2501" y="0"/>
                  </a:cubicBezTo>
                  <a:close/>
                </a:path>
              </a:pathLst>
            </a:custGeom>
            <a:solidFill>
              <a:srgbClr val="FEDFA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5" name="Google Shape;697;p46">
              <a:extLst>
                <a:ext uri="{FF2B5EF4-FFF2-40B4-BE49-F238E27FC236}">
                  <a16:creationId xmlns:a16="http://schemas.microsoft.com/office/drawing/2014/main" id="{7EA492EA-4A95-AA47-C515-B604A90DF3EE}"/>
                </a:ext>
              </a:extLst>
            </p:cNvPr>
            <p:cNvSpPr/>
            <p:nvPr/>
          </p:nvSpPr>
          <p:spPr>
            <a:xfrm>
              <a:off x="2187694" y="1721733"/>
              <a:ext cx="38079" cy="13300"/>
            </a:xfrm>
            <a:custGeom>
              <a:avLst/>
              <a:gdLst/>
              <a:ahLst/>
              <a:cxnLst/>
              <a:rect l="l" t="t" r="r" b="b"/>
              <a:pathLst>
                <a:path w="1025" h="358" extrusionOk="0">
                  <a:moveTo>
                    <a:pt x="191" y="0"/>
                  </a:moveTo>
                  <a:cubicBezTo>
                    <a:pt x="95" y="0"/>
                    <a:pt x="0" y="96"/>
                    <a:pt x="0" y="191"/>
                  </a:cubicBezTo>
                  <a:cubicBezTo>
                    <a:pt x="0" y="286"/>
                    <a:pt x="95" y="358"/>
                    <a:pt x="191" y="358"/>
                  </a:cubicBezTo>
                  <a:lnTo>
                    <a:pt x="834" y="358"/>
                  </a:lnTo>
                  <a:cubicBezTo>
                    <a:pt x="929" y="358"/>
                    <a:pt x="1024" y="310"/>
                    <a:pt x="1024" y="191"/>
                  </a:cubicBezTo>
                  <a:cubicBezTo>
                    <a:pt x="1024" y="96"/>
                    <a:pt x="929" y="0"/>
                    <a:pt x="834" y="0"/>
                  </a:cubicBezTo>
                  <a:close/>
                </a:path>
              </a:pathLst>
            </a:custGeom>
            <a:solidFill>
              <a:srgbClr val="FB6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6" name="Google Shape;698;p46">
              <a:extLst>
                <a:ext uri="{FF2B5EF4-FFF2-40B4-BE49-F238E27FC236}">
                  <a16:creationId xmlns:a16="http://schemas.microsoft.com/office/drawing/2014/main" id="{66C4AF7F-7CDE-C930-2AB4-3227626A2816}"/>
                </a:ext>
              </a:extLst>
            </p:cNvPr>
            <p:cNvSpPr/>
            <p:nvPr/>
          </p:nvSpPr>
          <p:spPr>
            <a:xfrm>
              <a:off x="2134607" y="1695171"/>
              <a:ext cx="90274" cy="13337"/>
            </a:xfrm>
            <a:custGeom>
              <a:avLst/>
              <a:gdLst/>
              <a:ahLst/>
              <a:cxnLst/>
              <a:rect l="l" t="t" r="r" b="b"/>
              <a:pathLst>
                <a:path w="2430" h="359" extrusionOk="0">
                  <a:moveTo>
                    <a:pt x="191" y="1"/>
                  </a:moveTo>
                  <a:cubicBezTo>
                    <a:pt x="95" y="1"/>
                    <a:pt x="0" y="96"/>
                    <a:pt x="0" y="191"/>
                  </a:cubicBezTo>
                  <a:cubicBezTo>
                    <a:pt x="0" y="287"/>
                    <a:pt x="95" y="358"/>
                    <a:pt x="191" y="358"/>
                  </a:cubicBezTo>
                  <a:lnTo>
                    <a:pt x="2239" y="358"/>
                  </a:lnTo>
                  <a:cubicBezTo>
                    <a:pt x="2334" y="358"/>
                    <a:pt x="2429" y="287"/>
                    <a:pt x="2429" y="191"/>
                  </a:cubicBezTo>
                  <a:cubicBezTo>
                    <a:pt x="2429" y="96"/>
                    <a:pt x="2334" y="1"/>
                    <a:pt x="2239" y="1"/>
                  </a:cubicBezTo>
                  <a:close/>
                </a:path>
              </a:pathLst>
            </a:custGeom>
            <a:solidFill>
              <a:srgbClr val="FB636F"/>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7" name="Google Shape;699;p46">
              <a:extLst>
                <a:ext uri="{FF2B5EF4-FFF2-40B4-BE49-F238E27FC236}">
                  <a16:creationId xmlns:a16="http://schemas.microsoft.com/office/drawing/2014/main" id="{B7B7ED27-4E15-6847-F161-F66CD86015AF}"/>
                </a:ext>
              </a:extLst>
            </p:cNvPr>
            <p:cNvSpPr/>
            <p:nvPr/>
          </p:nvSpPr>
          <p:spPr>
            <a:xfrm>
              <a:off x="2006328" y="1683691"/>
              <a:ext cx="219445" cy="79650"/>
            </a:xfrm>
            <a:custGeom>
              <a:avLst/>
              <a:gdLst/>
              <a:ahLst/>
              <a:cxnLst/>
              <a:rect l="l" t="t" r="r" b="b"/>
              <a:pathLst>
                <a:path w="5907" h="2144" extrusionOk="0">
                  <a:moveTo>
                    <a:pt x="667" y="0"/>
                  </a:moveTo>
                  <a:cubicBezTo>
                    <a:pt x="310" y="0"/>
                    <a:pt x="0" y="286"/>
                    <a:pt x="0" y="643"/>
                  </a:cubicBezTo>
                  <a:cubicBezTo>
                    <a:pt x="0" y="1001"/>
                    <a:pt x="310" y="1310"/>
                    <a:pt x="667" y="1310"/>
                  </a:cubicBezTo>
                  <a:cubicBezTo>
                    <a:pt x="810" y="1310"/>
                    <a:pt x="953" y="1239"/>
                    <a:pt x="1072" y="1143"/>
                  </a:cubicBezTo>
                  <a:lnTo>
                    <a:pt x="2429" y="2096"/>
                  </a:lnTo>
                  <a:cubicBezTo>
                    <a:pt x="2453" y="2144"/>
                    <a:pt x="2477" y="2144"/>
                    <a:pt x="2501" y="2144"/>
                  </a:cubicBezTo>
                  <a:lnTo>
                    <a:pt x="5668" y="2144"/>
                  </a:lnTo>
                  <a:cubicBezTo>
                    <a:pt x="5763" y="2144"/>
                    <a:pt x="5835" y="2048"/>
                    <a:pt x="5835" y="1953"/>
                  </a:cubicBezTo>
                  <a:cubicBezTo>
                    <a:pt x="5906" y="1858"/>
                    <a:pt x="5811" y="1786"/>
                    <a:pt x="5716" y="1786"/>
                  </a:cubicBezTo>
                  <a:lnTo>
                    <a:pt x="2596" y="1786"/>
                  </a:lnTo>
                  <a:lnTo>
                    <a:pt x="1286" y="858"/>
                  </a:lnTo>
                  <a:cubicBezTo>
                    <a:pt x="1310" y="786"/>
                    <a:pt x="1310" y="739"/>
                    <a:pt x="1310" y="643"/>
                  </a:cubicBezTo>
                  <a:cubicBezTo>
                    <a:pt x="1310" y="286"/>
                    <a:pt x="1024" y="0"/>
                    <a:pt x="667" y="0"/>
                  </a:cubicBezTo>
                  <a:close/>
                </a:path>
              </a:pathLst>
            </a:custGeom>
            <a:solidFill>
              <a:srgbClr val="FEDFAB"/>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8" name="Google Shape;700;p46">
              <a:extLst>
                <a:ext uri="{FF2B5EF4-FFF2-40B4-BE49-F238E27FC236}">
                  <a16:creationId xmlns:a16="http://schemas.microsoft.com/office/drawing/2014/main" id="{A541B7B6-801F-67D3-D267-8573E4B10718}"/>
                </a:ext>
              </a:extLst>
            </p:cNvPr>
            <p:cNvSpPr/>
            <p:nvPr/>
          </p:nvSpPr>
          <p:spPr>
            <a:xfrm>
              <a:off x="2019591" y="1549208"/>
              <a:ext cx="39825" cy="13300"/>
            </a:xfrm>
            <a:custGeom>
              <a:avLst/>
              <a:gdLst/>
              <a:ahLst/>
              <a:cxnLst/>
              <a:rect l="l" t="t" r="r" b="b"/>
              <a:pathLst>
                <a:path w="1072" h="358" extrusionOk="0">
                  <a:moveTo>
                    <a:pt x="191" y="1"/>
                  </a:moveTo>
                  <a:cubicBezTo>
                    <a:pt x="96" y="1"/>
                    <a:pt x="0" y="96"/>
                    <a:pt x="0" y="191"/>
                  </a:cubicBezTo>
                  <a:cubicBezTo>
                    <a:pt x="0" y="286"/>
                    <a:pt x="96" y="358"/>
                    <a:pt x="191" y="358"/>
                  </a:cubicBezTo>
                  <a:lnTo>
                    <a:pt x="905" y="358"/>
                  </a:lnTo>
                  <a:cubicBezTo>
                    <a:pt x="1024" y="358"/>
                    <a:pt x="1072" y="286"/>
                    <a:pt x="1072" y="191"/>
                  </a:cubicBezTo>
                  <a:cubicBezTo>
                    <a:pt x="1072" y="96"/>
                    <a:pt x="1001" y="1"/>
                    <a:pt x="905" y="1"/>
                  </a:cubicBezTo>
                  <a:close/>
                </a:path>
              </a:pathLst>
            </a:custGeom>
            <a:solidFill>
              <a:srgbClr val="FC81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79" name="Google Shape;701;p46">
              <a:extLst>
                <a:ext uri="{FF2B5EF4-FFF2-40B4-BE49-F238E27FC236}">
                  <a16:creationId xmlns:a16="http://schemas.microsoft.com/office/drawing/2014/main" id="{766CA444-3A62-4E88-08D4-A500F2519243}"/>
                </a:ext>
              </a:extLst>
            </p:cNvPr>
            <p:cNvSpPr/>
            <p:nvPr/>
          </p:nvSpPr>
          <p:spPr>
            <a:xfrm>
              <a:off x="2019591" y="1575733"/>
              <a:ext cx="26562" cy="13337"/>
            </a:xfrm>
            <a:custGeom>
              <a:avLst/>
              <a:gdLst/>
              <a:ahLst/>
              <a:cxnLst/>
              <a:rect l="l" t="t" r="r" b="b"/>
              <a:pathLst>
                <a:path w="715" h="359" extrusionOk="0">
                  <a:moveTo>
                    <a:pt x="191" y="1"/>
                  </a:moveTo>
                  <a:cubicBezTo>
                    <a:pt x="96" y="1"/>
                    <a:pt x="0" y="96"/>
                    <a:pt x="0" y="192"/>
                  </a:cubicBezTo>
                  <a:cubicBezTo>
                    <a:pt x="0" y="287"/>
                    <a:pt x="96" y="358"/>
                    <a:pt x="191" y="358"/>
                  </a:cubicBezTo>
                  <a:lnTo>
                    <a:pt x="548" y="358"/>
                  </a:lnTo>
                  <a:cubicBezTo>
                    <a:pt x="667" y="358"/>
                    <a:pt x="715" y="287"/>
                    <a:pt x="715" y="192"/>
                  </a:cubicBezTo>
                  <a:cubicBezTo>
                    <a:pt x="715" y="96"/>
                    <a:pt x="643" y="1"/>
                    <a:pt x="548" y="1"/>
                  </a:cubicBezTo>
                  <a:close/>
                </a:path>
              </a:pathLst>
            </a:custGeom>
            <a:solidFill>
              <a:srgbClr val="FC81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0" name="Google Shape;702;p46">
              <a:extLst>
                <a:ext uri="{FF2B5EF4-FFF2-40B4-BE49-F238E27FC236}">
                  <a16:creationId xmlns:a16="http://schemas.microsoft.com/office/drawing/2014/main" id="{6240D785-5DE0-61BA-9A89-2FFF258C82DD}"/>
                </a:ext>
              </a:extLst>
            </p:cNvPr>
            <p:cNvSpPr/>
            <p:nvPr/>
          </p:nvSpPr>
          <p:spPr>
            <a:xfrm>
              <a:off x="1948820" y="1672175"/>
              <a:ext cx="39825" cy="13300"/>
            </a:xfrm>
            <a:custGeom>
              <a:avLst/>
              <a:gdLst/>
              <a:ahLst/>
              <a:cxnLst/>
              <a:rect l="l" t="t" r="r" b="b"/>
              <a:pathLst>
                <a:path w="1072" h="358" extrusionOk="0">
                  <a:moveTo>
                    <a:pt x="191" y="1"/>
                  </a:moveTo>
                  <a:cubicBezTo>
                    <a:pt x="95" y="1"/>
                    <a:pt x="0" y="96"/>
                    <a:pt x="0" y="191"/>
                  </a:cubicBezTo>
                  <a:cubicBezTo>
                    <a:pt x="0" y="263"/>
                    <a:pt x="95" y="358"/>
                    <a:pt x="191" y="358"/>
                  </a:cubicBezTo>
                  <a:lnTo>
                    <a:pt x="905" y="358"/>
                  </a:lnTo>
                  <a:cubicBezTo>
                    <a:pt x="1000" y="358"/>
                    <a:pt x="1072" y="310"/>
                    <a:pt x="1072" y="191"/>
                  </a:cubicBezTo>
                  <a:cubicBezTo>
                    <a:pt x="1072" y="96"/>
                    <a:pt x="1000" y="1"/>
                    <a:pt x="905" y="1"/>
                  </a:cubicBezTo>
                  <a:close/>
                </a:path>
              </a:pathLst>
            </a:custGeom>
            <a:solidFill>
              <a:srgbClr val="FC81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sp>
          <p:nvSpPr>
            <p:cNvPr id="781" name="Google Shape;703;p46">
              <a:extLst>
                <a:ext uri="{FF2B5EF4-FFF2-40B4-BE49-F238E27FC236}">
                  <a16:creationId xmlns:a16="http://schemas.microsoft.com/office/drawing/2014/main" id="{0611205A-879B-A3C1-77A5-11AC2FBCA6DE}"/>
                </a:ext>
              </a:extLst>
            </p:cNvPr>
            <p:cNvSpPr/>
            <p:nvPr/>
          </p:nvSpPr>
          <p:spPr>
            <a:xfrm>
              <a:off x="1948820" y="1698737"/>
              <a:ext cx="26562" cy="13300"/>
            </a:xfrm>
            <a:custGeom>
              <a:avLst/>
              <a:gdLst/>
              <a:ahLst/>
              <a:cxnLst/>
              <a:rect l="l" t="t" r="r" b="b"/>
              <a:pathLst>
                <a:path w="715" h="358" extrusionOk="0">
                  <a:moveTo>
                    <a:pt x="191" y="0"/>
                  </a:moveTo>
                  <a:cubicBezTo>
                    <a:pt x="95" y="0"/>
                    <a:pt x="0" y="95"/>
                    <a:pt x="0" y="191"/>
                  </a:cubicBezTo>
                  <a:cubicBezTo>
                    <a:pt x="0" y="262"/>
                    <a:pt x="95" y="357"/>
                    <a:pt x="191" y="357"/>
                  </a:cubicBezTo>
                  <a:lnTo>
                    <a:pt x="548" y="357"/>
                  </a:lnTo>
                  <a:cubicBezTo>
                    <a:pt x="643" y="357"/>
                    <a:pt x="715" y="262"/>
                    <a:pt x="715" y="191"/>
                  </a:cubicBezTo>
                  <a:cubicBezTo>
                    <a:pt x="715" y="95"/>
                    <a:pt x="643" y="0"/>
                    <a:pt x="548" y="0"/>
                  </a:cubicBezTo>
                  <a:close/>
                </a:path>
              </a:pathLst>
            </a:custGeom>
            <a:solidFill>
              <a:srgbClr val="FC818A"/>
            </a:solidFill>
            <a:ln>
              <a:noFill/>
            </a:ln>
          </p:spPr>
          <p:txBody>
            <a:bodyPr spcFirstLastPara="1" wrap="square" lIns="91425" tIns="91425" rIns="91425" bIns="91425" anchor="ctr" anchorCtr="0">
              <a:noAutofit/>
            </a:bodyPr>
            <a:lstStyle/>
            <a:p>
              <a:pPr>
                <a:buClr>
                  <a:srgbClr val="000000"/>
                </a:buClr>
                <a:buFont typeface="Arial"/>
                <a:buNone/>
              </a:pPr>
              <a:endParaRPr sz="1400" kern="0">
                <a:solidFill>
                  <a:srgbClr val="000000"/>
                </a:solidFill>
                <a:cs typeface="Arial"/>
                <a:sym typeface="Arial"/>
              </a:endParaRPr>
            </a:p>
          </p:txBody>
        </p:sp>
      </p:grpSp>
      <p:graphicFrame>
        <p:nvGraphicFramePr>
          <p:cNvPr id="812" name="Table 811">
            <a:extLst>
              <a:ext uri="{FF2B5EF4-FFF2-40B4-BE49-F238E27FC236}">
                <a16:creationId xmlns:a16="http://schemas.microsoft.com/office/drawing/2014/main" id="{0407A7A6-5507-5AA3-391D-672F69582C17}"/>
              </a:ext>
            </a:extLst>
          </p:cNvPr>
          <p:cNvGraphicFramePr>
            <a:graphicFrameLocks noGrp="1"/>
          </p:cNvGraphicFramePr>
          <p:nvPr>
            <p:extLst>
              <p:ext uri="{D42A27DB-BD31-4B8C-83A1-F6EECF244321}">
                <p14:modId xmlns:p14="http://schemas.microsoft.com/office/powerpoint/2010/main" val="2538937155"/>
              </p:ext>
            </p:extLst>
          </p:nvPr>
        </p:nvGraphicFramePr>
        <p:xfrm>
          <a:off x="289404" y="737831"/>
          <a:ext cx="8558784" cy="519216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813" name="Rectangle: Rounded Corners 812">
            <a:extLst>
              <a:ext uri="{FF2B5EF4-FFF2-40B4-BE49-F238E27FC236}">
                <a16:creationId xmlns:a16="http://schemas.microsoft.com/office/drawing/2014/main" id="{4C237711-F80F-E5F4-5AE2-4877BB73F455}"/>
              </a:ext>
            </a:extLst>
          </p:cNvPr>
          <p:cNvSpPr/>
          <p:nvPr/>
        </p:nvSpPr>
        <p:spPr>
          <a:xfrm>
            <a:off x="454124" y="5985185"/>
            <a:ext cx="8232721" cy="725024"/>
          </a:xfrm>
          <a:prstGeom prst="roundRect">
            <a:avLst/>
          </a:prstGeom>
          <a:solidFill>
            <a:srgbClr val="FFC727">
              <a:alpha val="50000"/>
            </a:srgbClr>
          </a:solidFill>
          <a:ln w="25400" cap="flat" cmpd="sng" algn="ctr">
            <a:noFill/>
            <a:prstDash val="solid"/>
          </a:ln>
          <a:effectLst/>
        </p:spPr>
        <p:txBody>
          <a:bodyPr rtlCol="0" anchor="ctr"/>
          <a:lstStyle/>
          <a:p>
            <a:pPr algn="ctr">
              <a:defRPr/>
            </a:pPr>
            <a:endParaRPr lang="en-US" kern="0">
              <a:solidFill>
                <a:srgbClr val="D9D9D9"/>
              </a:solidFill>
              <a:cs typeface="Arial"/>
              <a:sym typeface="Arial"/>
            </a:endParaRPr>
          </a:p>
        </p:txBody>
      </p:sp>
      <p:sp>
        <p:nvSpPr>
          <p:cNvPr id="814" name="Google Shape;363;p48">
            <a:extLst>
              <a:ext uri="{FF2B5EF4-FFF2-40B4-BE49-F238E27FC236}">
                <a16:creationId xmlns:a16="http://schemas.microsoft.com/office/drawing/2014/main" id="{41FFA8F0-ED33-B7AC-2021-765772F0B849}"/>
              </a:ext>
            </a:extLst>
          </p:cNvPr>
          <p:cNvSpPr txBox="1">
            <a:spLocks/>
          </p:cNvSpPr>
          <p:nvPr/>
        </p:nvSpPr>
        <p:spPr>
          <a:xfrm>
            <a:off x="725889" y="5928788"/>
            <a:ext cx="7472493"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50000"/>
              </a:lnSpc>
              <a:buClr>
                <a:srgbClr val="9AB5BE"/>
              </a:buClr>
              <a:defRPr/>
            </a:pPr>
            <a:r>
              <a:rPr lang="en-US" sz="2800" kern="0" dirty="0" err="1">
                <a:solidFill>
                  <a:srgbClr val="2E2723"/>
                </a:solidFill>
                <a:latin typeface="Times New Roman" pitchFamily="18" charset="0"/>
                <a:cs typeface="Times New Roman" pitchFamily="18" charset="0"/>
                <a:sym typeface="Arial"/>
              </a:rPr>
              <a:t>Vẽ</a:t>
            </a:r>
            <a:r>
              <a:rPr lang="en-US" sz="2800" kern="0" dirty="0">
                <a:solidFill>
                  <a:srgbClr val="2E2723"/>
                </a:solidFill>
                <a:latin typeface="Times New Roman" pitchFamily="18" charset="0"/>
                <a:cs typeface="Times New Roman" pitchFamily="18" charset="0"/>
                <a:sym typeface="Arial"/>
              </a:rPr>
              <a:t> TK, O, </a:t>
            </a:r>
            <a:r>
              <a:rPr lang="en-US" sz="2800" b="1" kern="0" dirty="0">
                <a:solidFill>
                  <a:srgbClr val="2E2723"/>
                </a:solidFill>
                <a:latin typeface="Times New Roman" pitchFamily="18" charset="0"/>
                <a:cs typeface="Times New Roman" pitchFamily="18" charset="0"/>
                <a:sym typeface="Arial"/>
              </a:rPr>
              <a:t>∆</a:t>
            </a:r>
            <a:r>
              <a:rPr lang="en-US" sz="2800" kern="0" dirty="0">
                <a:solidFill>
                  <a:srgbClr val="2E2723"/>
                </a:solidFill>
                <a:latin typeface="Times New Roman" pitchFamily="18" charset="0"/>
                <a:cs typeface="Times New Roman" pitchFamily="18" charset="0"/>
                <a:sym typeface="Arial"/>
              </a:rPr>
              <a:t> , F, OF = f</a:t>
            </a:r>
          </a:p>
        </p:txBody>
      </p:sp>
      <p:sp>
        <p:nvSpPr>
          <p:cNvPr id="815" name="Line 41">
            <a:extLst>
              <a:ext uri="{FF2B5EF4-FFF2-40B4-BE49-F238E27FC236}">
                <a16:creationId xmlns:a16="http://schemas.microsoft.com/office/drawing/2014/main" id="{BBFE26D1-56B9-694E-B8C4-B4F0930E28E6}"/>
              </a:ext>
            </a:extLst>
          </p:cNvPr>
          <p:cNvSpPr>
            <a:spLocks noChangeShapeType="1"/>
          </p:cNvSpPr>
          <p:nvPr/>
        </p:nvSpPr>
        <p:spPr bwMode="auto">
          <a:xfrm flipV="1">
            <a:off x="289449" y="3777624"/>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ysClr val="windowText" lastClr="000000"/>
              </a:solidFill>
              <a:cs typeface="Arial"/>
              <a:sym typeface="Arial"/>
            </a:endParaRPr>
          </a:p>
        </p:txBody>
      </p:sp>
      <p:graphicFrame>
        <p:nvGraphicFramePr>
          <p:cNvPr id="816" name="Object 9">
            <a:extLst>
              <a:ext uri="{FF2B5EF4-FFF2-40B4-BE49-F238E27FC236}">
                <a16:creationId xmlns:a16="http://schemas.microsoft.com/office/drawing/2014/main" id="{C834C6D2-9053-0B5A-471F-9A51D0545EFC}"/>
              </a:ext>
            </a:extLst>
          </p:cNvPr>
          <p:cNvGraphicFramePr>
            <a:graphicFrameLocks noChangeAspect="1"/>
          </p:cNvGraphicFramePr>
          <p:nvPr>
            <p:extLst>
              <p:ext uri="{D42A27DB-BD31-4B8C-83A1-F6EECF244321}">
                <p14:modId xmlns:p14="http://schemas.microsoft.com/office/powerpoint/2010/main" val="2815192331"/>
              </p:ext>
            </p:extLst>
          </p:nvPr>
        </p:nvGraphicFramePr>
        <p:xfrm>
          <a:off x="235090" y="3834025"/>
          <a:ext cx="462936" cy="391379"/>
        </p:xfrm>
        <a:graphic>
          <a:graphicData uri="http://schemas.openxmlformats.org/presentationml/2006/ole">
            <mc:AlternateContent xmlns:mc="http://schemas.openxmlformats.org/markup-compatibility/2006">
              <mc:Choice xmlns:v="urn:schemas-microsoft-com:vml" Requires="v">
                <p:oleObj spid="_x0000_s1037" name="Equation" r:id="rId4" imgW="139579" imgH="164957" progId="Equation.DSMT4">
                  <p:embed/>
                </p:oleObj>
              </mc:Choice>
              <mc:Fallback>
                <p:oleObj name="Equation" r:id="rId4" imgW="139579" imgH="164957"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3834025"/>
                        <a:ext cx="462936" cy="391379"/>
                      </a:xfrm>
                      <a:prstGeom prst="rect">
                        <a:avLst/>
                      </a:prstGeom>
                      <a:noFill/>
                      <a:ln>
                        <a:noFill/>
                      </a:ln>
                    </p:spPr>
                  </p:pic>
                </p:oleObj>
              </mc:Fallback>
            </mc:AlternateContent>
          </a:graphicData>
        </a:graphic>
      </p:graphicFrame>
      <p:sp>
        <p:nvSpPr>
          <p:cNvPr id="817" name="Line 34">
            <a:extLst>
              <a:ext uri="{FF2B5EF4-FFF2-40B4-BE49-F238E27FC236}">
                <a16:creationId xmlns:a16="http://schemas.microsoft.com/office/drawing/2014/main" id="{65E1096D-8EAB-D298-6556-2F574E4046CE}"/>
              </a:ext>
            </a:extLst>
          </p:cNvPr>
          <p:cNvSpPr>
            <a:spLocks noChangeShapeType="1"/>
          </p:cNvSpPr>
          <p:nvPr/>
        </p:nvSpPr>
        <p:spPr bwMode="auto">
          <a:xfrm>
            <a:off x="4572000" y="1573268"/>
            <a:ext cx="0" cy="435552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818" name="Rectangle 51">
            <a:extLst>
              <a:ext uri="{FF2B5EF4-FFF2-40B4-BE49-F238E27FC236}">
                <a16:creationId xmlns:a16="http://schemas.microsoft.com/office/drawing/2014/main" id="{A7C1EEC5-99FB-BFB9-9A67-2315374B4F46}"/>
              </a:ext>
            </a:extLst>
          </p:cNvPr>
          <p:cNvSpPr>
            <a:spLocks noChangeArrowheads="1"/>
          </p:cNvSpPr>
          <p:nvPr/>
        </p:nvSpPr>
        <p:spPr bwMode="auto">
          <a:xfrm>
            <a:off x="4171603" y="3888980"/>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O</a:t>
            </a:r>
          </a:p>
        </p:txBody>
      </p:sp>
      <p:sp>
        <p:nvSpPr>
          <p:cNvPr id="819" name="Oval 818">
            <a:extLst>
              <a:ext uri="{FF2B5EF4-FFF2-40B4-BE49-F238E27FC236}">
                <a16:creationId xmlns:a16="http://schemas.microsoft.com/office/drawing/2014/main" id="{4FC3BAB9-6358-9DF1-8079-D8C15418127B}"/>
              </a:ext>
            </a:extLst>
          </p:cNvPr>
          <p:cNvSpPr/>
          <p:nvPr/>
        </p:nvSpPr>
        <p:spPr>
          <a:xfrm>
            <a:off x="4528867" y="3699208"/>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820" name="Rectangle 51">
            <a:extLst>
              <a:ext uri="{FF2B5EF4-FFF2-40B4-BE49-F238E27FC236}">
                <a16:creationId xmlns:a16="http://schemas.microsoft.com/office/drawing/2014/main" id="{512B1A40-215B-5FAC-A423-3156BEC7B169}"/>
              </a:ext>
            </a:extLst>
          </p:cNvPr>
          <p:cNvSpPr>
            <a:spLocks noChangeArrowheads="1"/>
          </p:cNvSpPr>
          <p:nvPr/>
        </p:nvSpPr>
        <p:spPr bwMode="auto">
          <a:xfrm>
            <a:off x="5741461" y="3192887"/>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F</a:t>
            </a:r>
          </a:p>
        </p:txBody>
      </p:sp>
      <p:sp>
        <p:nvSpPr>
          <p:cNvPr id="821" name="Oval 820">
            <a:extLst>
              <a:ext uri="{FF2B5EF4-FFF2-40B4-BE49-F238E27FC236}">
                <a16:creationId xmlns:a16="http://schemas.microsoft.com/office/drawing/2014/main" id="{7E329C60-BB71-A922-6F0E-7B2C52C54624}"/>
              </a:ext>
            </a:extLst>
          </p:cNvPr>
          <p:cNvSpPr/>
          <p:nvPr/>
        </p:nvSpPr>
        <p:spPr>
          <a:xfrm>
            <a:off x="5876973" y="3718998"/>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822" name="Rectangle 51">
            <a:extLst>
              <a:ext uri="{FF2B5EF4-FFF2-40B4-BE49-F238E27FC236}">
                <a16:creationId xmlns:a16="http://schemas.microsoft.com/office/drawing/2014/main" id="{2E463E0E-8715-1CAE-01C5-19D3DCCE8189}"/>
              </a:ext>
            </a:extLst>
          </p:cNvPr>
          <p:cNvSpPr>
            <a:spLocks noChangeArrowheads="1"/>
          </p:cNvSpPr>
          <p:nvPr/>
        </p:nvSpPr>
        <p:spPr bwMode="auto">
          <a:xfrm>
            <a:off x="4554492" y="1573268"/>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L</a:t>
            </a:r>
          </a:p>
        </p:txBody>
      </p:sp>
    </p:spTree>
    <p:extLst>
      <p:ext uri="{BB962C8B-B14F-4D97-AF65-F5344CB8AC3E}">
        <p14:creationId xmlns:p14="http://schemas.microsoft.com/office/powerpoint/2010/main" val="4142558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wipe(left)">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814"/>
                                        </p:tgtEl>
                                        <p:attrNameLst>
                                          <p:attrName>style.visibility</p:attrName>
                                        </p:attrNameLst>
                                      </p:cBhvr>
                                      <p:to>
                                        <p:strVal val="visible"/>
                                      </p:to>
                                    </p:set>
                                    <p:animEffect transition="in" filter="wipe(left)">
                                      <p:cBhvr>
                                        <p:cTn id="18" dur="500"/>
                                        <p:tgtEl>
                                          <p:spTgt spid="81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815"/>
                                        </p:tgtEl>
                                        <p:attrNameLst>
                                          <p:attrName>style.visibility</p:attrName>
                                        </p:attrNameLst>
                                      </p:cBhvr>
                                      <p:to>
                                        <p:strVal val="visible"/>
                                      </p:to>
                                    </p:set>
                                    <p:animEffect transition="in" filter="wipe(left)">
                                      <p:cBhvr>
                                        <p:cTn id="23" dur="500"/>
                                        <p:tgtEl>
                                          <p:spTgt spid="815"/>
                                        </p:tgtEl>
                                      </p:cBhvr>
                                    </p:animEffect>
                                  </p:childTnLst>
                                </p:cTn>
                              </p:par>
                            </p:childTnLst>
                          </p:cTn>
                        </p:par>
                        <p:par>
                          <p:cTn id="24" fill="hold">
                            <p:stCondLst>
                              <p:cond delay="500"/>
                            </p:stCondLst>
                            <p:childTnLst>
                              <p:par>
                                <p:cTn id="25" presetID="14" presetClass="entr" presetSubtype="10" fill="hold" nodeType="afterEffect">
                                  <p:stCondLst>
                                    <p:cond delay="0"/>
                                  </p:stCondLst>
                                  <p:childTnLst>
                                    <p:set>
                                      <p:cBhvr>
                                        <p:cTn id="26" dur="1" fill="hold">
                                          <p:stCondLst>
                                            <p:cond delay="0"/>
                                          </p:stCondLst>
                                        </p:cTn>
                                        <p:tgtEl>
                                          <p:spTgt spid="816"/>
                                        </p:tgtEl>
                                        <p:attrNameLst>
                                          <p:attrName>style.visibility</p:attrName>
                                        </p:attrNameLst>
                                      </p:cBhvr>
                                      <p:to>
                                        <p:strVal val="visible"/>
                                      </p:to>
                                    </p:set>
                                    <p:animEffect transition="in" filter="randombar(horizontal)">
                                      <p:cBhvr>
                                        <p:cTn id="27" dur="500"/>
                                        <p:tgtEl>
                                          <p:spTgt spid="816"/>
                                        </p:tgtEl>
                                      </p:cBhvr>
                                    </p:animEffect>
                                  </p:childTnLst>
                                </p:cTn>
                              </p:par>
                            </p:childTnLst>
                          </p:cTn>
                        </p:par>
                        <p:par>
                          <p:cTn id="28" fill="hold">
                            <p:stCondLst>
                              <p:cond delay="1000"/>
                            </p:stCondLst>
                            <p:childTnLst>
                              <p:par>
                                <p:cTn id="29" presetID="22" presetClass="entr" presetSubtype="1" fill="hold" grpId="0" nodeType="afterEffect">
                                  <p:stCondLst>
                                    <p:cond delay="0"/>
                                  </p:stCondLst>
                                  <p:childTnLst>
                                    <p:set>
                                      <p:cBhvr>
                                        <p:cTn id="30" dur="1" fill="hold">
                                          <p:stCondLst>
                                            <p:cond delay="0"/>
                                          </p:stCondLst>
                                        </p:cTn>
                                        <p:tgtEl>
                                          <p:spTgt spid="817"/>
                                        </p:tgtEl>
                                        <p:attrNameLst>
                                          <p:attrName>style.visibility</p:attrName>
                                        </p:attrNameLst>
                                      </p:cBhvr>
                                      <p:to>
                                        <p:strVal val="visible"/>
                                      </p:to>
                                    </p:set>
                                    <p:animEffect transition="in" filter="wipe(up)">
                                      <p:cBhvr>
                                        <p:cTn id="31" dur="500"/>
                                        <p:tgtEl>
                                          <p:spTgt spid="817"/>
                                        </p:tgtEl>
                                      </p:cBhvr>
                                    </p:animEffect>
                                  </p:childTnLst>
                                </p:cTn>
                              </p:par>
                            </p:childTnLst>
                          </p:cTn>
                        </p:par>
                        <p:par>
                          <p:cTn id="32" fill="hold">
                            <p:stCondLst>
                              <p:cond delay="1500"/>
                            </p:stCondLst>
                            <p:childTnLst>
                              <p:par>
                                <p:cTn id="33" presetID="14" presetClass="entr" presetSubtype="10" fill="hold" grpId="1" nodeType="afterEffect">
                                  <p:stCondLst>
                                    <p:cond delay="0"/>
                                  </p:stCondLst>
                                  <p:childTnLst>
                                    <p:set>
                                      <p:cBhvr>
                                        <p:cTn id="34" dur="1" fill="hold">
                                          <p:stCondLst>
                                            <p:cond delay="0"/>
                                          </p:stCondLst>
                                        </p:cTn>
                                        <p:tgtEl>
                                          <p:spTgt spid="822"/>
                                        </p:tgtEl>
                                        <p:attrNameLst>
                                          <p:attrName>style.visibility</p:attrName>
                                        </p:attrNameLst>
                                      </p:cBhvr>
                                      <p:to>
                                        <p:strVal val="visible"/>
                                      </p:to>
                                    </p:set>
                                    <p:animEffect transition="in" filter="randombar(horizontal)">
                                      <p:cBhvr>
                                        <p:cTn id="35" dur="500"/>
                                        <p:tgtEl>
                                          <p:spTgt spid="822"/>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819"/>
                                        </p:tgtEl>
                                        <p:attrNameLst>
                                          <p:attrName>style.visibility</p:attrName>
                                        </p:attrNameLst>
                                      </p:cBhvr>
                                      <p:to>
                                        <p:strVal val="visible"/>
                                      </p:to>
                                    </p:set>
                                    <p:animEffect transition="in" filter="fade">
                                      <p:cBhvr>
                                        <p:cTn id="39" dur="500"/>
                                        <p:tgtEl>
                                          <p:spTgt spid="819"/>
                                        </p:tgtEl>
                                      </p:cBhvr>
                                    </p:animEffect>
                                  </p:childTnLst>
                                </p:cTn>
                              </p:par>
                            </p:childTnLst>
                          </p:cTn>
                        </p:par>
                        <p:par>
                          <p:cTn id="40" fill="hold">
                            <p:stCondLst>
                              <p:cond delay="2500"/>
                            </p:stCondLst>
                            <p:childTnLst>
                              <p:par>
                                <p:cTn id="41" presetID="14" presetClass="entr" presetSubtype="10" fill="hold" grpId="1" nodeType="afterEffect">
                                  <p:stCondLst>
                                    <p:cond delay="0"/>
                                  </p:stCondLst>
                                  <p:childTnLst>
                                    <p:set>
                                      <p:cBhvr>
                                        <p:cTn id="42" dur="1" fill="hold">
                                          <p:stCondLst>
                                            <p:cond delay="0"/>
                                          </p:stCondLst>
                                        </p:cTn>
                                        <p:tgtEl>
                                          <p:spTgt spid="818"/>
                                        </p:tgtEl>
                                        <p:attrNameLst>
                                          <p:attrName>style.visibility</p:attrName>
                                        </p:attrNameLst>
                                      </p:cBhvr>
                                      <p:to>
                                        <p:strVal val="visible"/>
                                      </p:to>
                                    </p:set>
                                    <p:animEffect transition="in" filter="randombar(horizontal)">
                                      <p:cBhvr>
                                        <p:cTn id="43" dur="500"/>
                                        <p:tgtEl>
                                          <p:spTgt spid="818"/>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821"/>
                                        </p:tgtEl>
                                        <p:attrNameLst>
                                          <p:attrName>style.visibility</p:attrName>
                                        </p:attrNameLst>
                                      </p:cBhvr>
                                      <p:to>
                                        <p:strVal val="visible"/>
                                      </p:to>
                                    </p:set>
                                    <p:animEffect transition="in" filter="fade">
                                      <p:cBhvr>
                                        <p:cTn id="47" dur="500"/>
                                        <p:tgtEl>
                                          <p:spTgt spid="821"/>
                                        </p:tgtEl>
                                      </p:cBhvr>
                                    </p:animEffect>
                                  </p:childTnLst>
                                </p:cTn>
                              </p:par>
                            </p:childTnLst>
                          </p:cTn>
                        </p:par>
                        <p:par>
                          <p:cTn id="48" fill="hold">
                            <p:stCondLst>
                              <p:cond delay="3500"/>
                            </p:stCondLst>
                            <p:childTnLst>
                              <p:par>
                                <p:cTn id="49" presetID="14" presetClass="entr" presetSubtype="10" fill="hold" grpId="1" nodeType="afterEffect">
                                  <p:stCondLst>
                                    <p:cond delay="0"/>
                                  </p:stCondLst>
                                  <p:childTnLst>
                                    <p:set>
                                      <p:cBhvr>
                                        <p:cTn id="50" dur="1" fill="hold">
                                          <p:stCondLst>
                                            <p:cond delay="0"/>
                                          </p:stCondLst>
                                        </p:cTn>
                                        <p:tgtEl>
                                          <p:spTgt spid="820"/>
                                        </p:tgtEl>
                                        <p:attrNameLst>
                                          <p:attrName>style.visibility</p:attrName>
                                        </p:attrNameLst>
                                      </p:cBhvr>
                                      <p:to>
                                        <p:strVal val="visible"/>
                                      </p:to>
                                    </p:set>
                                    <p:animEffect transition="in" filter="randombar(horizontal)">
                                      <p:cBhvr>
                                        <p:cTn id="51" dur="500"/>
                                        <p:tgtEl>
                                          <p:spTgt spid="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814" grpId="0"/>
      <p:bldP spid="815" grpId="0" animBg="1"/>
      <p:bldP spid="817" grpId="0" animBg="1"/>
      <p:bldP spid="818" grpId="0"/>
      <p:bldP spid="818" grpId="1"/>
      <p:bldP spid="819" grpId="0" animBg="1"/>
      <p:bldP spid="820" grpId="0"/>
      <p:bldP spid="820" grpId="1"/>
      <p:bldP spid="821" grpId="0" animBg="1"/>
      <p:bldP spid="822" grpId="0"/>
      <p:bldP spid="822"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C1588E7F-E06A-0AF6-C3A6-ABB1AE98EA71}"/>
              </a:ext>
            </a:extLst>
          </p:cNvPr>
          <p:cNvGraphicFramePr>
            <a:graphicFrameLocks noGrp="1"/>
          </p:cNvGraphicFramePr>
          <p:nvPr>
            <p:extLst>
              <p:ext uri="{D42A27DB-BD31-4B8C-83A1-F6EECF244321}">
                <p14:modId xmlns:p14="http://schemas.microsoft.com/office/powerpoint/2010/main" val="654857278"/>
              </p:ext>
            </p:extLst>
          </p:nvPr>
        </p:nvGraphicFramePr>
        <p:xfrm>
          <a:off x="289404" y="467632"/>
          <a:ext cx="8558784" cy="519216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5" name="Line 41">
            <a:extLst>
              <a:ext uri="{FF2B5EF4-FFF2-40B4-BE49-F238E27FC236}">
                <a16:creationId xmlns:a16="http://schemas.microsoft.com/office/drawing/2014/main" id="{873A9A75-E225-F336-9D09-6472CA23B07A}"/>
              </a:ext>
            </a:extLst>
          </p:cNvPr>
          <p:cNvSpPr>
            <a:spLocks noChangeShapeType="1"/>
          </p:cNvSpPr>
          <p:nvPr/>
        </p:nvSpPr>
        <p:spPr bwMode="auto">
          <a:xfrm flipV="1">
            <a:off x="289447" y="3507425"/>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ysClr val="windowText" lastClr="000000"/>
              </a:solidFill>
              <a:cs typeface="Arial"/>
              <a:sym typeface="Arial"/>
            </a:endParaRPr>
          </a:p>
        </p:txBody>
      </p:sp>
      <p:graphicFrame>
        <p:nvGraphicFramePr>
          <p:cNvPr id="6" name="Object 9">
            <a:extLst>
              <a:ext uri="{FF2B5EF4-FFF2-40B4-BE49-F238E27FC236}">
                <a16:creationId xmlns:a16="http://schemas.microsoft.com/office/drawing/2014/main" id="{091A6EBF-F17E-665F-BACC-544BE679E2FC}"/>
              </a:ext>
            </a:extLst>
          </p:cNvPr>
          <p:cNvGraphicFramePr>
            <a:graphicFrameLocks noChangeAspect="1"/>
          </p:cNvGraphicFramePr>
          <p:nvPr>
            <p:extLst>
              <p:ext uri="{D42A27DB-BD31-4B8C-83A1-F6EECF244321}">
                <p14:modId xmlns:p14="http://schemas.microsoft.com/office/powerpoint/2010/main" val="3051975573"/>
              </p:ext>
            </p:extLst>
          </p:nvPr>
        </p:nvGraphicFramePr>
        <p:xfrm>
          <a:off x="235090" y="3563825"/>
          <a:ext cx="462936" cy="391379"/>
        </p:xfrm>
        <a:graphic>
          <a:graphicData uri="http://schemas.openxmlformats.org/presentationml/2006/ole">
            <mc:AlternateContent xmlns:mc="http://schemas.openxmlformats.org/markup-compatibility/2006">
              <mc:Choice xmlns:v="urn:schemas-microsoft-com:vml" Requires="v">
                <p:oleObj spid="_x0000_s2060" name="Equation" r:id="rId4" imgW="139579" imgH="164957" progId="Equation.DSMT4">
                  <p:embed/>
                </p:oleObj>
              </mc:Choice>
              <mc:Fallback>
                <p:oleObj name="Equation" r:id="rId4" imgW="139579" imgH="164957"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3563825"/>
                        <a:ext cx="462936" cy="391379"/>
                      </a:xfrm>
                      <a:prstGeom prst="rect">
                        <a:avLst/>
                      </a:prstGeom>
                      <a:noFill/>
                      <a:ln>
                        <a:noFill/>
                      </a:ln>
                    </p:spPr>
                  </p:pic>
                </p:oleObj>
              </mc:Fallback>
            </mc:AlternateContent>
          </a:graphicData>
        </a:graphic>
      </p:graphicFrame>
      <p:sp>
        <p:nvSpPr>
          <p:cNvPr id="7" name="Line 34">
            <a:extLst>
              <a:ext uri="{FF2B5EF4-FFF2-40B4-BE49-F238E27FC236}">
                <a16:creationId xmlns:a16="http://schemas.microsoft.com/office/drawing/2014/main" id="{67AA85C6-F05D-DA34-17EC-21677B297DC5}"/>
              </a:ext>
            </a:extLst>
          </p:cNvPr>
          <p:cNvSpPr>
            <a:spLocks noChangeShapeType="1"/>
          </p:cNvSpPr>
          <p:nvPr/>
        </p:nvSpPr>
        <p:spPr bwMode="auto">
          <a:xfrm>
            <a:off x="4572000" y="1303069"/>
            <a:ext cx="0" cy="435552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8" name="Rectangle 51">
            <a:extLst>
              <a:ext uri="{FF2B5EF4-FFF2-40B4-BE49-F238E27FC236}">
                <a16:creationId xmlns:a16="http://schemas.microsoft.com/office/drawing/2014/main" id="{A24F8421-E385-D34B-CF8A-CE87B55C39DD}"/>
              </a:ext>
            </a:extLst>
          </p:cNvPr>
          <p:cNvSpPr>
            <a:spLocks noChangeArrowheads="1"/>
          </p:cNvSpPr>
          <p:nvPr/>
        </p:nvSpPr>
        <p:spPr bwMode="auto">
          <a:xfrm>
            <a:off x="4171601" y="361878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O</a:t>
            </a:r>
          </a:p>
        </p:txBody>
      </p:sp>
      <p:sp>
        <p:nvSpPr>
          <p:cNvPr id="9" name="Oval 8">
            <a:extLst>
              <a:ext uri="{FF2B5EF4-FFF2-40B4-BE49-F238E27FC236}">
                <a16:creationId xmlns:a16="http://schemas.microsoft.com/office/drawing/2014/main" id="{022E29A2-992B-E925-281B-85C42C0E0D79}"/>
              </a:ext>
            </a:extLst>
          </p:cNvPr>
          <p:cNvSpPr/>
          <p:nvPr/>
        </p:nvSpPr>
        <p:spPr>
          <a:xfrm>
            <a:off x="4528867" y="3429008"/>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10" name="Rectangle 51">
            <a:extLst>
              <a:ext uri="{FF2B5EF4-FFF2-40B4-BE49-F238E27FC236}">
                <a16:creationId xmlns:a16="http://schemas.microsoft.com/office/drawing/2014/main" id="{838E15C6-0326-A7E3-593C-00BDD93CC422}"/>
              </a:ext>
            </a:extLst>
          </p:cNvPr>
          <p:cNvSpPr>
            <a:spLocks noChangeArrowheads="1"/>
          </p:cNvSpPr>
          <p:nvPr/>
        </p:nvSpPr>
        <p:spPr bwMode="auto">
          <a:xfrm>
            <a:off x="6374385" y="2922688"/>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F</a:t>
            </a:r>
          </a:p>
        </p:txBody>
      </p:sp>
      <p:sp>
        <p:nvSpPr>
          <p:cNvPr id="11" name="Oval 10">
            <a:extLst>
              <a:ext uri="{FF2B5EF4-FFF2-40B4-BE49-F238E27FC236}">
                <a16:creationId xmlns:a16="http://schemas.microsoft.com/office/drawing/2014/main" id="{A4E71D43-3767-18BD-B585-0BBB1F0B7535}"/>
              </a:ext>
            </a:extLst>
          </p:cNvPr>
          <p:cNvSpPr/>
          <p:nvPr/>
        </p:nvSpPr>
        <p:spPr>
          <a:xfrm>
            <a:off x="6509897" y="3448798"/>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12" name="Rectangle 51">
            <a:extLst>
              <a:ext uri="{FF2B5EF4-FFF2-40B4-BE49-F238E27FC236}">
                <a16:creationId xmlns:a16="http://schemas.microsoft.com/office/drawing/2014/main" id="{7E7375E8-FEC7-2FD0-6421-49F6961F4AB4}"/>
              </a:ext>
            </a:extLst>
          </p:cNvPr>
          <p:cNvSpPr>
            <a:spLocks noChangeArrowheads="1"/>
          </p:cNvSpPr>
          <p:nvPr/>
        </p:nvSpPr>
        <p:spPr bwMode="auto">
          <a:xfrm>
            <a:off x="4554492" y="1303069"/>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L</a:t>
            </a:r>
          </a:p>
        </p:txBody>
      </p:sp>
      <p:sp>
        <p:nvSpPr>
          <p:cNvPr id="13" name="Rectangle: Rounded Corners 12">
            <a:extLst>
              <a:ext uri="{FF2B5EF4-FFF2-40B4-BE49-F238E27FC236}">
                <a16:creationId xmlns:a16="http://schemas.microsoft.com/office/drawing/2014/main" id="{FF0DD632-FA1D-C0DD-449C-8BD0D77FB0C0}"/>
              </a:ext>
            </a:extLst>
          </p:cNvPr>
          <p:cNvSpPr/>
          <p:nvPr/>
        </p:nvSpPr>
        <p:spPr>
          <a:xfrm>
            <a:off x="454122" y="5789855"/>
            <a:ext cx="8232721" cy="725024"/>
          </a:xfrm>
          <a:prstGeom prst="roundRect">
            <a:avLst/>
          </a:prstGeom>
          <a:solidFill>
            <a:srgbClr val="FFC727">
              <a:alpha val="50000"/>
            </a:srgbClr>
          </a:solidFill>
          <a:ln w="25400" cap="flat" cmpd="sng" algn="ctr">
            <a:noFill/>
            <a:prstDash val="solid"/>
          </a:ln>
          <a:effectLst/>
        </p:spPr>
        <p:txBody>
          <a:bodyPr rtlCol="0" anchor="ctr"/>
          <a:lstStyle/>
          <a:p>
            <a:pPr algn="ctr">
              <a:defRPr/>
            </a:pPr>
            <a:endParaRPr lang="en-US" kern="0">
              <a:solidFill>
                <a:srgbClr val="D9D9D9"/>
              </a:solidFill>
              <a:cs typeface="Arial"/>
              <a:sym typeface="Arial"/>
            </a:endParaRPr>
          </a:p>
        </p:txBody>
      </p:sp>
      <mc:AlternateContent xmlns:mc="http://schemas.openxmlformats.org/markup-compatibility/2006" xmlns:a14="http://schemas.microsoft.com/office/drawing/2010/main">
        <mc:Choice Requires="a14">
          <p:sp>
            <p:nvSpPr>
              <p:cNvPr id="14" name="Google Shape;363;p48">
                <a:extLst>
                  <a:ext uri="{FF2B5EF4-FFF2-40B4-BE49-F238E27FC236}">
                    <a16:creationId xmlns:a16="http://schemas.microsoft.com/office/drawing/2014/main" id="{0034182D-EEC8-C9D6-0358-46261AE7DFF3}"/>
                  </a:ext>
                </a:extLst>
              </p:cNvPr>
              <p:cNvSpPr txBox="1">
                <a:spLocks/>
              </p:cNvSpPr>
              <p:nvPr/>
            </p:nvSpPr>
            <p:spPr>
              <a:xfrm>
                <a:off x="465639" y="5733636"/>
                <a:ext cx="8291029"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50000"/>
                  </a:lnSpc>
                  <a:buClr>
                    <a:srgbClr val="9AB5BE"/>
                  </a:buClr>
                  <a:defRPr/>
                </a:pPr>
                <a:r>
                  <a:rPr lang="en-US" sz="2800" b="1" kern="0" dirty="0" err="1">
                    <a:solidFill>
                      <a:srgbClr val="2E2723"/>
                    </a:solidFill>
                    <a:latin typeface="Times New Roman" pitchFamily="18" charset="0"/>
                    <a:cs typeface="Times New Roman" pitchFamily="18" charset="0"/>
                    <a:sym typeface="Arial"/>
                  </a:rPr>
                  <a:t>Vẽ</a:t>
                </a:r>
                <a:r>
                  <a:rPr lang="en-US" sz="2800" b="1" kern="0" dirty="0">
                    <a:solidFill>
                      <a:srgbClr val="2E2723"/>
                    </a:solidFill>
                    <a:latin typeface="Times New Roman" pitchFamily="18" charset="0"/>
                    <a:cs typeface="Times New Roman" pitchFamily="18" charset="0"/>
                    <a:sym typeface="Arial"/>
                  </a:rPr>
                  <a:t> AB = h, AB </a:t>
                </a:r>
                <a14:m>
                  <m:oMath xmlns:m="http://schemas.openxmlformats.org/officeDocument/2006/math">
                    <m:r>
                      <a:rPr lang="en-US" sz="2800" b="1" kern="0" dirty="0" smtClean="0">
                        <a:solidFill>
                          <a:srgbClr val="2E2723"/>
                        </a:solidFill>
                        <a:latin typeface="Cambria Math" panose="02040503050406030204" pitchFamily="18" charset="0"/>
                        <a:sym typeface="Arial"/>
                      </a:rPr>
                      <m:t>⊥</m:t>
                    </m:r>
                  </m:oMath>
                </a14:m>
                <a:r>
                  <a:rPr lang="en-US" sz="2800" b="1" kern="0" dirty="0">
                    <a:solidFill>
                      <a:srgbClr val="2E2723"/>
                    </a:solidFill>
                    <a:latin typeface="Times New Roman" pitchFamily="18" charset="0"/>
                    <a:cs typeface="Times New Roman" pitchFamily="18" charset="0"/>
                    <a:sym typeface="Arial"/>
                  </a:rPr>
                  <a:t> ∆ ; B </a:t>
                </a:r>
                <a14:m>
                  <m:oMath xmlns:m="http://schemas.openxmlformats.org/officeDocument/2006/math">
                    <m:r>
                      <a:rPr lang="en-US" sz="2800" b="1" i="1" kern="0">
                        <a:solidFill>
                          <a:srgbClr val="2E2723"/>
                        </a:solidFill>
                        <a:latin typeface="Cambria Math" panose="02040503050406030204" pitchFamily="18" charset="0"/>
                        <a:ea typeface="Cambria Math" panose="02040503050406030204" pitchFamily="18" charset="0"/>
                        <a:sym typeface="Arial"/>
                      </a:rPr>
                      <m:t>∈</m:t>
                    </m:r>
                  </m:oMath>
                </a14:m>
                <a:r>
                  <a:rPr lang="en-US" sz="2800" b="1" kern="0" dirty="0">
                    <a:solidFill>
                      <a:srgbClr val="2E2723"/>
                    </a:solidFill>
                    <a:latin typeface="Times New Roman" pitchFamily="18" charset="0"/>
                    <a:cs typeface="Times New Roman" pitchFamily="18" charset="0"/>
                    <a:sym typeface="Arial"/>
                  </a:rPr>
                  <a:t> ∆; d = 2f</a:t>
                </a:r>
              </a:p>
            </p:txBody>
          </p:sp>
        </mc:Choice>
        <mc:Fallback xmlns="">
          <p:sp>
            <p:nvSpPr>
              <p:cNvPr id="14" name="Google Shape;363;p48">
                <a:extLst>
                  <a:ext uri="{FF2B5EF4-FFF2-40B4-BE49-F238E27FC236}">
                    <a16:creationId xmlns:a16="http://schemas.microsoft.com/office/drawing/2014/main" xmlns:a14="http://schemas.microsoft.com/office/drawing/2010/main" xmlns="" id="{0034182D-EEC8-C9D6-0358-46261AE7DFF3}"/>
                  </a:ext>
                </a:extLst>
              </p:cNvPr>
              <p:cNvSpPr txBox="1">
                <a:spLocks noRot="1" noChangeAspect="1" noMove="1" noResize="1" noEditPoints="1" noAdjustHandles="1" noChangeArrowheads="1" noChangeShapeType="1" noTextEdit="1"/>
              </p:cNvSpPr>
              <p:nvPr/>
            </p:nvSpPr>
            <p:spPr>
              <a:xfrm>
                <a:off x="465639" y="5733636"/>
                <a:ext cx="8291029" cy="725024"/>
              </a:xfrm>
              <a:prstGeom prst="rect">
                <a:avLst/>
              </a:prstGeom>
              <a:blipFill rotWithShape="1">
                <a:blip r:embed="rId6"/>
                <a:stretch>
                  <a:fillRect b="-21186"/>
                </a:stretch>
              </a:blipFill>
              <a:ln>
                <a:noFill/>
              </a:ln>
            </p:spPr>
            <p:txBody>
              <a:bodyPr/>
              <a:lstStyle/>
              <a:p>
                <a:r>
                  <a:rPr lang="en-US">
                    <a:noFill/>
                  </a:rPr>
                  <a:t> </a:t>
                </a:r>
              </a:p>
            </p:txBody>
          </p:sp>
        </mc:Fallback>
      </mc:AlternateContent>
      <p:cxnSp>
        <p:nvCxnSpPr>
          <p:cNvPr id="15" name="Straight Arrow Connector 14">
            <a:extLst>
              <a:ext uri="{FF2B5EF4-FFF2-40B4-BE49-F238E27FC236}">
                <a16:creationId xmlns:a16="http://schemas.microsoft.com/office/drawing/2014/main" id="{CA3BC2D2-BEB1-27FF-33A0-84FBAB7DC98F}"/>
              </a:ext>
            </a:extLst>
          </p:cNvPr>
          <p:cNvCxnSpPr>
            <a:cxnSpLocks/>
          </p:cNvCxnSpPr>
          <p:nvPr/>
        </p:nvCxnSpPr>
        <p:spPr>
          <a:xfrm flipV="1">
            <a:off x="620184" y="2214717"/>
            <a:ext cx="0" cy="1292737"/>
          </a:xfrm>
          <a:prstGeom prst="straightConnector1">
            <a:avLst/>
          </a:prstGeom>
          <a:noFill/>
          <a:ln w="57150" cap="flat" cmpd="sng" algn="ctr">
            <a:solidFill>
              <a:srgbClr val="00B050"/>
            </a:solidFill>
            <a:prstDash val="solid"/>
            <a:tailEnd type="triangle"/>
          </a:ln>
          <a:effectLst/>
        </p:spPr>
      </p:cxnSp>
      <p:sp>
        <p:nvSpPr>
          <p:cNvPr id="16" name="Rectangle 51">
            <a:extLst>
              <a:ext uri="{FF2B5EF4-FFF2-40B4-BE49-F238E27FC236}">
                <a16:creationId xmlns:a16="http://schemas.microsoft.com/office/drawing/2014/main" id="{F74A4ED1-0B3C-B13A-59A4-71E77644140A}"/>
              </a:ext>
            </a:extLst>
          </p:cNvPr>
          <p:cNvSpPr>
            <a:spLocks noChangeArrowheads="1"/>
          </p:cNvSpPr>
          <p:nvPr/>
        </p:nvSpPr>
        <p:spPr bwMode="auto">
          <a:xfrm>
            <a:off x="398389" y="1773952"/>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A</a:t>
            </a:r>
          </a:p>
        </p:txBody>
      </p:sp>
      <p:sp>
        <p:nvSpPr>
          <p:cNvPr id="17" name="Rectangle 51">
            <a:extLst>
              <a:ext uri="{FF2B5EF4-FFF2-40B4-BE49-F238E27FC236}">
                <a16:creationId xmlns:a16="http://schemas.microsoft.com/office/drawing/2014/main" id="{9BF03656-6997-2774-F6FA-B868FD6AC843}"/>
              </a:ext>
            </a:extLst>
          </p:cNvPr>
          <p:cNvSpPr>
            <a:spLocks noChangeArrowheads="1"/>
          </p:cNvSpPr>
          <p:nvPr/>
        </p:nvSpPr>
        <p:spPr bwMode="auto">
          <a:xfrm>
            <a:off x="398407" y="361878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B</a:t>
            </a:r>
          </a:p>
        </p:txBody>
      </p:sp>
    </p:spTree>
    <p:extLst>
      <p:ext uri="{BB962C8B-B14F-4D97-AF65-F5344CB8AC3E}">
        <p14:creationId xmlns:p14="http://schemas.microsoft.com/office/powerpoint/2010/main" val="3950501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down)">
                                      <p:cBhvr>
                                        <p:cTn id="12" dur="500"/>
                                        <p:tgtEl>
                                          <p:spTgt spid="15"/>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2" grpId="0"/>
      <p:bldP spid="14" grpId="0"/>
      <p:bldP spid="16" grpId="0"/>
      <p:bldP spid="16" grpId="1"/>
      <p:bldP spid="17" grpId="0"/>
      <p:bldP spid="17"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34"/>
        <p:cNvGrpSpPr/>
        <p:nvPr/>
      </p:nvGrpSpPr>
      <p:grpSpPr>
        <a:xfrm>
          <a:off x="0" y="0"/>
          <a:ext cx="0" cy="0"/>
          <a:chOff x="0" y="0"/>
          <a:chExt cx="0" cy="0"/>
        </a:xfrm>
      </p:grpSpPr>
      <p:graphicFrame>
        <p:nvGraphicFramePr>
          <p:cNvPr id="929" name="Table 928">
            <a:extLst>
              <a:ext uri="{FF2B5EF4-FFF2-40B4-BE49-F238E27FC236}">
                <a16:creationId xmlns:a16="http://schemas.microsoft.com/office/drawing/2014/main" id="{7FDAA90C-5D63-827D-3248-5843A22E1E96}"/>
              </a:ext>
            </a:extLst>
          </p:cNvPr>
          <p:cNvGraphicFramePr>
            <a:graphicFrameLocks noGrp="1"/>
          </p:cNvGraphicFramePr>
          <p:nvPr>
            <p:extLst>
              <p:ext uri="{D42A27DB-BD31-4B8C-83A1-F6EECF244321}">
                <p14:modId xmlns:p14="http://schemas.microsoft.com/office/powerpoint/2010/main" val="710117242"/>
              </p:ext>
            </p:extLst>
          </p:nvPr>
        </p:nvGraphicFramePr>
        <p:xfrm>
          <a:off x="289404" y="467632"/>
          <a:ext cx="8558784" cy="519216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930" name="Line 41">
            <a:extLst>
              <a:ext uri="{FF2B5EF4-FFF2-40B4-BE49-F238E27FC236}">
                <a16:creationId xmlns:a16="http://schemas.microsoft.com/office/drawing/2014/main" id="{202100A0-4EBB-8538-A562-3AAD9E466977}"/>
              </a:ext>
            </a:extLst>
          </p:cNvPr>
          <p:cNvSpPr>
            <a:spLocks noChangeShapeType="1"/>
          </p:cNvSpPr>
          <p:nvPr/>
        </p:nvSpPr>
        <p:spPr bwMode="auto">
          <a:xfrm flipV="1">
            <a:off x="289445" y="3507425"/>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ysClr val="windowText" lastClr="000000"/>
              </a:solidFill>
              <a:cs typeface="Arial"/>
              <a:sym typeface="Arial"/>
            </a:endParaRPr>
          </a:p>
        </p:txBody>
      </p:sp>
      <p:graphicFrame>
        <p:nvGraphicFramePr>
          <p:cNvPr id="931" name="Object 9">
            <a:extLst>
              <a:ext uri="{FF2B5EF4-FFF2-40B4-BE49-F238E27FC236}">
                <a16:creationId xmlns:a16="http://schemas.microsoft.com/office/drawing/2014/main" id="{DE86EC5A-5E7B-CFF8-9444-D92796CA3E24}"/>
              </a:ext>
            </a:extLst>
          </p:cNvPr>
          <p:cNvGraphicFramePr>
            <a:graphicFrameLocks noChangeAspect="1"/>
          </p:cNvGraphicFramePr>
          <p:nvPr>
            <p:extLst>
              <p:ext uri="{D42A27DB-BD31-4B8C-83A1-F6EECF244321}">
                <p14:modId xmlns:p14="http://schemas.microsoft.com/office/powerpoint/2010/main" val="2545402553"/>
              </p:ext>
            </p:extLst>
          </p:nvPr>
        </p:nvGraphicFramePr>
        <p:xfrm>
          <a:off x="235090" y="3563825"/>
          <a:ext cx="462936" cy="391379"/>
        </p:xfrm>
        <a:graphic>
          <a:graphicData uri="http://schemas.openxmlformats.org/presentationml/2006/ole">
            <mc:AlternateContent xmlns:mc="http://schemas.openxmlformats.org/markup-compatibility/2006">
              <mc:Choice xmlns:v="urn:schemas-microsoft-com:vml" Requires="v">
                <p:oleObj spid="_x0000_s3083" name="Equation" r:id="rId4" imgW="139579" imgH="164957" progId="Equation.DSMT4">
                  <p:embed/>
                </p:oleObj>
              </mc:Choice>
              <mc:Fallback>
                <p:oleObj name="Equation" r:id="rId4" imgW="139579" imgH="164957"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3563825"/>
                        <a:ext cx="462936" cy="391379"/>
                      </a:xfrm>
                      <a:prstGeom prst="rect">
                        <a:avLst/>
                      </a:prstGeom>
                      <a:noFill/>
                      <a:ln>
                        <a:noFill/>
                      </a:ln>
                    </p:spPr>
                  </p:pic>
                </p:oleObj>
              </mc:Fallback>
            </mc:AlternateContent>
          </a:graphicData>
        </a:graphic>
      </p:graphicFrame>
      <p:sp>
        <p:nvSpPr>
          <p:cNvPr id="932" name="Line 34">
            <a:extLst>
              <a:ext uri="{FF2B5EF4-FFF2-40B4-BE49-F238E27FC236}">
                <a16:creationId xmlns:a16="http://schemas.microsoft.com/office/drawing/2014/main" id="{3A396E20-250E-87AF-4138-777177AE119B}"/>
              </a:ext>
            </a:extLst>
          </p:cNvPr>
          <p:cNvSpPr>
            <a:spLocks noChangeShapeType="1"/>
          </p:cNvSpPr>
          <p:nvPr/>
        </p:nvSpPr>
        <p:spPr bwMode="auto">
          <a:xfrm>
            <a:off x="4572000" y="1303069"/>
            <a:ext cx="0" cy="435552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933" name="Rectangle 51">
            <a:extLst>
              <a:ext uri="{FF2B5EF4-FFF2-40B4-BE49-F238E27FC236}">
                <a16:creationId xmlns:a16="http://schemas.microsoft.com/office/drawing/2014/main" id="{C5E0FF4D-7621-D6F5-D3D9-5C250180A53C}"/>
              </a:ext>
            </a:extLst>
          </p:cNvPr>
          <p:cNvSpPr>
            <a:spLocks noChangeArrowheads="1"/>
          </p:cNvSpPr>
          <p:nvPr/>
        </p:nvSpPr>
        <p:spPr bwMode="auto">
          <a:xfrm>
            <a:off x="4171599" y="361878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000" b="1" dirty="0">
                <a:solidFill>
                  <a:srgbClr val="0000FF"/>
                </a:solidFill>
                <a:latin typeface="Barlow" panose="00000500000000000000" pitchFamily="2" charset="-93"/>
                <a:cs typeface="Times New Roman" panose="02020603050405020304" pitchFamily="18" charset="0"/>
                <a:sym typeface="Arial"/>
              </a:rPr>
              <a:t>O</a:t>
            </a:r>
          </a:p>
        </p:txBody>
      </p:sp>
      <p:sp>
        <p:nvSpPr>
          <p:cNvPr id="934" name="Oval 933">
            <a:extLst>
              <a:ext uri="{FF2B5EF4-FFF2-40B4-BE49-F238E27FC236}">
                <a16:creationId xmlns:a16="http://schemas.microsoft.com/office/drawing/2014/main" id="{38A569F8-D8E0-5CFD-BDB5-ED89B708D00A}"/>
              </a:ext>
            </a:extLst>
          </p:cNvPr>
          <p:cNvSpPr/>
          <p:nvPr/>
        </p:nvSpPr>
        <p:spPr>
          <a:xfrm>
            <a:off x="4528867" y="3429008"/>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972" name="Rectangle 51">
            <a:extLst>
              <a:ext uri="{FF2B5EF4-FFF2-40B4-BE49-F238E27FC236}">
                <a16:creationId xmlns:a16="http://schemas.microsoft.com/office/drawing/2014/main" id="{8081AC37-B729-C152-87E5-BD925CC376EE}"/>
              </a:ext>
            </a:extLst>
          </p:cNvPr>
          <p:cNvSpPr>
            <a:spLocks noChangeArrowheads="1"/>
          </p:cNvSpPr>
          <p:nvPr/>
        </p:nvSpPr>
        <p:spPr bwMode="auto">
          <a:xfrm>
            <a:off x="6374385" y="2922688"/>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000" b="1" dirty="0">
                <a:solidFill>
                  <a:srgbClr val="0000FF"/>
                </a:solidFill>
                <a:latin typeface="Barlow" panose="00000500000000000000" pitchFamily="2" charset="-93"/>
                <a:cs typeface="Times New Roman" panose="02020603050405020304" pitchFamily="18" charset="0"/>
                <a:sym typeface="Arial"/>
              </a:rPr>
              <a:t>F</a:t>
            </a:r>
          </a:p>
        </p:txBody>
      </p:sp>
      <p:sp>
        <p:nvSpPr>
          <p:cNvPr id="973" name="Oval 972">
            <a:extLst>
              <a:ext uri="{FF2B5EF4-FFF2-40B4-BE49-F238E27FC236}">
                <a16:creationId xmlns:a16="http://schemas.microsoft.com/office/drawing/2014/main" id="{B685BFCE-7E51-321C-3297-161504576874}"/>
              </a:ext>
            </a:extLst>
          </p:cNvPr>
          <p:cNvSpPr/>
          <p:nvPr/>
        </p:nvSpPr>
        <p:spPr>
          <a:xfrm>
            <a:off x="6509897" y="3448797"/>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974" name="Rectangle 51">
            <a:extLst>
              <a:ext uri="{FF2B5EF4-FFF2-40B4-BE49-F238E27FC236}">
                <a16:creationId xmlns:a16="http://schemas.microsoft.com/office/drawing/2014/main" id="{E567D23C-EF71-1777-C18F-CC9B75B0429A}"/>
              </a:ext>
            </a:extLst>
          </p:cNvPr>
          <p:cNvSpPr>
            <a:spLocks noChangeArrowheads="1"/>
          </p:cNvSpPr>
          <p:nvPr/>
        </p:nvSpPr>
        <p:spPr bwMode="auto">
          <a:xfrm>
            <a:off x="4347042" y="802288"/>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000" b="1" dirty="0">
                <a:solidFill>
                  <a:srgbClr val="0000FF"/>
                </a:solidFill>
                <a:latin typeface="Barlow" panose="00000500000000000000" pitchFamily="2" charset="-93"/>
                <a:cs typeface="Times New Roman" panose="02020603050405020304" pitchFamily="18" charset="0"/>
                <a:sym typeface="Arial"/>
              </a:rPr>
              <a:t>L</a:t>
            </a:r>
          </a:p>
        </p:txBody>
      </p:sp>
      <p:cxnSp>
        <p:nvCxnSpPr>
          <p:cNvPr id="975" name="Straight Arrow Connector 974">
            <a:extLst>
              <a:ext uri="{FF2B5EF4-FFF2-40B4-BE49-F238E27FC236}">
                <a16:creationId xmlns:a16="http://schemas.microsoft.com/office/drawing/2014/main" id="{D10A68C2-6111-D2F9-51EC-EC61171B8D83}"/>
              </a:ext>
            </a:extLst>
          </p:cNvPr>
          <p:cNvCxnSpPr>
            <a:cxnSpLocks/>
          </p:cNvCxnSpPr>
          <p:nvPr/>
        </p:nvCxnSpPr>
        <p:spPr>
          <a:xfrm flipV="1">
            <a:off x="620184" y="2214716"/>
            <a:ext cx="0" cy="1292737"/>
          </a:xfrm>
          <a:prstGeom prst="straightConnector1">
            <a:avLst/>
          </a:prstGeom>
          <a:noFill/>
          <a:ln w="57150" cap="flat" cmpd="sng" algn="ctr">
            <a:solidFill>
              <a:srgbClr val="00B050"/>
            </a:solidFill>
            <a:prstDash val="solid"/>
            <a:tailEnd type="triangle"/>
          </a:ln>
          <a:effectLst/>
        </p:spPr>
      </p:cxnSp>
      <p:sp>
        <p:nvSpPr>
          <p:cNvPr id="976" name="Rectangle 51">
            <a:extLst>
              <a:ext uri="{FF2B5EF4-FFF2-40B4-BE49-F238E27FC236}">
                <a16:creationId xmlns:a16="http://schemas.microsoft.com/office/drawing/2014/main" id="{F152762F-C1DA-66BB-84AF-FEF0BCB8DDEC}"/>
              </a:ext>
            </a:extLst>
          </p:cNvPr>
          <p:cNvSpPr>
            <a:spLocks noChangeArrowheads="1"/>
          </p:cNvSpPr>
          <p:nvPr/>
        </p:nvSpPr>
        <p:spPr bwMode="auto">
          <a:xfrm>
            <a:off x="398389" y="1773952"/>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000" b="1" dirty="0">
                <a:solidFill>
                  <a:srgbClr val="0000FF"/>
                </a:solidFill>
                <a:latin typeface="Barlow" panose="00000500000000000000" pitchFamily="2" charset="-93"/>
                <a:cs typeface="Times New Roman" panose="02020603050405020304" pitchFamily="18" charset="0"/>
                <a:sym typeface="Arial"/>
              </a:rPr>
              <a:t>A</a:t>
            </a:r>
          </a:p>
        </p:txBody>
      </p:sp>
      <p:sp>
        <p:nvSpPr>
          <p:cNvPr id="977" name="Rectangle 51">
            <a:extLst>
              <a:ext uri="{FF2B5EF4-FFF2-40B4-BE49-F238E27FC236}">
                <a16:creationId xmlns:a16="http://schemas.microsoft.com/office/drawing/2014/main" id="{2BBD0854-B7E4-0266-1653-EA704DC637AB}"/>
              </a:ext>
            </a:extLst>
          </p:cNvPr>
          <p:cNvSpPr>
            <a:spLocks noChangeArrowheads="1"/>
          </p:cNvSpPr>
          <p:nvPr/>
        </p:nvSpPr>
        <p:spPr bwMode="auto">
          <a:xfrm>
            <a:off x="398407" y="361878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000" b="1" dirty="0">
                <a:solidFill>
                  <a:srgbClr val="0000FF"/>
                </a:solidFill>
                <a:latin typeface="Barlow" panose="00000500000000000000" pitchFamily="2" charset="-93"/>
                <a:cs typeface="Times New Roman" panose="02020603050405020304" pitchFamily="18" charset="0"/>
                <a:sym typeface="Arial"/>
              </a:rPr>
              <a:t>B</a:t>
            </a:r>
          </a:p>
        </p:txBody>
      </p:sp>
      <p:sp>
        <p:nvSpPr>
          <p:cNvPr id="978" name="Rectangle: Rounded Corners 977">
            <a:extLst>
              <a:ext uri="{FF2B5EF4-FFF2-40B4-BE49-F238E27FC236}">
                <a16:creationId xmlns:a16="http://schemas.microsoft.com/office/drawing/2014/main" id="{F1A8AED4-670C-2BAD-76C7-6E4E96F8F6B9}"/>
              </a:ext>
            </a:extLst>
          </p:cNvPr>
          <p:cNvSpPr/>
          <p:nvPr/>
        </p:nvSpPr>
        <p:spPr>
          <a:xfrm>
            <a:off x="454120" y="5789855"/>
            <a:ext cx="8232721" cy="725024"/>
          </a:xfrm>
          <a:prstGeom prst="roundRect">
            <a:avLst/>
          </a:prstGeom>
          <a:solidFill>
            <a:srgbClr val="FFC727">
              <a:alpha val="50000"/>
            </a:srgbClr>
          </a:solidFill>
          <a:ln w="25400" cap="flat" cmpd="sng" algn="ctr">
            <a:noFill/>
            <a:prstDash val="solid"/>
          </a:ln>
          <a:effectLst/>
        </p:spPr>
        <p:txBody>
          <a:bodyPr rtlCol="0" anchor="ctr"/>
          <a:lstStyle/>
          <a:p>
            <a:pPr algn="ctr">
              <a:defRPr/>
            </a:pPr>
            <a:endParaRPr lang="en-US" kern="0">
              <a:solidFill>
                <a:srgbClr val="D9D9D9"/>
              </a:solidFill>
              <a:cs typeface="Arial"/>
              <a:sym typeface="Arial"/>
            </a:endParaRPr>
          </a:p>
        </p:txBody>
      </p:sp>
      <p:grpSp>
        <p:nvGrpSpPr>
          <p:cNvPr id="979" name="Group 40">
            <a:extLst>
              <a:ext uri="{FF2B5EF4-FFF2-40B4-BE49-F238E27FC236}">
                <a16:creationId xmlns:a16="http://schemas.microsoft.com/office/drawing/2014/main" id="{77FD3894-821A-A10E-CDB8-4D59CB54E52A}"/>
              </a:ext>
            </a:extLst>
          </p:cNvPr>
          <p:cNvGrpSpPr>
            <a:grpSpLocks/>
          </p:cNvGrpSpPr>
          <p:nvPr/>
        </p:nvGrpSpPr>
        <p:grpSpPr bwMode="auto">
          <a:xfrm rot="1040883" flipV="1">
            <a:off x="544796" y="2865450"/>
            <a:ext cx="4084772" cy="1"/>
            <a:chOff x="991" y="2064"/>
            <a:chExt cx="1002" cy="1"/>
          </a:xfrm>
        </p:grpSpPr>
        <p:sp>
          <p:nvSpPr>
            <p:cNvPr id="980" name="Line 41">
              <a:extLst>
                <a:ext uri="{FF2B5EF4-FFF2-40B4-BE49-F238E27FC236}">
                  <a16:creationId xmlns:a16="http://schemas.microsoft.com/office/drawing/2014/main" id="{EBDDC975-1823-ABFA-C891-FEA5789E7122}"/>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981" name="Line 42">
              <a:extLst>
                <a:ext uri="{FF2B5EF4-FFF2-40B4-BE49-F238E27FC236}">
                  <a16:creationId xmlns:a16="http://schemas.microsoft.com/office/drawing/2014/main" id="{9F7F77AE-782E-6CE7-A055-D959A4960CFB}"/>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grpSp>
        <p:nvGrpSpPr>
          <p:cNvPr id="982" name="Group 40">
            <a:extLst>
              <a:ext uri="{FF2B5EF4-FFF2-40B4-BE49-F238E27FC236}">
                <a16:creationId xmlns:a16="http://schemas.microsoft.com/office/drawing/2014/main" id="{F84562C5-44AB-9246-2661-43E833C6E3CA}"/>
              </a:ext>
            </a:extLst>
          </p:cNvPr>
          <p:cNvGrpSpPr>
            <a:grpSpLocks/>
          </p:cNvGrpSpPr>
          <p:nvPr/>
        </p:nvGrpSpPr>
        <p:grpSpPr bwMode="auto">
          <a:xfrm rot="1021180" flipV="1">
            <a:off x="4484921" y="4147567"/>
            <a:ext cx="4125538" cy="1"/>
            <a:chOff x="991" y="2064"/>
            <a:chExt cx="1012" cy="1"/>
          </a:xfrm>
        </p:grpSpPr>
        <p:sp>
          <p:nvSpPr>
            <p:cNvPr id="983" name="Line 41">
              <a:extLst>
                <a:ext uri="{FF2B5EF4-FFF2-40B4-BE49-F238E27FC236}">
                  <a16:creationId xmlns:a16="http://schemas.microsoft.com/office/drawing/2014/main" id="{A78127E4-3FD8-C8C6-201A-8B2C53DE3CBB}"/>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sp>
          <p:nvSpPr>
            <p:cNvPr id="984" name="Line 42">
              <a:extLst>
                <a:ext uri="{FF2B5EF4-FFF2-40B4-BE49-F238E27FC236}">
                  <a16:creationId xmlns:a16="http://schemas.microsoft.com/office/drawing/2014/main" id="{7E684A8E-C1DC-1AE5-4EBB-51D540E4B36B}"/>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sp>
        <p:nvSpPr>
          <p:cNvPr id="985" name="Google Shape;363;p48">
            <a:extLst>
              <a:ext uri="{FF2B5EF4-FFF2-40B4-BE49-F238E27FC236}">
                <a16:creationId xmlns:a16="http://schemas.microsoft.com/office/drawing/2014/main" id="{0894A0BE-2506-E3C0-4ADD-029DBDF50CAC}"/>
              </a:ext>
            </a:extLst>
          </p:cNvPr>
          <p:cNvSpPr txBox="1">
            <a:spLocks/>
          </p:cNvSpPr>
          <p:nvPr/>
        </p:nvSpPr>
        <p:spPr>
          <a:xfrm>
            <a:off x="736348" y="5722307"/>
            <a:ext cx="8291029"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kern="0" dirty="0" err="1">
                <a:solidFill>
                  <a:srgbClr val="2E2723"/>
                </a:solidFill>
                <a:latin typeface="Times New Roman" pitchFamily="18" charset="0"/>
                <a:cs typeface="Times New Roman" pitchFamily="18" charset="0"/>
                <a:sym typeface="Arial"/>
              </a:rPr>
              <a:t>Vẽ</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tia</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tới</a:t>
            </a:r>
            <a:r>
              <a:rPr lang="en-US" sz="2800" kern="0" dirty="0">
                <a:solidFill>
                  <a:srgbClr val="2E2723"/>
                </a:solidFill>
                <a:latin typeface="Times New Roman" pitchFamily="18" charset="0"/>
                <a:cs typeface="Times New Roman" pitchFamily="18" charset="0"/>
                <a:sym typeface="Arial"/>
              </a:rPr>
              <a:t> AO qua </a:t>
            </a:r>
            <a:r>
              <a:rPr lang="en-US" sz="2800" kern="0" dirty="0" err="1">
                <a:solidFill>
                  <a:srgbClr val="2E2723"/>
                </a:solidFill>
                <a:latin typeface="Times New Roman" pitchFamily="18" charset="0"/>
                <a:cs typeface="Times New Roman" pitchFamily="18" charset="0"/>
                <a:sym typeface="Arial"/>
              </a:rPr>
              <a:t>quang</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tâm</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tia</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ló</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truyền</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thẳng</a:t>
            </a:r>
            <a:endParaRPr lang="en-US" sz="2800" kern="0" dirty="0">
              <a:solidFill>
                <a:srgbClr val="2E2723"/>
              </a:solidFill>
              <a:latin typeface="Times New Roman" pitchFamily="18" charset="0"/>
              <a:cs typeface="Times New Roman" pitchFamily="18" charset="0"/>
              <a:sym typeface="Arial"/>
            </a:endParaRPr>
          </a:p>
        </p:txBody>
      </p:sp>
      <p:sp>
        <p:nvSpPr>
          <p:cNvPr id="986" name="Google Shape;363;p48">
            <a:extLst>
              <a:ext uri="{FF2B5EF4-FFF2-40B4-BE49-F238E27FC236}">
                <a16:creationId xmlns:a16="http://schemas.microsoft.com/office/drawing/2014/main" id="{D30283BC-52BE-5004-1F69-F17976643BFD}"/>
              </a:ext>
            </a:extLst>
          </p:cNvPr>
          <p:cNvSpPr txBox="1">
            <a:spLocks/>
          </p:cNvSpPr>
          <p:nvPr/>
        </p:nvSpPr>
        <p:spPr>
          <a:xfrm>
            <a:off x="1905014" y="5789855"/>
            <a:ext cx="6176343"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kern="0" dirty="0" err="1">
                <a:solidFill>
                  <a:srgbClr val="2E2723"/>
                </a:solidFill>
                <a:latin typeface="Times New Roman" pitchFamily="18" charset="0"/>
                <a:cs typeface="Times New Roman" pitchFamily="18" charset="0"/>
                <a:sym typeface="Arial"/>
              </a:rPr>
              <a:t>Vẽ</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tia</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tới</a:t>
            </a:r>
            <a:r>
              <a:rPr lang="en-US" sz="2800" kern="0" dirty="0">
                <a:solidFill>
                  <a:srgbClr val="2E2723"/>
                </a:solidFill>
                <a:latin typeface="Times New Roman" pitchFamily="18" charset="0"/>
                <a:cs typeface="Times New Roman" pitchFamily="18" charset="0"/>
                <a:sym typeface="Arial"/>
              </a:rPr>
              <a:t> AI // ∆ </a:t>
            </a:r>
            <a:r>
              <a:rPr lang="en-US" sz="2800" kern="0" dirty="0" err="1">
                <a:solidFill>
                  <a:srgbClr val="2E2723"/>
                </a:solidFill>
                <a:latin typeface="Times New Roman" pitchFamily="18" charset="0"/>
                <a:cs typeface="Times New Roman" pitchFamily="18" charset="0"/>
                <a:sym typeface="Arial"/>
              </a:rPr>
              <a:t>cho</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tia</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ló</a:t>
            </a:r>
            <a:r>
              <a:rPr lang="en-US" sz="2800" kern="0" dirty="0">
                <a:solidFill>
                  <a:srgbClr val="2E2723"/>
                </a:solidFill>
                <a:latin typeface="Times New Roman" pitchFamily="18" charset="0"/>
                <a:cs typeface="Times New Roman" pitchFamily="18" charset="0"/>
                <a:sym typeface="Arial"/>
              </a:rPr>
              <a:t> qua F</a:t>
            </a:r>
          </a:p>
        </p:txBody>
      </p:sp>
      <p:grpSp>
        <p:nvGrpSpPr>
          <p:cNvPr id="987" name="Group 40">
            <a:extLst>
              <a:ext uri="{FF2B5EF4-FFF2-40B4-BE49-F238E27FC236}">
                <a16:creationId xmlns:a16="http://schemas.microsoft.com/office/drawing/2014/main" id="{6AA5ED8E-984A-30D4-EE39-0A0E4B595A99}"/>
              </a:ext>
            </a:extLst>
          </p:cNvPr>
          <p:cNvGrpSpPr>
            <a:grpSpLocks/>
          </p:cNvGrpSpPr>
          <p:nvPr/>
        </p:nvGrpSpPr>
        <p:grpSpPr bwMode="auto">
          <a:xfrm>
            <a:off x="621174" y="2214688"/>
            <a:ext cx="3950853" cy="0"/>
            <a:chOff x="991" y="2064"/>
            <a:chExt cx="1198" cy="0"/>
          </a:xfrm>
        </p:grpSpPr>
        <p:sp>
          <p:nvSpPr>
            <p:cNvPr id="988" name="Line 41">
              <a:extLst>
                <a:ext uri="{FF2B5EF4-FFF2-40B4-BE49-F238E27FC236}">
                  <a16:creationId xmlns:a16="http://schemas.microsoft.com/office/drawing/2014/main" id="{909D1ADD-E30A-4598-348D-F491CBB059E6}"/>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989" name="Line 42">
              <a:extLst>
                <a:ext uri="{FF2B5EF4-FFF2-40B4-BE49-F238E27FC236}">
                  <a16:creationId xmlns:a16="http://schemas.microsoft.com/office/drawing/2014/main" id="{F2E8A499-BB7C-57CF-07F7-138811B9F5C9}"/>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grpSp>
      <p:grpSp>
        <p:nvGrpSpPr>
          <p:cNvPr id="990" name="Group 989">
            <a:extLst>
              <a:ext uri="{FF2B5EF4-FFF2-40B4-BE49-F238E27FC236}">
                <a16:creationId xmlns:a16="http://schemas.microsoft.com/office/drawing/2014/main" id="{259ED2ED-7740-35B1-8B6B-7E327F991A8F}"/>
              </a:ext>
            </a:extLst>
          </p:cNvPr>
          <p:cNvGrpSpPr/>
          <p:nvPr/>
        </p:nvGrpSpPr>
        <p:grpSpPr>
          <a:xfrm rot="381774">
            <a:off x="4294524" y="2724001"/>
            <a:ext cx="4519425" cy="1256433"/>
            <a:chOff x="4736986" y="2882514"/>
            <a:chExt cx="6448207" cy="1344479"/>
          </a:xfrm>
        </p:grpSpPr>
        <p:sp>
          <p:nvSpPr>
            <p:cNvPr id="991" name="Line 49">
              <a:extLst>
                <a:ext uri="{FF2B5EF4-FFF2-40B4-BE49-F238E27FC236}">
                  <a16:creationId xmlns:a16="http://schemas.microsoft.com/office/drawing/2014/main" id="{DD3F7579-64F3-ECD2-B213-EECC0DFA123C}"/>
                </a:ext>
              </a:extLst>
            </p:cNvPr>
            <p:cNvSpPr>
              <a:spLocks noChangeShapeType="1"/>
            </p:cNvSpPr>
            <p:nvPr/>
          </p:nvSpPr>
          <p:spPr bwMode="auto">
            <a:xfrm rot="1237224">
              <a:off x="6726904" y="3916045"/>
              <a:ext cx="4458289" cy="31094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sp>
          <p:nvSpPr>
            <p:cNvPr id="992" name="Line 50">
              <a:extLst>
                <a:ext uri="{FF2B5EF4-FFF2-40B4-BE49-F238E27FC236}">
                  <a16:creationId xmlns:a16="http://schemas.microsoft.com/office/drawing/2014/main" id="{AE47E232-D832-5B22-A1C0-07EF48F537BF}"/>
                </a:ext>
              </a:extLst>
            </p:cNvPr>
            <p:cNvSpPr>
              <a:spLocks noChangeShapeType="1"/>
            </p:cNvSpPr>
            <p:nvPr/>
          </p:nvSpPr>
          <p:spPr bwMode="auto">
            <a:xfrm rot="1237224">
              <a:off x="4736986" y="2882514"/>
              <a:ext cx="2340421" cy="148289"/>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sp>
        <p:nvSpPr>
          <p:cNvPr id="993" name="Rectangle 51">
            <a:extLst>
              <a:ext uri="{FF2B5EF4-FFF2-40B4-BE49-F238E27FC236}">
                <a16:creationId xmlns:a16="http://schemas.microsoft.com/office/drawing/2014/main" id="{F6DA222B-376D-F436-381D-41AF8196CD21}"/>
              </a:ext>
            </a:extLst>
          </p:cNvPr>
          <p:cNvSpPr>
            <a:spLocks noChangeArrowheads="1"/>
          </p:cNvSpPr>
          <p:nvPr/>
        </p:nvSpPr>
        <p:spPr bwMode="auto">
          <a:xfrm>
            <a:off x="4660069" y="1783292"/>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000" b="1" dirty="0">
                <a:solidFill>
                  <a:srgbClr val="0000FF"/>
                </a:solidFill>
                <a:latin typeface="Barlow" panose="00000500000000000000" pitchFamily="2" charset="-93"/>
                <a:cs typeface="Times New Roman" panose="02020603050405020304" pitchFamily="18" charset="0"/>
                <a:sym typeface="Arial"/>
              </a:rPr>
              <a:t>I</a:t>
            </a:r>
          </a:p>
        </p:txBody>
      </p:sp>
    </p:spTree>
    <p:extLst>
      <p:ext uri="{BB962C8B-B14F-4D97-AF65-F5344CB8AC3E}">
        <p14:creationId xmlns:p14="http://schemas.microsoft.com/office/powerpoint/2010/main" val="1507890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85"/>
                                        </p:tgtEl>
                                        <p:attrNameLst>
                                          <p:attrName>style.visibility</p:attrName>
                                        </p:attrNameLst>
                                      </p:cBhvr>
                                      <p:to>
                                        <p:strVal val="visible"/>
                                      </p:to>
                                    </p:set>
                                    <p:animEffect transition="in" filter="wipe(left)">
                                      <p:cBhvr>
                                        <p:cTn id="7" dur="500"/>
                                        <p:tgtEl>
                                          <p:spTgt spid="98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79"/>
                                        </p:tgtEl>
                                        <p:attrNameLst>
                                          <p:attrName>style.visibility</p:attrName>
                                        </p:attrNameLst>
                                      </p:cBhvr>
                                      <p:to>
                                        <p:strVal val="visible"/>
                                      </p:to>
                                    </p:set>
                                    <p:animEffect transition="in" filter="wipe(left)">
                                      <p:cBhvr>
                                        <p:cTn id="12" dur="500"/>
                                        <p:tgtEl>
                                          <p:spTgt spid="979"/>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982"/>
                                        </p:tgtEl>
                                        <p:attrNameLst>
                                          <p:attrName>style.visibility</p:attrName>
                                        </p:attrNameLst>
                                      </p:cBhvr>
                                      <p:to>
                                        <p:strVal val="visible"/>
                                      </p:to>
                                    </p:set>
                                    <p:animEffect transition="in" filter="wipe(left)">
                                      <p:cBhvr>
                                        <p:cTn id="16" dur="500"/>
                                        <p:tgtEl>
                                          <p:spTgt spid="982"/>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985"/>
                                        </p:tgtEl>
                                        <p:attrNameLst>
                                          <p:attrName>style.visibility</p:attrName>
                                        </p:attrNameLst>
                                      </p:cBhvr>
                                      <p:to>
                                        <p:strVal val="hidden"/>
                                      </p:to>
                                    </p:set>
                                  </p:childTnLst>
                                </p:cTn>
                              </p:par>
                              <p:par>
                                <p:cTn id="21" presetID="22" presetClass="entr" presetSubtype="8" fill="hold" grpId="0" nodeType="withEffect">
                                  <p:stCondLst>
                                    <p:cond delay="0"/>
                                  </p:stCondLst>
                                  <p:childTnLst>
                                    <p:set>
                                      <p:cBhvr>
                                        <p:cTn id="22" dur="1" fill="hold">
                                          <p:stCondLst>
                                            <p:cond delay="0"/>
                                          </p:stCondLst>
                                        </p:cTn>
                                        <p:tgtEl>
                                          <p:spTgt spid="986"/>
                                        </p:tgtEl>
                                        <p:attrNameLst>
                                          <p:attrName>style.visibility</p:attrName>
                                        </p:attrNameLst>
                                      </p:cBhvr>
                                      <p:to>
                                        <p:strVal val="visible"/>
                                      </p:to>
                                    </p:set>
                                    <p:animEffect transition="in" filter="wipe(left)">
                                      <p:cBhvr>
                                        <p:cTn id="23" dur="500"/>
                                        <p:tgtEl>
                                          <p:spTgt spid="986"/>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987"/>
                                        </p:tgtEl>
                                        <p:attrNameLst>
                                          <p:attrName>style.visibility</p:attrName>
                                        </p:attrNameLst>
                                      </p:cBhvr>
                                      <p:to>
                                        <p:strVal val="visible"/>
                                      </p:to>
                                    </p:set>
                                    <p:animEffect transition="in" filter="wipe(left)">
                                      <p:cBhvr>
                                        <p:cTn id="28" dur="500"/>
                                        <p:tgtEl>
                                          <p:spTgt spid="987"/>
                                        </p:tgtEl>
                                      </p:cBhvr>
                                    </p:animEffect>
                                  </p:childTnLst>
                                </p:cTn>
                              </p:par>
                            </p:childTnLst>
                          </p:cTn>
                        </p:par>
                        <p:par>
                          <p:cTn id="29" fill="hold">
                            <p:stCondLst>
                              <p:cond delay="500"/>
                            </p:stCondLst>
                            <p:childTnLst>
                              <p:par>
                                <p:cTn id="30" presetID="10" presetClass="entr" presetSubtype="0" fill="hold" grpId="1" nodeType="afterEffect">
                                  <p:stCondLst>
                                    <p:cond delay="0"/>
                                  </p:stCondLst>
                                  <p:childTnLst>
                                    <p:set>
                                      <p:cBhvr>
                                        <p:cTn id="31" dur="1" fill="hold">
                                          <p:stCondLst>
                                            <p:cond delay="0"/>
                                          </p:stCondLst>
                                        </p:cTn>
                                        <p:tgtEl>
                                          <p:spTgt spid="993"/>
                                        </p:tgtEl>
                                        <p:attrNameLst>
                                          <p:attrName>style.visibility</p:attrName>
                                        </p:attrNameLst>
                                      </p:cBhvr>
                                      <p:to>
                                        <p:strVal val="visible"/>
                                      </p:to>
                                    </p:set>
                                    <p:animEffect transition="in" filter="fade">
                                      <p:cBhvr>
                                        <p:cTn id="32" dur="500"/>
                                        <p:tgtEl>
                                          <p:spTgt spid="993"/>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990"/>
                                        </p:tgtEl>
                                        <p:attrNameLst>
                                          <p:attrName>style.visibility</p:attrName>
                                        </p:attrNameLst>
                                      </p:cBhvr>
                                      <p:to>
                                        <p:strVal val="visible"/>
                                      </p:to>
                                    </p:set>
                                    <p:animEffect transition="in" filter="wipe(left)">
                                      <p:cBhvr>
                                        <p:cTn id="36" dur="500"/>
                                        <p:tgtEl>
                                          <p:spTgt spid="9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3" grpId="0"/>
      <p:bldP spid="972" grpId="0"/>
      <p:bldP spid="974" grpId="0"/>
      <p:bldP spid="976" grpId="0"/>
      <p:bldP spid="977" grpId="0"/>
      <p:bldP spid="985" grpId="0"/>
      <p:bldP spid="985" grpId="1"/>
      <p:bldP spid="986" grpId="0"/>
      <p:bldP spid="993" grpId="0"/>
      <p:bldP spid="993"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03"/>
        <p:cNvGrpSpPr/>
        <p:nvPr/>
      </p:nvGrpSpPr>
      <p:grpSpPr>
        <a:xfrm>
          <a:off x="0" y="0"/>
          <a:ext cx="0" cy="0"/>
          <a:chOff x="0" y="0"/>
          <a:chExt cx="0" cy="0"/>
        </a:xfrm>
      </p:grpSpPr>
      <p:graphicFrame>
        <p:nvGraphicFramePr>
          <p:cNvPr id="1328" name="Table 1327">
            <a:extLst>
              <a:ext uri="{FF2B5EF4-FFF2-40B4-BE49-F238E27FC236}">
                <a16:creationId xmlns:a16="http://schemas.microsoft.com/office/drawing/2014/main" id="{191EF5C7-3E0A-7F2E-3A4E-99A8D8C42289}"/>
              </a:ext>
            </a:extLst>
          </p:cNvPr>
          <p:cNvGraphicFramePr>
            <a:graphicFrameLocks noGrp="1"/>
          </p:cNvGraphicFramePr>
          <p:nvPr>
            <p:extLst>
              <p:ext uri="{D42A27DB-BD31-4B8C-83A1-F6EECF244321}">
                <p14:modId xmlns:p14="http://schemas.microsoft.com/office/powerpoint/2010/main" val="1600547356"/>
              </p:ext>
            </p:extLst>
          </p:nvPr>
        </p:nvGraphicFramePr>
        <p:xfrm>
          <a:off x="289404" y="467632"/>
          <a:ext cx="8558784" cy="519216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329" name="Line 41">
            <a:extLst>
              <a:ext uri="{FF2B5EF4-FFF2-40B4-BE49-F238E27FC236}">
                <a16:creationId xmlns:a16="http://schemas.microsoft.com/office/drawing/2014/main" id="{F14B0AAF-33E1-AB30-C2F2-3FE2DAB0E21C}"/>
              </a:ext>
            </a:extLst>
          </p:cNvPr>
          <p:cNvSpPr>
            <a:spLocks noChangeShapeType="1"/>
          </p:cNvSpPr>
          <p:nvPr/>
        </p:nvSpPr>
        <p:spPr bwMode="auto">
          <a:xfrm flipV="1">
            <a:off x="289441" y="3507425"/>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ysClr val="windowText" lastClr="000000"/>
              </a:solidFill>
              <a:cs typeface="Arial"/>
              <a:sym typeface="Arial"/>
            </a:endParaRPr>
          </a:p>
        </p:txBody>
      </p:sp>
      <p:graphicFrame>
        <p:nvGraphicFramePr>
          <p:cNvPr id="1330" name="Object 9">
            <a:extLst>
              <a:ext uri="{FF2B5EF4-FFF2-40B4-BE49-F238E27FC236}">
                <a16:creationId xmlns:a16="http://schemas.microsoft.com/office/drawing/2014/main" id="{D3414378-F6A7-900D-505E-9AF8DDCC3ED0}"/>
              </a:ext>
            </a:extLst>
          </p:cNvPr>
          <p:cNvGraphicFramePr>
            <a:graphicFrameLocks noChangeAspect="1"/>
          </p:cNvGraphicFramePr>
          <p:nvPr>
            <p:extLst>
              <p:ext uri="{D42A27DB-BD31-4B8C-83A1-F6EECF244321}">
                <p14:modId xmlns:p14="http://schemas.microsoft.com/office/powerpoint/2010/main" val="3644338473"/>
              </p:ext>
            </p:extLst>
          </p:nvPr>
        </p:nvGraphicFramePr>
        <p:xfrm>
          <a:off x="235090" y="3563825"/>
          <a:ext cx="462936" cy="391379"/>
        </p:xfrm>
        <a:graphic>
          <a:graphicData uri="http://schemas.openxmlformats.org/presentationml/2006/ole">
            <mc:AlternateContent xmlns:mc="http://schemas.openxmlformats.org/markup-compatibility/2006">
              <mc:Choice xmlns:v="urn:schemas-microsoft-com:vml" Requires="v">
                <p:oleObj spid="_x0000_s4107" name="Equation" r:id="rId4" imgW="139579" imgH="164957" progId="Equation.DSMT4">
                  <p:embed/>
                </p:oleObj>
              </mc:Choice>
              <mc:Fallback>
                <p:oleObj name="Equation" r:id="rId4" imgW="139579" imgH="164957"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3563825"/>
                        <a:ext cx="462936" cy="391379"/>
                      </a:xfrm>
                      <a:prstGeom prst="rect">
                        <a:avLst/>
                      </a:prstGeom>
                      <a:noFill/>
                      <a:ln>
                        <a:noFill/>
                      </a:ln>
                    </p:spPr>
                  </p:pic>
                </p:oleObj>
              </mc:Fallback>
            </mc:AlternateContent>
          </a:graphicData>
        </a:graphic>
      </p:graphicFrame>
      <p:sp>
        <p:nvSpPr>
          <p:cNvPr id="1331" name="Line 34">
            <a:extLst>
              <a:ext uri="{FF2B5EF4-FFF2-40B4-BE49-F238E27FC236}">
                <a16:creationId xmlns:a16="http://schemas.microsoft.com/office/drawing/2014/main" id="{CEC4FFBD-9279-C2DB-D09F-EB31186E7981}"/>
              </a:ext>
            </a:extLst>
          </p:cNvPr>
          <p:cNvSpPr>
            <a:spLocks noChangeShapeType="1"/>
          </p:cNvSpPr>
          <p:nvPr/>
        </p:nvSpPr>
        <p:spPr bwMode="auto">
          <a:xfrm>
            <a:off x="4572000" y="1303069"/>
            <a:ext cx="0" cy="435552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1332" name="Rectangle 51">
            <a:extLst>
              <a:ext uri="{FF2B5EF4-FFF2-40B4-BE49-F238E27FC236}">
                <a16:creationId xmlns:a16="http://schemas.microsoft.com/office/drawing/2014/main" id="{D3CDE970-8024-09D3-0B1C-94B43B20CE76}"/>
              </a:ext>
            </a:extLst>
          </p:cNvPr>
          <p:cNvSpPr>
            <a:spLocks noChangeArrowheads="1"/>
          </p:cNvSpPr>
          <p:nvPr/>
        </p:nvSpPr>
        <p:spPr bwMode="auto">
          <a:xfrm>
            <a:off x="4171595" y="361878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O</a:t>
            </a:r>
          </a:p>
        </p:txBody>
      </p:sp>
      <p:sp>
        <p:nvSpPr>
          <p:cNvPr id="1333" name="Oval 1332">
            <a:extLst>
              <a:ext uri="{FF2B5EF4-FFF2-40B4-BE49-F238E27FC236}">
                <a16:creationId xmlns:a16="http://schemas.microsoft.com/office/drawing/2014/main" id="{F71E3047-EA8C-34BC-65D4-2225E64B5283}"/>
              </a:ext>
            </a:extLst>
          </p:cNvPr>
          <p:cNvSpPr/>
          <p:nvPr/>
        </p:nvSpPr>
        <p:spPr>
          <a:xfrm>
            <a:off x="4528867" y="3429008"/>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1334" name="Rectangle 51">
            <a:extLst>
              <a:ext uri="{FF2B5EF4-FFF2-40B4-BE49-F238E27FC236}">
                <a16:creationId xmlns:a16="http://schemas.microsoft.com/office/drawing/2014/main" id="{D583D5B7-4B31-A308-6E88-03B7E8BF4C70}"/>
              </a:ext>
            </a:extLst>
          </p:cNvPr>
          <p:cNvSpPr>
            <a:spLocks noChangeArrowheads="1"/>
          </p:cNvSpPr>
          <p:nvPr/>
        </p:nvSpPr>
        <p:spPr bwMode="auto">
          <a:xfrm>
            <a:off x="6374385" y="2922688"/>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F</a:t>
            </a:r>
          </a:p>
        </p:txBody>
      </p:sp>
      <p:sp>
        <p:nvSpPr>
          <p:cNvPr id="1335" name="Oval 1334">
            <a:extLst>
              <a:ext uri="{FF2B5EF4-FFF2-40B4-BE49-F238E27FC236}">
                <a16:creationId xmlns:a16="http://schemas.microsoft.com/office/drawing/2014/main" id="{03155C49-170D-8E1E-84D8-2E0A00AA6229}"/>
              </a:ext>
            </a:extLst>
          </p:cNvPr>
          <p:cNvSpPr/>
          <p:nvPr/>
        </p:nvSpPr>
        <p:spPr>
          <a:xfrm>
            <a:off x="6509897" y="3448794"/>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1336" name="Rectangle 51">
            <a:extLst>
              <a:ext uri="{FF2B5EF4-FFF2-40B4-BE49-F238E27FC236}">
                <a16:creationId xmlns:a16="http://schemas.microsoft.com/office/drawing/2014/main" id="{CA3F82BE-ED5C-4153-8D10-D92BB2C0C2C4}"/>
              </a:ext>
            </a:extLst>
          </p:cNvPr>
          <p:cNvSpPr>
            <a:spLocks noChangeArrowheads="1"/>
          </p:cNvSpPr>
          <p:nvPr/>
        </p:nvSpPr>
        <p:spPr bwMode="auto">
          <a:xfrm>
            <a:off x="4347038" y="802288"/>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L</a:t>
            </a:r>
          </a:p>
        </p:txBody>
      </p:sp>
      <p:cxnSp>
        <p:nvCxnSpPr>
          <p:cNvPr id="1337" name="Straight Arrow Connector 1336">
            <a:extLst>
              <a:ext uri="{FF2B5EF4-FFF2-40B4-BE49-F238E27FC236}">
                <a16:creationId xmlns:a16="http://schemas.microsoft.com/office/drawing/2014/main" id="{87CAA904-4769-EAE6-8109-14E6AB57E69C}"/>
              </a:ext>
            </a:extLst>
          </p:cNvPr>
          <p:cNvCxnSpPr>
            <a:cxnSpLocks/>
          </p:cNvCxnSpPr>
          <p:nvPr/>
        </p:nvCxnSpPr>
        <p:spPr>
          <a:xfrm flipV="1">
            <a:off x="620184" y="2214713"/>
            <a:ext cx="0" cy="1292737"/>
          </a:xfrm>
          <a:prstGeom prst="straightConnector1">
            <a:avLst/>
          </a:prstGeom>
          <a:noFill/>
          <a:ln w="57150" cap="flat" cmpd="sng" algn="ctr">
            <a:solidFill>
              <a:srgbClr val="00B050"/>
            </a:solidFill>
            <a:prstDash val="solid"/>
            <a:tailEnd type="triangle"/>
          </a:ln>
          <a:effectLst/>
        </p:spPr>
      </p:cxnSp>
      <p:sp>
        <p:nvSpPr>
          <p:cNvPr id="1338" name="Rectangle 51">
            <a:extLst>
              <a:ext uri="{FF2B5EF4-FFF2-40B4-BE49-F238E27FC236}">
                <a16:creationId xmlns:a16="http://schemas.microsoft.com/office/drawing/2014/main" id="{6F37124B-5688-9080-1D9A-7A051E31745B}"/>
              </a:ext>
            </a:extLst>
          </p:cNvPr>
          <p:cNvSpPr>
            <a:spLocks noChangeArrowheads="1"/>
          </p:cNvSpPr>
          <p:nvPr/>
        </p:nvSpPr>
        <p:spPr bwMode="auto">
          <a:xfrm>
            <a:off x="398389" y="1773952"/>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A</a:t>
            </a:r>
          </a:p>
        </p:txBody>
      </p:sp>
      <p:sp>
        <p:nvSpPr>
          <p:cNvPr id="1339" name="Rectangle 51">
            <a:extLst>
              <a:ext uri="{FF2B5EF4-FFF2-40B4-BE49-F238E27FC236}">
                <a16:creationId xmlns:a16="http://schemas.microsoft.com/office/drawing/2014/main" id="{43A36627-6EEF-A20A-B242-11D7CEBCE52C}"/>
              </a:ext>
            </a:extLst>
          </p:cNvPr>
          <p:cNvSpPr>
            <a:spLocks noChangeArrowheads="1"/>
          </p:cNvSpPr>
          <p:nvPr/>
        </p:nvSpPr>
        <p:spPr bwMode="auto">
          <a:xfrm>
            <a:off x="398407" y="361878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B</a:t>
            </a:r>
          </a:p>
        </p:txBody>
      </p:sp>
      <p:grpSp>
        <p:nvGrpSpPr>
          <p:cNvPr id="1340" name="Group 40">
            <a:extLst>
              <a:ext uri="{FF2B5EF4-FFF2-40B4-BE49-F238E27FC236}">
                <a16:creationId xmlns:a16="http://schemas.microsoft.com/office/drawing/2014/main" id="{AF91E2E1-B1EA-AF7B-97C9-8E29D63F6FF4}"/>
              </a:ext>
            </a:extLst>
          </p:cNvPr>
          <p:cNvGrpSpPr>
            <a:grpSpLocks/>
          </p:cNvGrpSpPr>
          <p:nvPr/>
        </p:nvGrpSpPr>
        <p:grpSpPr bwMode="auto">
          <a:xfrm rot="1049486" flipV="1">
            <a:off x="544796" y="2865448"/>
            <a:ext cx="4084772" cy="1"/>
            <a:chOff x="991" y="2064"/>
            <a:chExt cx="1002" cy="1"/>
          </a:xfrm>
        </p:grpSpPr>
        <p:sp>
          <p:nvSpPr>
            <p:cNvPr id="1341" name="Line 41">
              <a:extLst>
                <a:ext uri="{FF2B5EF4-FFF2-40B4-BE49-F238E27FC236}">
                  <a16:creationId xmlns:a16="http://schemas.microsoft.com/office/drawing/2014/main" id="{1C3BF1CB-2748-7897-1964-498B043063A3}"/>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1342" name="Line 42">
              <a:extLst>
                <a:ext uri="{FF2B5EF4-FFF2-40B4-BE49-F238E27FC236}">
                  <a16:creationId xmlns:a16="http://schemas.microsoft.com/office/drawing/2014/main" id="{A6144790-FBF6-0155-CC0B-CCCE5323DF3B}"/>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grpSp>
        <p:nvGrpSpPr>
          <p:cNvPr id="1343" name="Group 40">
            <a:extLst>
              <a:ext uri="{FF2B5EF4-FFF2-40B4-BE49-F238E27FC236}">
                <a16:creationId xmlns:a16="http://schemas.microsoft.com/office/drawing/2014/main" id="{66400219-26EA-AFEE-C0E2-743E53900F01}"/>
              </a:ext>
            </a:extLst>
          </p:cNvPr>
          <p:cNvGrpSpPr>
            <a:grpSpLocks/>
          </p:cNvGrpSpPr>
          <p:nvPr/>
        </p:nvGrpSpPr>
        <p:grpSpPr bwMode="auto">
          <a:xfrm rot="1077251" flipV="1">
            <a:off x="4484921" y="4147567"/>
            <a:ext cx="4125538" cy="1"/>
            <a:chOff x="991" y="2064"/>
            <a:chExt cx="1012" cy="1"/>
          </a:xfrm>
        </p:grpSpPr>
        <p:sp>
          <p:nvSpPr>
            <p:cNvPr id="1344" name="Line 41">
              <a:extLst>
                <a:ext uri="{FF2B5EF4-FFF2-40B4-BE49-F238E27FC236}">
                  <a16:creationId xmlns:a16="http://schemas.microsoft.com/office/drawing/2014/main" id="{D22B8E52-FEDB-DB6F-00F1-165FDE35800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sp>
          <p:nvSpPr>
            <p:cNvPr id="1345" name="Line 42">
              <a:extLst>
                <a:ext uri="{FF2B5EF4-FFF2-40B4-BE49-F238E27FC236}">
                  <a16:creationId xmlns:a16="http://schemas.microsoft.com/office/drawing/2014/main" id="{4C684B37-1E81-30D6-F41C-D3A19B249391}"/>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grpSp>
        <p:nvGrpSpPr>
          <p:cNvPr id="1346" name="Group 40">
            <a:extLst>
              <a:ext uri="{FF2B5EF4-FFF2-40B4-BE49-F238E27FC236}">
                <a16:creationId xmlns:a16="http://schemas.microsoft.com/office/drawing/2014/main" id="{E33C1F28-4D1F-283D-93F1-DD0F6FEB2CF9}"/>
              </a:ext>
            </a:extLst>
          </p:cNvPr>
          <p:cNvGrpSpPr>
            <a:grpSpLocks/>
          </p:cNvGrpSpPr>
          <p:nvPr/>
        </p:nvGrpSpPr>
        <p:grpSpPr bwMode="auto">
          <a:xfrm>
            <a:off x="621174" y="2214688"/>
            <a:ext cx="3950853" cy="0"/>
            <a:chOff x="991" y="2064"/>
            <a:chExt cx="1198" cy="0"/>
          </a:xfrm>
        </p:grpSpPr>
        <p:sp>
          <p:nvSpPr>
            <p:cNvPr id="1347" name="Line 41">
              <a:extLst>
                <a:ext uri="{FF2B5EF4-FFF2-40B4-BE49-F238E27FC236}">
                  <a16:creationId xmlns:a16="http://schemas.microsoft.com/office/drawing/2014/main" id="{995A856A-1123-DE11-044C-8809FD5475C8}"/>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1348" name="Line 42">
              <a:extLst>
                <a:ext uri="{FF2B5EF4-FFF2-40B4-BE49-F238E27FC236}">
                  <a16:creationId xmlns:a16="http://schemas.microsoft.com/office/drawing/2014/main" id="{8A9E4871-439C-3E84-E95A-7E93BA7D4AFD}"/>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grpSp>
      <p:grpSp>
        <p:nvGrpSpPr>
          <p:cNvPr id="1349" name="Group 1348">
            <a:extLst>
              <a:ext uri="{FF2B5EF4-FFF2-40B4-BE49-F238E27FC236}">
                <a16:creationId xmlns:a16="http://schemas.microsoft.com/office/drawing/2014/main" id="{0CD8A02E-2935-CB15-336E-8F153A76466A}"/>
              </a:ext>
            </a:extLst>
          </p:cNvPr>
          <p:cNvGrpSpPr/>
          <p:nvPr/>
        </p:nvGrpSpPr>
        <p:grpSpPr>
          <a:xfrm rot="363140">
            <a:off x="4421855" y="2705256"/>
            <a:ext cx="4392623" cy="1261245"/>
            <a:chOff x="4889913" y="2855486"/>
            <a:chExt cx="6193146" cy="1264184"/>
          </a:xfrm>
        </p:grpSpPr>
        <p:sp>
          <p:nvSpPr>
            <p:cNvPr id="1350" name="Line 49">
              <a:extLst>
                <a:ext uri="{FF2B5EF4-FFF2-40B4-BE49-F238E27FC236}">
                  <a16:creationId xmlns:a16="http://schemas.microsoft.com/office/drawing/2014/main" id="{0585893E-27B6-2EE0-C366-F29056F1717A}"/>
                </a:ext>
              </a:extLst>
            </p:cNvPr>
            <p:cNvSpPr>
              <a:spLocks noChangeShapeType="1"/>
            </p:cNvSpPr>
            <p:nvPr/>
          </p:nvSpPr>
          <p:spPr bwMode="auto">
            <a:xfrm rot="1237224">
              <a:off x="6667064" y="3807794"/>
              <a:ext cx="4415995" cy="311876"/>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sp>
          <p:nvSpPr>
            <p:cNvPr id="1351" name="Line 50">
              <a:extLst>
                <a:ext uri="{FF2B5EF4-FFF2-40B4-BE49-F238E27FC236}">
                  <a16:creationId xmlns:a16="http://schemas.microsoft.com/office/drawing/2014/main" id="{29F6B353-87E5-F41B-137C-07B2EA4F91BA}"/>
                </a:ext>
              </a:extLst>
            </p:cNvPr>
            <p:cNvSpPr>
              <a:spLocks noChangeShapeType="1"/>
            </p:cNvSpPr>
            <p:nvPr/>
          </p:nvSpPr>
          <p:spPr bwMode="auto">
            <a:xfrm rot="1237224">
              <a:off x="4889913" y="2855486"/>
              <a:ext cx="2232558" cy="18729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sp>
        <p:nvSpPr>
          <p:cNvPr id="1352" name="Rectangle 51">
            <a:extLst>
              <a:ext uri="{FF2B5EF4-FFF2-40B4-BE49-F238E27FC236}">
                <a16:creationId xmlns:a16="http://schemas.microsoft.com/office/drawing/2014/main" id="{03991F96-C007-56E4-B8B1-48821520DC71}"/>
              </a:ext>
            </a:extLst>
          </p:cNvPr>
          <p:cNvSpPr>
            <a:spLocks noChangeArrowheads="1"/>
          </p:cNvSpPr>
          <p:nvPr/>
        </p:nvSpPr>
        <p:spPr bwMode="auto">
          <a:xfrm>
            <a:off x="4660069" y="1783292"/>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I</a:t>
            </a:r>
          </a:p>
        </p:txBody>
      </p:sp>
      <p:sp>
        <p:nvSpPr>
          <p:cNvPr id="1353" name="Rectangle: Rounded Corners 1352">
            <a:extLst>
              <a:ext uri="{FF2B5EF4-FFF2-40B4-BE49-F238E27FC236}">
                <a16:creationId xmlns:a16="http://schemas.microsoft.com/office/drawing/2014/main" id="{06BF630F-2B18-04AD-9523-D38682CB371C}"/>
              </a:ext>
            </a:extLst>
          </p:cNvPr>
          <p:cNvSpPr/>
          <p:nvPr/>
        </p:nvSpPr>
        <p:spPr>
          <a:xfrm>
            <a:off x="454116" y="5789855"/>
            <a:ext cx="8232721" cy="725024"/>
          </a:xfrm>
          <a:prstGeom prst="roundRect">
            <a:avLst/>
          </a:prstGeom>
          <a:solidFill>
            <a:srgbClr val="FFC727">
              <a:alpha val="50000"/>
            </a:srgbClr>
          </a:solidFill>
          <a:ln w="25400" cap="flat" cmpd="sng" algn="ctr">
            <a:noFill/>
            <a:prstDash val="solid"/>
          </a:ln>
          <a:effectLst/>
        </p:spPr>
        <p:txBody>
          <a:bodyPr rtlCol="0" anchor="ctr"/>
          <a:lstStyle/>
          <a:p>
            <a:pPr algn="ctr">
              <a:defRPr/>
            </a:pPr>
            <a:endParaRPr lang="en-US" kern="0">
              <a:solidFill>
                <a:srgbClr val="D9D9D9"/>
              </a:solidFill>
              <a:cs typeface="Arial"/>
              <a:sym typeface="Arial"/>
            </a:endParaRPr>
          </a:p>
        </p:txBody>
      </p:sp>
      <p:sp>
        <p:nvSpPr>
          <p:cNvPr id="1354" name="Google Shape;363;p48">
            <a:extLst>
              <a:ext uri="{FF2B5EF4-FFF2-40B4-BE49-F238E27FC236}">
                <a16:creationId xmlns:a16="http://schemas.microsoft.com/office/drawing/2014/main" id="{265344A7-5CEE-E7B1-DB31-2B10B3474DE1}"/>
              </a:ext>
            </a:extLst>
          </p:cNvPr>
          <p:cNvSpPr txBox="1">
            <a:spLocks/>
          </p:cNvSpPr>
          <p:nvPr/>
        </p:nvSpPr>
        <p:spPr>
          <a:xfrm>
            <a:off x="645097" y="5789855"/>
            <a:ext cx="8291029"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kern="0" dirty="0">
                <a:solidFill>
                  <a:srgbClr val="2E2723"/>
                </a:solidFill>
                <a:latin typeface="Times New Roman" pitchFamily="18" charset="0"/>
                <a:cs typeface="Times New Roman" pitchFamily="18" charset="0"/>
                <a:sym typeface="Arial"/>
              </a:rPr>
              <a:t>Hai </a:t>
            </a:r>
            <a:r>
              <a:rPr lang="en-US" sz="2800" kern="0" dirty="0" err="1">
                <a:solidFill>
                  <a:srgbClr val="2E2723"/>
                </a:solidFill>
                <a:latin typeface="Times New Roman" pitchFamily="18" charset="0"/>
                <a:cs typeface="Times New Roman" pitchFamily="18" charset="0"/>
                <a:sym typeface="Arial"/>
              </a:rPr>
              <a:t>tia</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ló</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này</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cắt</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nhau</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tại</a:t>
            </a:r>
            <a:r>
              <a:rPr lang="en-US" sz="2800" kern="0" dirty="0">
                <a:solidFill>
                  <a:srgbClr val="2E2723"/>
                </a:solidFill>
                <a:latin typeface="Times New Roman" pitchFamily="18" charset="0"/>
                <a:cs typeface="Times New Roman" pitchFamily="18" charset="0"/>
                <a:sym typeface="Arial"/>
              </a:rPr>
              <a:t> A’, A’ </a:t>
            </a:r>
            <a:r>
              <a:rPr lang="en-US" sz="2800" kern="0" dirty="0" err="1">
                <a:solidFill>
                  <a:srgbClr val="2E2723"/>
                </a:solidFill>
                <a:latin typeface="Times New Roman" pitchFamily="18" charset="0"/>
                <a:cs typeface="Times New Roman" pitchFamily="18" charset="0"/>
                <a:sym typeface="Arial"/>
              </a:rPr>
              <a:t>là</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ảnh</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của</a:t>
            </a:r>
            <a:r>
              <a:rPr lang="en-US" sz="2800" kern="0" dirty="0">
                <a:solidFill>
                  <a:srgbClr val="2E2723"/>
                </a:solidFill>
                <a:latin typeface="Times New Roman" pitchFamily="18" charset="0"/>
                <a:cs typeface="Times New Roman" pitchFamily="18" charset="0"/>
                <a:sym typeface="Arial"/>
              </a:rPr>
              <a:t> A</a:t>
            </a:r>
          </a:p>
        </p:txBody>
      </p:sp>
      <p:sp>
        <p:nvSpPr>
          <p:cNvPr id="1355" name="Rectangle 51">
            <a:extLst>
              <a:ext uri="{FF2B5EF4-FFF2-40B4-BE49-F238E27FC236}">
                <a16:creationId xmlns:a16="http://schemas.microsoft.com/office/drawing/2014/main" id="{FCF6DE38-4C4F-6BE0-8BE3-7398058DC521}"/>
              </a:ext>
            </a:extLst>
          </p:cNvPr>
          <p:cNvSpPr>
            <a:spLocks noChangeArrowheads="1"/>
          </p:cNvSpPr>
          <p:nvPr/>
        </p:nvSpPr>
        <p:spPr bwMode="auto">
          <a:xfrm>
            <a:off x="8287411" y="495018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A’</a:t>
            </a:r>
          </a:p>
        </p:txBody>
      </p:sp>
      <p:sp>
        <p:nvSpPr>
          <p:cNvPr id="1356" name="Oval 1355">
            <a:extLst>
              <a:ext uri="{FF2B5EF4-FFF2-40B4-BE49-F238E27FC236}">
                <a16:creationId xmlns:a16="http://schemas.microsoft.com/office/drawing/2014/main" id="{7F6D2D3A-5588-72A8-21DE-E3AE1283B3C3}"/>
              </a:ext>
            </a:extLst>
          </p:cNvPr>
          <p:cNvSpPr/>
          <p:nvPr/>
        </p:nvSpPr>
        <p:spPr>
          <a:xfrm>
            <a:off x="8473260" y="4719014"/>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1357" name="Google Shape;363;p48">
            <a:extLst>
              <a:ext uri="{FF2B5EF4-FFF2-40B4-BE49-F238E27FC236}">
                <a16:creationId xmlns:a16="http://schemas.microsoft.com/office/drawing/2014/main" id="{507A49EB-69F4-994B-346C-2CECE8B10EC8}"/>
              </a:ext>
            </a:extLst>
          </p:cNvPr>
          <p:cNvSpPr txBox="1">
            <a:spLocks/>
          </p:cNvSpPr>
          <p:nvPr/>
        </p:nvSpPr>
        <p:spPr>
          <a:xfrm>
            <a:off x="1318200" y="5943600"/>
            <a:ext cx="7127324"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kern="0" dirty="0" err="1">
                <a:solidFill>
                  <a:srgbClr val="2E2723"/>
                </a:solidFill>
                <a:latin typeface="Times New Roman" pitchFamily="18" charset="0"/>
                <a:cs typeface="Times New Roman" pitchFamily="18" charset="0"/>
                <a:sym typeface="Arial"/>
              </a:rPr>
              <a:t>Từ</a:t>
            </a:r>
            <a:r>
              <a:rPr lang="en-US" sz="2800" kern="0" dirty="0">
                <a:solidFill>
                  <a:srgbClr val="2E2723"/>
                </a:solidFill>
                <a:latin typeface="Times New Roman" pitchFamily="18" charset="0"/>
                <a:cs typeface="Times New Roman" pitchFamily="18" charset="0"/>
                <a:sym typeface="Arial"/>
              </a:rPr>
              <a:t> A’ </a:t>
            </a:r>
            <a:r>
              <a:rPr lang="en-US" sz="2800" kern="0" dirty="0" err="1">
                <a:solidFill>
                  <a:srgbClr val="2E2723"/>
                </a:solidFill>
                <a:latin typeface="Times New Roman" pitchFamily="18" charset="0"/>
                <a:cs typeface="Times New Roman" pitchFamily="18" charset="0"/>
                <a:sym typeface="Arial"/>
              </a:rPr>
              <a:t>hạ</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đường</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vuông</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góc</a:t>
            </a:r>
            <a:r>
              <a:rPr lang="en-US" sz="2800" kern="0" dirty="0">
                <a:solidFill>
                  <a:srgbClr val="2E2723"/>
                </a:solidFill>
                <a:latin typeface="Times New Roman" pitchFamily="18" charset="0"/>
                <a:cs typeface="Times New Roman" pitchFamily="18" charset="0"/>
                <a:sym typeface="Arial"/>
              </a:rPr>
              <a:t> </a:t>
            </a:r>
            <a:r>
              <a:rPr lang="en-US" sz="2800" kern="0" dirty="0" err="1">
                <a:solidFill>
                  <a:srgbClr val="2E2723"/>
                </a:solidFill>
                <a:latin typeface="Times New Roman" pitchFamily="18" charset="0"/>
                <a:cs typeface="Times New Roman" pitchFamily="18" charset="0"/>
                <a:sym typeface="Arial"/>
              </a:rPr>
              <a:t>với</a:t>
            </a:r>
            <a:r>
              <a:rPr lang="en-US" sz="2800" kern="0" dirty="0">
                <a:solidFill>
                  <a:srgbClr val="2E2723"/>
                </a:solidFill>
                <a:latin typeface="Times New Roman" pitchFamily="18" charset="0"/>
                <a:cs typeface="Times New Roman" pitchFamily="18" charset="0"/>
                <a:sym typeface="Arial"/>
              </a:rPr>
              <a:t> ∆, </a:t>
            </a:r>
            <a:r>
              <a:rPr lang="en-US" sz="2800" kern="0" dirty="0" err="1">
                <a:solidFill>
                  <a:srgbClr val="2E2723"/>
                </a:solidFill>
                <a:latin typeface="Times New Roman" pitchFamily="18" charset="0"/>
                <a:cs typeface="Times New Roman" pitchFamily="18" charset="0"/>
                <a:sym typeface="Arial"/>
              </a:rPr>
              <a:t>cắt</a:t>
            </a:r>
            <a:r>
              <a:rPr lang="en-US" sz="2800" kern="0" dirty="0">
                <a:solidFill>
                  <a:srgbClr val="2E2723"/>
                </a:solidFill>
                <a:latin typeface="Times New Roman" pitchFamily="18" charset="0"/>
                <a:cs typeface="Times New Roman" pitchFamily="18" charset="0"/>
                <a:sym typeface="Arial"/>
              </a:rPr>
              <a:t> ∆  </a:t>
            </a:r>
            <a:r>
              <a:rPr lang="en-US" sz="2800" kern="0" dirty="0" err="1">
                <a:solidFill>
                  <a:srgbClr val="2E2723"/>
                </a:solidFill>
                <a:latin typeface="Times New Roman" pitchFamily="18" charset="0"/>
                <a:cs typeface="Times New Roman" pitchFamily="18" charset="0"/>
                <a:sym typeface="Arial"/>
              </a:rPr>
              <a:t>tại</a:t>
            </a:r>
            <a:r>
              <a:rPr lang="en-US" sz="2800" kern="0" dirty="0">
                <a:solidFill>
                  <a:srgbClr val="2E2723"/>
                </a:solidFill>
                <a:latin typeface="Times New Roman" pitchFamily="18" charset="0"/>
                <a:cs typeface="Times New Roman" pitchFamily="18" charset="0"/>
                <a:sym typeface="Arial"/>
              </a:rPr>
              <a:t> B’</a:t>
            </a:r>
          </a:p>
        </p:txBody>
      </p:sp>
      <p:cxnSp>
        <p:nvCxnSpPr>
          <p:cNvPr id="1358" name="Straight Arrow Connector 1357">
            <a:extLst>
              <a:ext uri="{FF2B5EF4-FFF2-40B4-BE49-F238E27FC236}">
                <a16:creationId xmlns:a16="http://schemas.microsoft.com/office/drawing/2014/main" id="{F6988401-C97C-32A7-88F3-26C09BC76DD6}"/>
              </a:ext>
            </a:extLst>
          </p:cNvPr>
          <p:cNvCxnSpPr>
            <a:cxnSpLocks/>
          </p:cNvCxnSpPr>
          <p:nvPr/>
        </p:nvCxnSpPr>
        <p:spPr>
          <a:xfrm>
            <a:off x="8516368" y="3480832"/>
            <a:ext cx="0" cy="1295687"/>
          </a:xfrm>
          <a:prstGeom prst="straightConnector1">
            <a:avLst/>
          </a:prstGeom>
          <a:noFill/>
          <a:ln w="57150" cap="flat" cmpd="sng" algn="ctr">
            <a:solidFill>
              <a:srgbClr val="00B050"/>
            </a:solidFill>
            <a:prstDash val="solid"/>
            <a:tailEnd type="triangle"/>
          </a:ln>
          <a:effectLst/>
        </p:spPr>
      </p:cxnSp>
      <p:sp>
        <p:nvSpPr>
          <p:cNvPr id="1359" name="Rectangle 1358">
            <a:extLst>
              <a:ext uri="{FF2B5EF4-FFF2-40B4-BE49-F238E27FC236}">
                <a16:creationId xmlns:a16="http://schemas.microsoft.com/office/drawing/2014/main" id="{F0EFD1B7-38CC-377C-863B-60C0EEDF4D34}"/>
              </a:ext>
            </a:extLst>
          </p:cNvPr>
          <p:cNvSpPr>
            <a:spLocks noChangeArrowheads="1"/>
          </p:cNvSpPr>
          <p:nvPr/>
        </p:nvSpPr>
        <p:spPr bwMode="auto">
          <a:xfrm>
            <a:off x="8337757" y="3061376"/>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B’</a:t>
            </a:r>
          </a:p>
        </p:txBody>
      </p:sp>
    </p:spTree>
    <p:extLst>
      <p:ext uri="{BB962C8B-B14F-4D97-AF65-F5344CB8AC3E}">
        <p14:creationId xmlns:p14="http://schemas.microsoft.com/office/powerpoint/2010/main" val="2765335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54"/>
                                        </p:tgtEl>
                                        <p:attrNameLst>
                                          <p:attrName>style.visibility</p:attrName>
                                        </p:attrNameLst>
                                      </p:cBhvr>
                                      <p:to>
                                        <p:strVal val="visible"/>
                                      </p:to>
                                    </p:set>
                                    <p:animEffect transition="in" filter="wipe(left)">
                                      <p:cBhvr>
                                        <p:cTn id="7" dur="500"/>
                                        <p:tgtEl>
                                          <p:spTgt spid="13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56"/>
                                        </p:tgtEl>
                                        <p:attrNameLst>
                                          <p:attrName>style.visibility</p:attrName>
                                        </p:attrNameLst>
                                      </p:cBhvr>
                                      <p:to>
                                        <p:strVal val="visible"/>
                                      </p:to>
                                    </p:set>
                                    <p:animEffect transition="in" filter="fade">
                                      <p:cBhvr>
                                        <p:cTn id="11" dur="500"/>
                                        <p:tgtEl>
                                          <p:spTgt spid="1356"/>
                                        </p:tgtEl>
                                      </p:cBhvr>
                                    </p:animEffect>
                                  </p:childTnLst>
                                </p:cTn>
                              </p:par>
                            </p:childTnLst>
                          </p:cTn>
                        </p:par>
                        <p:par>
                          <p:cTn id="12" fill="hold">
                            <p:stCondLst>
                              <p:cond delay="1000"/>
                            </p:stCondLst>
                            <p:childTnLst>
                              <p:par>
                                <p:cTn id="13" presetID="14" presetClass="entr" presetSubtype="10" fill="hold" grpId="1" nodeType="afterEffect">
                                  <p:stCondLst>
                                    <p:cond delay="0"/>
                                  </p:stCondLst>
                                  <p:childTnLst>
                                    <p:set>
                                      <p:cBhvr>
                                        <p:cTn id="14" dur="1" fill="hold">
                                          <p:stCondLst>
                                            <p:cond delay="0"/>
                                          </p:stCondLst>
                                        </p:cTn>
                                        <p:tgtEl>
                                          <p:spTgt spid="1355"/>
                                        </p:tgtEl>
                                        <p:attrNameLst>
                                          <p:attrName>style.visibility</p:attrName>
                                        </p:attrNameLst>
                                      </p:cBhvr>
                                      <p:to>
                                        <p:strVal val="visible"/>
                                      </p:to>
                                    </p:set>
                                    <p:animEffect transition="in" filter="randombar(horizontal)">
                                      <p:cBhvr>
                                        <p:cTn id="15" dur="500"/>
                                        <p:tgtEl>
                                          <p:spTgt spid="1355"/>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1354"/>
                                        </p:tgtEl>
                                        <p:attrNameLst>
                                          <p:attrName>style.visibility</p:attrName>
                                        </p:attrNameLst>
                                      </p:cBhvr>
                                      <p:to>
                                        <p:strVal val="hidden"/>
                                      </p:to>
                                    </p:set>
                                  </p:childTnLst>
                                </p:cTn>
                              </p:par>
                              <p:par>
                                <p:cTn id="20" presetID="22" presetClass="entr" presetSubtype="8" fill="hold" grpId="0" nodeType="withEffect">
                                  <p:stCondLst>
                                    <p:cond delay="0"/>
                                  </p:stCondLst>
                                  <p:childTnLst>
                                    <p:set>
                                      <p:cBhvr>
                                        <p:cTn id="21" dur="1" fill="hold">
                                          <p:stCondLst>
                                            <p:cond delay="0"/>
                                          </p:stCondLst>
                                        </p:cTn>
                                        <p:tgtEl>
                                          <p:spTgt spid="1357"/>
                                        </p:tgtEl>
                                        <p:attrNameLst>
                                          <p:attrName>style.visibility</p:attrName>
                                        </p:attrNameLst>
                                      </p:cBhvr>
                                      <p:to>
                                        <p:strVal val="visible"/>
                                      </p:to>
                                    </p:set>
                                    <p:animEffect transition="in" filter="wipe(left)">
                                      <p:cBhvr>
                                        <p:cTn id="22" dur="500"/>
                                        <p:tgtEl>
                                          <p:spTgt spid="1357"/>
                                        </p:tgtEl>
                                      </p:cBhvr>
                                    </p:animEffect>
                                  </p:childTnLst>
                                </p:cTn>
                              </p:par>
                            </p:childTnLst>
                          </p:cTn>
                        </p:par>
                        <p:par>
                          <p:cTn id="23" fill="hold">
                            <p:stCondLst>
                              <p:cond delay="500"/>
                            </p:stCondLst>
                            <p:childTnLst>
                              <p:par>
                                <p:cTn id="24" presetID="1" presetClass="exit" presetSubtype="0" fill="hold" grpId="1" nodeType="afterEffect">
                                  <p:stCondLst>
                                    <p:cond delay="0"/>
                                  </p:stCondLst>
                                  <p:childTnLst>
                                    <p:set>
                                      <p:cBhvr>
                                        <p:cTn id="25" dur="1" fill="hold">
                                          <p:stCondLst>
                                            <p:cond delay="0"/>
                                          </p:stCondLst>
                                        </p:cTn>
                                        <p:tgtEl>
                                          <p:spTgt spid="1356"/>
                                        </p:tgtEl>
                                        <p:attrNameLst>
                                          <p:attrName>style.visibility</p:attrName>
                                        </p:attrNameLst>
                                      </p:cBhvr>
                                      <p:to>
                                        <p:strVal val="hidden"/>
                                      </p:to>
                                    </p:set>
                                  </p:childTnLst>
                                </p:cTn>
                              </p:par>
                              <p:par>
                                <p:cTn id="26" presetID="22" presetClass="entr" presetSubtype="4" fill="hold" nodeType="withEffect">
                                  <p:stCondLst>
                                    <p:cond delay="0"/>
                                  </p:stCondLst>
                                  <p:childTnLst>
                                    <p:set>
                                      <p:cBhvr>
                                        <p:cTn id="27" dur="1" fill="hold">
                                          <p:stCondLst>
                                            <p:cond delay="0"/>
                                          </p:stCondLst>
                                        </p:cTn>
                                        <p:tgtEl>
                                          <p:spTgt spid="1358"/>
                                        </p:tgtEl>
                                        <p:attrNameLst>
                                          <p:attrName>style.visibility</p:attrName>
                                        </p:attrNameLst>
                                      </p:cBhvr>
                                      <p:to>
                                        <p:strVal val="visible"/>
                                      </p:to>
                                    </p:set>
                                    <p:animEffect transition="in" filter="wipe(down)">
                                      <p:cBhvr>
                                        <p:cTn id="28" dur="500"/>
                                        <p:tgtEl>
                                          <p:spTgt spid="1358"/>
                                        </p:tgtEl>
                                      </p:cBhvr>
                                    </p:animEffect>
                                  </p:childTnLst>
                                </p:cTn>
                              </p:par>
                            </p:childTnLst>
                          </p:cTn>
                        </p:par>
                        <p:par>
                          <p:cTn id="29" fill="hold">
                            <p:stCondLst>
                              <p:cond delay="1000"/>
                            </p:stCondLst>
                            <p:childTnLst>
                              <p:par>
                                <p:cTn id="30" presetID="14" presetClass="entr" presetSubtype="10" fill="hold" grpId="1" nodeType="afterEffect">
                                  <p:stCondLst>
                                    <p:cond delay="0"/>
                                  </p:stCondLst>
                                  <p:childTnLst>
                                    <p:set>
                                      <p:cBhvr>
                                        <p:cTn id="31" dur="1" fill="hold">
                                          <p:stCondLst>
                                            <p:cond delay="0"/>
                                          </p:stCondLst>
                                        </p:cTn>
                                        <p:tgtEl>
                                          <p:spTgt spid="1359"/>
                                        </p:tgtEl>
                                        <p:attrNameLst>
                                          <p:attrName>style.visibility</p:attrName>
                                        </p:attrNameLst>
                                      </p:cBhvr>
                                      <p:to>
                                        <p:strVal val="visible"/>
                                      </p:to>
                                    </p:set>
                                    <p:animEffect transition="in" filter="randombar(horizontal)">
                                      <p:cBhvr>
                                        <p:cTn id="32" dur="500"/>
                                        <p:tgtEl>
                                          <p:spTgt spid="13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 grpId="0"/>
      <p:bldP spid="1334" grpId="0"/>
      <p:bldP spid="1336" grpId="0"/>
      <p:bldP spid="1338" grpId="0"/>
      <p:bldP spid="1339" grpId="0"/>
      <p:bldP spid="1352" grpId="0"/>
      <p:bldP spid="1354" grpId="0"/>
      <p:bldP spid="1354" grpId="1"/>
      <p:bldP spid="1355" grpId="0"/>
      <p:bldP spid="1355" grpId="1"/>
      <p:bldP spid="1356" grpId="0" animBg="1"/>
      <p:bldP spid="1356" grpId="1" animBg="1"/>
      <p:bldP spid="1357" grpId="0"/>
      <p:bldP spid="1359" grpId="0"/>
      <p:bldP spid="1359"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62"/>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15AF29-0384-2C0B-5F11-06FD63148D34}"/>
              </a:ext>
            </a:extLst>
          </p:cNvPr>
          <p:cNvSpPr/>
          <p:nvPr/>
        </p:nvSpPr>
        <p:spPr>
          <a:xfrm>
            <a:off x="454112" y="5666582"/>
            <a:ext cx="8232721" cy="848319"/>
          </a:xfrm>
          <a:prstGeom prst="roundRect">
            <a:avLst/>
          </a:prstGeom>
          <a:solidFill>
            <a:srgbClr val="FFC727">
              <a:alpha val="50000"/>
            </a:srgbClr>
          </a:solidFill>
          <a:ln w="25400" cap="flat" cmpd="sng" algn="ctr">
            <a:noFill/>
            <a:prstDash val="solid"/>
          </a:ln>
          <a:effectLst/>
        </p:spPr>
        <p:txBody>
          <a:bodyPr rtlCol="0" anchor="ctr"/>
          <a:lstStyle/>
          <a:p>
            <a:pPr algn="ctr">
              <a:defRPr/>
            </a:pPr>
            <a:endParaRPr lang="en-US" kern="0">
              <a:solidFill>
                <a:srgbClr val="D9D9D9"/>
              </a:solidFill>
              <a:cs typeface="Arial"/>
              <a:sym typeface="Arial"/>
            </a:endParaRPr>
          </a:p>
        </p:txBody>
      </p:sp>
      <p:sp>
        <p:nvSpPr>
          <p:cNvPr id="3" name="Google Shape;363;p48">
            <a:extLst>
              <a:ext uri="{FF2B5EF4-FFF2-40B4-BE49-F238E27FC236}">
                <a16:creationId xmlns:a16="http://schemas.microsoft.com/office/drawing/2014/main" id="{55BB0E78-6F4E-AFFA-F4C0-DF891D46FDD9}"/>
              </a:ext>
            </a:extLst>
          </p:cNvPr>
          <p:cNvSpPr txBox="1">
            <a:spLocks/>
          </p:cNvSpPr>
          <p:nvPr/>
        </p:nvSpPr>
        <p:spPr>
          <a:xfrm>
            <a:off x="621179" y="5617453"/>
            <a:ext cx="7656341" cy="8459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b="1" kern="0" dirty="0">
                <a:solidFill>
                  <a:srgbClr val="2E2723"/>
                </a:solidFill>
                <a:latin typeface="Times New Roman" pitchFamily="18" charset="0"/>
                <a:cs typeface="Times New Roman" pitchFamily="18" charset="0"/>
                <a:sym typeface="Arial"/>
              </a:rPr>
              <a:t>1. </a:t>
            </a:r>
            <a:r>
              <a:rPr lang="en-US" sz="2800" b="1" kern="0" dirty="0" err="1">
                <a:solidFill>
                  <a:srgbClr val="2E2723"/>
                </a:solidFill>
                <a:latin typeface="Times New Roman" pitchFamily="18" charset="0"/>
                <a:cs typeface="Times New Roman" pitchFamily="18" charset="0"/>
                <a:sym typeface="Arial"/>
              </a:rPr>
              <a:t>Dựa</a:t>
            </a:r>
            <a:r>
              <a:rPr lang="en-US" sz="2800" b="1" kern="0" dirty="0">
                <a:solidFill>
                  <a:srgbClr val="2E2723"/>
                </a:solidFill>
                <a:latin typeface="Times New Roman" pitchFamily="18" charset="0"/>
                <a:cs typeface="Times New Roman" pitchFamily="18" charset="0"/>
                <a:sym typeface="Arial"/>
              </a:rPr>
              <a:t> </a:t>
            </a:r>
            <a:r>
              <a:rPr lang="en-US" sz="2800" b="1" kern="0" dirty="0" err="1">
                <a:solidFill>
                  <a:srgbClr val="2E2723"/>
                </a:solidFill>
                <a:latin typeface="Times New Roman" pitchFamily="18" charset="0"/>
                <a:cs typeface="Times New Roman" pitchFamily="18" charset="0"/>
                <a:sym typeface="Arial"/>
              </a:rPr>
              <a:t>vào</a:t>
            </a:r>
            <a:r>
              <a:rPr lang="en-US" sz="2800" b="1" kern="0" dirty="0">
                <a:solidFill>
                  <a:srgbClr val="2E2723"/>
                </a:solidFill>
                <a:latin typeface="Times New Roman" pitchFamily="18" charset="0"/>
                <a:cs typeface="Times New Roman" pitchFamily="18" charset="0"/>
                <a:sym typeface="Arial"/>
              </a:rPr>
              <a:t> </a:t>
            </a:r>
            <a:r>
              <a:rPr lang="en-US" sz="2800" b="1" kern="0" dirty="0" err="1">
                <a:solidFill>
                  <a:srgbClr val="2E2723"/>
                </a:solidFill>
                <a:latin typeface="Times New Roman" pitchFamily="18" charset="0"/>
                <a:cs typeface="Times New Roman" pitchFamily="18" charset="0"/>
                <a:sym typeface="Arial"/>
              </a:rPr>
              <a:t>hình</a:t>
            </a:r>
            <a:r>
              <a:rPr lang="en-US" sz="2800" b="1" kern="0" dirty="0">
                <a:solidFill>
                  <a:srgbClr val="2E2723"/>
                </a:solidFill>
                <a:latin typeface="Times New Roman" pitchFamily="18" charset="0"/>
                <a:cs typeface="Times New Roman" pitchFamily="18" charset="0"/>
                <a:sym typeface="Arial"/>
              </a:rPr>
              <a:t> </a:t>
            </a:r>
            <a:r>
              <a:rPr lang="en-US" sz="2800" b="1" kern="0" dirty="0" err="1">
                <a:solidFill>
                  <a:srgbClr val="2E2723"/>
                </a:solidFill>
                <a:latin typeface="Times New Roman" pitchFamily="18" charset="0"/>
                <a:cs typeface="Times New Roman" pitchFamily="18" charset="0"/>
                <a:sym typeface="Arial"/>
              </a:rPr>
              <a:t>vẽ</a:t>
            </a:r>
            <a:r>
              <a:rPr lang="en-US" sz="2800" b="1" kern="0" dirty="0">
                <a:solidFill>
                  <a:srgbClr val="2E2723"/>
                </a:solidFill>
                <a:latin typeface="Times New Roman" pitchFamily="18" charset="0"/>
                <a:cs typeface="Times New Roman" pitchFamily="18" charset="0"/>
                <a:sym typeface="Arial"/>
              </a:rPr>
              <a:t> ta </a:t>
            </a:r>
            <a:r>
              <a:rPr lang="en-US" sz="2800" b="1" kern="0" dirty="0" err="1">
                <a:solidFill>
                  <a:srgbClr val="2E2723"/>
                </a:solidFill>
                <a:latin typeface="Times New Roman" pitchFamily="18" charset="0"/>
                <a:cs typeface="Times New Roman" pitchFamily="18" charset="0"/>
                <a:sym typeface="Arial"/>
              </a:rPr>
              <a:t>thấy</a:t>
            </a:r>
            <a:r>
              <a:rPr lang="en-US" sz="2800" b="1" kern="0" dirty="0">
                <a:solidFill>
                  <a:srgbClr val="2E2723"/>
                </a:solidFill>
                <a:latin typeface="Times New Roman" pitchFamily="18" charset="0"/>
                <a:cs typeface="Times New Roman" pitchFamily="18" charset="0"/>
                <a:sym typeface="Arial"/>
              </a:rPr>
              <a:t> d = d’ = 2f = 12 ô</a:t>
            </a:r>
            <a:endParaRPr lang="en-US" sz="2800" kern="0" dirty="0">
              <a:solidFill>
                <a:srgbClr val="2E2723"/>
              </a:solidFill>
              <a:latin typeface="Times New Roman" pitchFamily="18" charset="0"/>
              <a:cs typeface="Times New Roman" pitchFamily="18" charset="0"/>
              <a:sym typeface="Arial"/>
            </a:endParaRPr>
          </a:p>
        </p:txBody>
      </p:sp>
      <p:graphicFrame>
        <p:nvGraphicFramePr>
          <p:cNvPr id="18" name="Table 17">
            <a:extLst>
              <a:ext uri="{FF2B5EF4-FFF2-40B4-BE49-F238E27FC236}">
                <a16:creationId xmlns:a16="http://schemas.microsoft.com/office/drawing/2014/main" id="{8B31FB7B-E484-68C5-7B2D-92F7EA6A614F}"/>
              </a:ext>
            </a:extLst>
          </p:cNvPr>
          <p:cNvGraphicFramePr>
            <a:graphicFrameLocks noGrp="1"/>
          </p:cNvGraphicFramePr>
          <p:nvPr>
            <p:extLst>
              <p:ext uri="{D42A27DB-BD31-4B8C-83A1-F6EECF244321}">
                <p14:modId xmlns:p14="http://schemas.microsoft.com/office/powerpoint/2010/main" val="1833535369"/>
              </p:ext>
            </p:extLst>
          </p:nvPr>
        </p:nvGraphicFramePr>
        <p:xfrm>
          <a:off x="289404" y="343121"/>
          <a:ext cx="8558784" cy="5192160"/>
        </p:xfrm>
        <a:graphic>
          <a:graphicData uri="http://schemas.openxmlformats.org/drawingml/2006/table">
            <a:tbl>
              <a:tblPr firstRow="1" bandRow="1"/>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19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743846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17191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267230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05632466"/>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43340195"/>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4774064"/>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6677039"/>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525596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0613618"/>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4351931"/>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2331382"/>
                  </a:ext>
                </a:extLst>
              </a:tr>
              <a:tr h="432680">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1pPr>
                      <a:lvl2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2pPr>
                      <a:lvl3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3pPr>
                      <a:lvl4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4pPr>
                      <a:lvl5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5pPr>
                      <a:lvl6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6pPr>
                      <a:lvl7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7pPr>
                      <a:lvl8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8pPr>
                      <a:lvl9pPr marR="0" algn="l" rtl="0">
                        <a:lnSpc>
                          <a:spcPct val="100000"/>
                        </a:lnSpc>
                        <a:spcBef>
                          <a:spcPts val="0"/>
                        </a:spcBef>
                        <a:spcAft>
                          <a:spcPts val="0"/>
                        </a:spcAft>
                        <a:buClr>
                          <a:srgbClr val="000000"/>
                        </a:buClr>
                        <a:buFont typeface="Arial"/>
                        <a:defRPr sz="1400" b="0" i="0" u="none" strike="noStrike" cap="none">
                          <a:solidFill>
                            <a:schemeClr val="tx1"/>
                          </a:solidFill>
                          <a:latin typeface="Arial"/>
                          <a:sym typeface="Arial"/>
                        </a:defRPr>
                      </a:lvl9pPr>
                    </a:lstStyle>
                    <a:p>
                      <a:endParaRPr lang="en-US" sz="2000" dirty="0"/>
                    </a:p>
                  </a:txBody>
                  <a:tcPr marL="95910" marR="95910" marT="63940" marB="6394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3756659"/>
                  </a:ext>
                </a:extLst>
              </a:tr>
            </a:tbl>
          </a:graphicData>
        </a:graphic>
      </p:graphicFrame>
      <p:sp>
        <p:nvSpPr>
          <p:cNvPr id="19" name="Line 41">
            <a:extLst>
              <a:ext uri="{FF2B5EF4-FFF2-40B4-BE49-F238E27FC236}">
                <a16:creationId xmlns:a16="http://schemas.microsoft.com/office/drawing/2014/main" id="{91E18C46-35B6-91F6-D140-BE98BAEA88F8}"/>
              </a:ext>
            </a:extLst>
          </p:cNvPr>
          <p:cNvSpPr>
            <a:spLocks noChangeShapeType="1"/>
          </p:cNvSpPr>
          <p:nvPr/>
        </p:nvSpPr>
        <p:spPr bwMode="auto">
          <a:xfrm flipV="1">
            <a:off x="289437" y="3382915"/>
            <a:ext cx="8558783" cy="0"/>
          </a:xfrm>
          <a:prstGeom prst="line">
            <a:avLst/>
          </a:prstGeom>
          <a:noFill/>
          <a:ln w="28575">
            <a:solidFill>
              <a:srgbClr val="D9D9D9">
                <a:lumMod val="10000"/>
              </a:srgb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ysClr val="windowText" lastClr="000000"/>
              </a:solidFill>
              <a:cs typeface="Arial"/>
              <a:sym typeface="Arial"/>
            </a:endParaRPr>
          </a:p>
        </p:txBody>
      </p:sp>
      <p:graphicFrame>
        <p:nvGraphicFramePr>
          <p:cNvPr id="20" name="Object 9">
            <a:extLst>
              <a:ext uri="{FF2B5EF4-FFF2-40B4-BE49-F238E27FC236}">
                <a16:creationId xmlns:a16="http://schemas.microsoft.com/office/drawing/2014/main" id="{7F33EA5F-5DAA-5C45-9A98-0D0BB1A70236}"/>
              </a:ext>
            </a:extLst>
          </p:cNvPr>
          <p:cNvGraphicFramePr>
            <a:graphicFrameLocks noChangeAspect="1"/>
          </p:cNvGraphicFramePr>
          <p:nvPr>
            <p:extLst>
              <p:ext uri="{D42A27DB-BD31-4B8C-83A1-F6EECF244321}">
                <p14:modId xmlns:p14="http://schemas.microsoft.com/office/powerpoint/2010/main" val="3546131431"/>
              </p:ext>
            </p:extLst>
          </p:nvPr>
        </p:nvGraphicFramePr>
        <p:xfrm>
          <a:off x="235090" y="3439313"/>
          <a:ext cx="462936" cy="391379"/>
        </p:xfrm>
        <a:graphic>
          <a:graphicData uri="http://schemas.openxmlformats.org/presentationml/2006/ole">
            <mc:AlternateContent xmlns:mc="http://schemas.openxmlformats.org/markup-compatibility/2006">
              <mc:Choice xmlns:v="urn:schemas-microsoft-com:vml" Requires="v">
                <p:oleObj spid="_x0000_s5129" name="Equation" r:id="rId4" imgW="139579" imgH="164957" progId="Equation.DSMT4">
                  <p:embed/>
                </p:oleObj>
              </mc:Choice>
              <mc:Fallback>
                <p:oleObj name="Equation" r:id="rId4" imgW="139579" imgH="164957"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3439313"/>
                        <a:ext cx="462936" cy="391379"/>
                      </a:xfrm>
                      <a:prstGeom prst="rect">
                        <a:avLst/>
                      </a:prstGeom>
                      <a:noFill/>
                      <a:ln>
                        <a:noFill/>
                      </a:ln>
                    </p:spPr>
                  </p:pic>
                </p:oleObj>
              </mc:Fallback>
            </mc:AlternateContent>
          </a:graphicData>
        </a:graphic>
      </p:graphicFrame>
      <p:sp>
        <p:nvSpPr>
          <p:cNvPr id="21" name="Line 34">
            <a:extLst>
              <a:ext uri="{FF2B5EF4-FFF2-40B4-BE49-F238E27FC236}">
                <a16:creationId xmlns:a16="http://schemas.microsoft.com/office/drawing/2014/main" id="{B72CCE09-F7A0-2B41-C8E3-FA335790E2C5}"/>
              </a:ext>
            </a:extLst>
          </p:cNvPr>
          <p:cNvSpPr>
            <a:spLocks noChangeShapeType="1"/>
          </p:cNvSpPr>
          <p:nvPr/>
        </p:nvSpPr>
        <p:spPr bwMode="auto">
          <a:xfrm>
            <a:off x="4572000" y="1178559"/>
            <a:ext cx="0" cy="435552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22" name="Rectangle 51">
            <a:extLst>
              <a:ext uri="{FF2B5EF4-FFF2-40B4-BE49-F238E27FC236}">
                <a16:creationId xmlns:a16="http://schemas.microsoft.com/office/drawing/2014/main" id="{8940D37F-27BC-DB88-EFC1-D4FAFA0D0097}"/>
              </a:ext>
            </a:extLst>
          </p:cNvPr>
          <p:cNvSpPr>
            <a:spLocks noChangeArrowheads="1"/>
          </p:cNvSpPr>
          <p:nvPr/>
        </p:nvSpPr>
        <p:spPr bwMode="auto">
          <a:xfrm>
            <a:off x="4171591" y="349427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O</a:t>
            </a:r>
          </a:p>
        </p:txBody>
      </p:sp>
      <p:sp>
        <p:nvSpPr>
          <p:cNvPr id="23" name="Oval 22">
            <a:extLst>
              <a:ext uri="{FF2B5EF4-FFF2-40B4-BE49-F238E27FC236}">
                <a16:creationId xmlns:a16="http://schemas.microsoft.com/office/drawing/2014/main" id="{517B1892-A993-1377-4009-571A8F6D7BAF}"/>
              </a:ext>
            </a:extLst>
          </p:cNvPr>
          <p:cNvSpPr/>
          <p:nvPr/>
        </p:nvSpPr>
        <p:spPr>
          <a:xfrm>
            <a:off x="4528867" y="3304511"/>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24" name="Rectangle 51">
            <a:extLst>
              <a:ext uri="{FF2B5EF4-FFF2-40B4-BE49-F238E27FC236}">
                <a16:creationId xmlns:a16="http://schemas.microsoft.com/office/drawing/2014/main" id="{32930F7C-2B46-6E1A-8E00-66050CE6CB31}"/>
              </a:ext>
            </a:extLst>
          </p:cNvPr>
          <p:cNvSpPr>
            <a:spLocks noChangeArrowheads="1"/>
          </p:cNvSpPr>
          <p:nvPr/>
        </p:nvSpPr>
        <p:spPr bwMode="auto">
          <a:xfrm>
            <a:off x="6374385" y="2798177"/>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F</a:t>
            </a:r>
          </a:p>
        </p:txBody>
      </p:sp>
      <p:sp>
        <p:nvSpPr>
          <p:cNvPr id="25" name="Oval 24">
            <a:extLst>
              <a:ext uri="{FF2B5EF4-FFF2-40B4-BE49-F238E27FC236}">
                <a16:creationId xmlns:a16="http://schemas.microsoft.com/office/drawing/2014/main" id="{D18E78E1-2797-DC3B-042B-31F4A088693E}"/>
              </a:ext>
            </a:extLst>
          </p:cNvPr>
          <p:cNvSpPr/>
          <p:nvPr/>
        </p:nvSpPr>
        <p:spPr>
          <a:xfrm>
            <a:off x="6509897" y="3324281"/>
            <a:ext cx="86291" cy="115055"/>
          </a:xfrm>
          <a:prstGeom prst="ellipse">
            <a:avLst/>
          </a:prstGeom>
          <a:solidFill>
            <a:srgbClr val="002060"/>
          </a:solidFill>
          <a:ln w="28575" cap="flat" cmpd="sng" algn="ctr">
            <a:solidFill>
              <a:srgbClr val="2E2723"/>
            </a:solidFill>
            <a:prstDash val="solid"/>
          </a:ln>
          <a:effectLst/>
        </p:spPr>
        <p:txBody>
          <a:bodyPr rtlCol="0" anchor="ctr"/>
          <a:lstStyle/>
          <a:p>
            <a:pPr algn="ctr">
              <a:defRPr/>
            </a:pPr>
            <a:endParaRPr lang="en-US" kern="0">
              <a:solidFill>
                <a:srgbClr val="D9D9D9"/>
              </a:solidFill>
              <a:cs typeface="Arial"/>
              <a:sym typeface="Arial"/>
            </a:endParaRPr>
          </a:p>
        </p:txBody>
      </p:sp>
      <p:sp>
        <p:nvSpPr>
          <p:cNvPr id="26" name="Rectangle 51">
            <a:extLst>
              <a:ext uri="{FF2B5EF4-FFF2-40B4-BE49-F238E27FC236}">
                <a16:creationId xmlns:a16="http://schemas.microsoft.com/office/drawing/2014/main" id="{213E1CFB-AEB5-EC61-41D1-0AF4DF801D14}"/>
              </a:ext>
            </a:extLst>
          </p:cNvPr>
          <p:cNvSpPr>
            <a:spLocks noChangeArrowheads="1"/>
          </p:cNvSpPr>
          <p:nvPr/>
        </p:nvSpPr>
        <p:spPr bwMode="auto">
          <a:xfrm>
            <a:off x="4347034" y="677777"/>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L</a:t>
            </a:r>
          </a:p>
        </p:txBody>
      </p:sp>
      <p:cxnSp>
        <p:nvCxnSpPr>
          <p:cNvPr id="27" name="Straight Arrow Connector 26">
            <a:extLst>
              <a:ext uri="{FF2B5EF4-FFF2-40B4-BE49-F238E27FC236}">
                <a16:creationId xmlns:a16="http://schemas.microsoft.com/office/drawing/2014/main" id="{C0FEE230-6F73-C9F7-F96C-12988112992F}"/>
              </a:ext>
            </a:extLst>
          </p:cNvPr>
          <p:cNvCxnSpPr>
            <a:cxnSpLocks/>
          </p:cNvCxnSpPr>
          <p:nvPr/>
        </p:nvCxnSpPr>
        <p:spPr>
          <a:xfrm flipV="1">
            <a:off x="620184" y="2090200"/>
            <a:ext cx="0" cy="1292737"/>
          </a:xfrm>
          <a:prstGeom prst="straightConnector1">
            <a:avLst/>
          </a:prstGeom>
          <a:noFill/>
          <a:ln w="57150" cap="flat" cmpd="sng" algn="ctr">
            <a:solidFill>
              <a:srgbClr val="00B050"/>
            </a:solidFill>
            <a:prstDash val="solid"/>
            <a:tailEnd type="triangle"/>
          </a:ln>
          <a:effectLst/>
        </p:spPr>
      </p:cxnSp>
      <p:sp>
        <p:nvSpPr>
          <p:cNvPr id="28" name="Rectangle 51">
            <a:extLst>
              <a:ext uri="{FF2B5EF4-FFF2-40B4-BE49-F238E27FC236}">
                <a16:creationId xmlns:a16="http://schemas.microsoft.com/office/drawing/2014/main" id="{2B9B95C2-6298-7829-5027-002691029C9B}"/>
              </a:ext>
            </a:extLst>
          </p:cNvPr>
          <p:cNvSpPr>
            <a:spLocks noChangeArrowheads="1"/>
          </p:cNvSpPr>
          <p:nvPr/>
        </p:nvSpPr>
        <p:spPr bwMode="auto">
          <a:xfrm>
            <a:off x="398389" y="164944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A</a:t>
            </a:r>
          </a:p>
        </p:txBody>
      </p:sp>
      <p:sp>
        <p:nvSpPr>
          <p:cNvPr id="29" name="Rectangle 51">
            <a:extLst>
              <a:ext uri="{FF2B5EF4-FFF2-40B4-BE49-F238E27FC236}">
                <a16:creationId xmlns:a16="http://schemas.microsoft.com/office/drawing/2014/main" id="{5F27DE23-C0F9-97F5-D640-D00AE9A4D21B}"/>
              </a:ext>
            </a:extLst>
          </p:cNvPr>
          <p:cNvSpPr>
            <a:spLocks noChangeArrowheads="1"/>
          </p:cNvSpPr>
          <p:nvPr/>
        </p:nvSpPr>
        <p:spPr bwMode="auto">
          <a:xfrm>
            <a:off x="398407" y="349427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B</a:t>
            </a:r>
          </a:p>
        </p:txBody>
      </p:sp>
      <p:grpSp>
        <p:nvGrpSpPr>
          <p:cNvPr id="30" name="Group 40">
            <a:extLst>
              <a:ext uri="{FF2B5EF4-FFF2-40B4-BE49-F238E27FC236}">
                <a16:creationId xmlns:a16="http://schemas.microsoft.com/office/drawing/2014/main" id="{2C68D583-6A52-3C7D-E8F2-832F2A537838}"/>
              </a:ext>
            </a:extLst>
          </p:cNvPr>
          <p:cNvGrpSpPr>
            <a:grpSpLocks/>
          </p:cNvGrpSpPr>
          <p:nvPr/>
        </p:nvGrpSpPr>
        <p:grpSpPr bwMode="auto">
          <a:xfrm rot="1084188" flipV="1">
            <a:off x="544796" y="2740934"/>
            <a:ext cx="4084772" cy="1"/>
            <a:chOff x="991" y="2064"/>
            <a:chExt cx="1002" cy="1"/>
          </a:xfrm>
        </p:grpSpPr>
        <p:sp>
          <p:nvSpPr>
            <p:cNvPr id="31" name="Line 41">
              <a:extLst>
                <a:ext uri="{FF2B5EF4-FFF2-40B4-BE49-F238E27FC236}">
                  <a16:creationId xmlns:a16="http://schemas.microsoft.com/office/drawing/2014/main" id="{3FCC583E-2CC2-25B3-6EA1-0B460E73F0C7}"/>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32" name="Line 42">
              <a:extLst>
                <a:ext uri="{FF2B5EF4-FFF2-40B4-BE49-F238E27FC236}">
                  <a16:creationId xmlns:a16="http://schemas.microsoft.com/office/drawing/2014/main" id="{6733D4F3-7712-8215-83D8-A841A414E09C}"/>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grpSp>
        <p:nvGrpSpPr>
          <p:cNvPr id="33" name="Group 40">
            <a:extLst>
              <a:ext uri="{FF2B5EF4-FFF2-40B4-BE49-F238E27FC236}">
                <a16:creationId xmlns:a16="http://schemas.microsoft.com/office/drawing/2014/main" id="{4BCF678A-6D96-2759-E009-36A86A5B0DDD}"/>
              </a:ext>
            </a:extLst>
          </p:cNvPr>
          <p:cNvGrpSpPr>
            <a:grpSpLocks/>
          </p:cNvGrpSpPr>
          <p:nvPr/>
        </p:nvGrpSpPr>
        <p:grpSpPr bwMode="auto">
          <a:xfrm rot="1106613" flipV="1">
            <a:off x="4484921" y="4023059"/>
            <a:ext cx="4125538" cy="1"/>
            <a:chOff x="991" y="2064"/>
            <a:chExt cx="1012" cy="1"/>
          </a:xfrm>
        </p:grpSpPr>
        <p:sp>
          <p:nvSpPr>
            <p:cNvPr id="34" name="Line 41">
              <a:extLst>
                <a:ext uri="{FF2B5EF4-FFF2-40B4-BE49-F238E27FC236}">
                  <a16:creationId xmlns:a16="http://schemas.microsoft.com/office/drawing/2014/main" id="{FD1A4A72-5CEF-15FA-C7BE-453401694A7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sp>
          <p:nvSpPr>
            <p:cNvPr id="35" name="Line 42">
              <a:extLst>
                <a:ext uri="{FF2B5EF4-FFF2-40B4-BE49-F238E27FC236}">
                  <a16:creationId xmlns:a16="http://schemas.microsoft.com/office/drawing/2014/main" id="{EAEF6737-217D-EEB9-FC47-F750F18885DC}"/>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grpSp>
        <p:nvGrpSpPr>
          <p:cNvPr id="36" name="Group 40">
            <a:extLst>
              <a:ext uri="{FF2B5EF4-FFF2-40B4-BE49-F238E27FC236}">
                <a16:creationId xmlns:a16="http://schemas.microsoft.com/office/drawing/2014/main" id="{BDA5E645-48FE-51C9-E8A4-88889631D744}"/>
              </a:ext>
            </a:extLst>
          </p:cNvPr>
          <p:cNvGrpSpPr>
            <a:grpSpLocks/>
          </p:cNvGrpSpPr>
          <p:nvPr/>
        </p:nvGrpSpPr>
        <p:grpSpPr bwMode="auto">
          <a:xfrm>
            <a:off x="621174" y="2090177"/>
            <a:ext cx="3950853" cy="0"/>
            <a:chOff x="991" y="2064"/>
            <a:chExt cx="1198" cy="0"/>
          </a:xfrm>
        </p:grpSpPr>
        <p:sp>
          <p:nvSpPr>
            <p:cNvPr id="37" name="Line 41">
              <a:extLst>
                <a:ext uri="{FF2B5EF4-FFF2-40B4-BE49-F238E27FC236}">
                  <a16:creationId xmlns:a16="http://schemas.microsoft.com/office/drawing/2014/main" id="{7217A926-21EF-8E99-CF6B-D3A3AF1F88DE}"/>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sp>
          <p:nvSpPr>
            <p:cNvPr id="38" name="Line 42">
              <a:extLst>
                <a:ext uri="{FF2B5EF4-FFF2-40B4-BE49-F238E27FC236}">
                  <a16:creationId xmlns:a16="http://schemas.microsoft.com/office/drawing/2014/main" id="{131CB008-D18F-92C4-4BDA-795AE6D37327}"/>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grpSp>
      <p:grpSp>
        <p:nvGrpSpPr>
          <p:cNvPr id="39" name="Group 38">
            <a:extLst>
              <a:ext uri="{FF2B5EF4-FFF2-40B4-BE49-F238E27FC236}">
                <a16:creationId xmlns:a16="http://schemas.microsoft.com/office/drawing/2014/main" id="{1E42770C-E097-3B65-7FC8-A34764025A48}"/>
              </a:ext>
            </a:extLst>
          </p:cNvPr>
          <p:cNvGrpSpPr/>
          <p:nvPr/>
        </p:nvGrpSpPr>
        <p:grpSpPr>
          <a:xfrm rot="337301">
            <a:off x="4384937" y="2585462"/>
            <a:ext cx="4382811" cy="1319431"/>
            <a:chOff x="4842373" y="2732604"/>
            <a:chExt cx="6253290" cy="1411892"/>
          </a:xfrm>
        </p:grpSpPr>
        <p:sp>
          <p:nvSpPr>
            <p:cNvPr id="40" name="Line 49">
              <a:extLst>
                <a:ext uri="{FF2B5EF4-FFF2-40B4-BE49-F238E27FC236}">
                  <a16:creationId xmlns:a16="http://schemas.microsoft.com/office/drawing/2014/main" id="{672F6E4D-665B-F45C-A4EC-7EC85EC9F82B}"/>
                </a:ext>
              </a:extLst>
            </p:cNvPr>
            <p:cNvSpPr>
              <a:spLocks noChangeShapeType="1"/>
            </p:cNvSpPr>
            <p:nvPr/>
          </p:nvSpPr>
          <p:spPr bwMode="auto">
            <a:xfrm rot="1237224">
              <a:off x="6690316" y="3764474"/>
              <a:ext cx="4405347" cy="380022"/>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dirty="0">
                <a:solidFill>
                  <a:srgbClr val="000000"/>
                </a:solidFill>
                <a:cs typeface="Arial"/>
                <a:sym typeface="Arial"/>
              </a:endParaRPr>
            </a:p>
          </p:txBody>
        </p:sp>
        <p:sp>
          <p:nvSpPr>
            <p:cNvPr id="41" name="Line 50">
              <a:extLst>
                <a:ext uri="{FF2B5EF4-FFF2-40B4-BE49-F238E27FC236}">
                  <a16:creationId xmlns:a16="http://schemas.microsoft.com/office/drawing/2014/main" id="{9817EA60-3107-A978-30C5-85D56385FC5D}"/>
                </a:ext>
              </a:extLst>
            </p:cNvPr>
            <p:cNvSpPr>
              <a:spLocks noChangeShapeType="1"/>
            </p:cNvSpPr>
            <p:nvPr/>
          </p:nvSpPr>
          <p:spPr bwMode="auto">
            <a:xfrm rot="1237224">
              <a:off x="4842373" y="2732604"/>
              <a:ext cx="2287998" cy="205942"/>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0"/>
                </a:spcBef>
                <a:spcAft>
                  <a:spcPct val="0"/>
                </a:spcAft>
                <a:defRPr/>
              </a:pPr>
              <a:endParaRPr lang="en-US">
                <a:solidFill>
                  <a:srgbClr val="000000"/>
                </a:solidFill>
                <a:cs typeface="Arial"/>
                <a:sym typeface="Arial"/>
              </a:endParaRPr>
            </a:p>
          </p:txBody>
        </p:sp>
      </p:grpSp>
      <p:sp>
        <p:nvSpPr>
          <p:cNvPr id="42" name="Rectangle 51">
            <a:extLst>
              <a:ext uri="{FF2B5EF4-FFF2-40B4-BE49-F238E27FC236}">
                <a16:creationId xmlns:a16="http://schemas.microsoft.com/office/drawing/2014/main" id="{56421E8C-4C20-9229-17AE-E45FA610FE7A}"/>
              </a:ext>
            </a:extLst>
          </p:cNvPr>
          <p:cNvSpPr>
            <a:spLocks noChangeArrowheads="1"/>
          </p:cNvSpPr>
          <p:nvPr/>
        </p:nvSpPr>
        <p:spPr bwMode="auto">
          <a:xfrm>
            <a:off x="4660069" y="165878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000" b="1" dirty="0">
                <a:solidFill>
                  <a:srgbClr val="0000FF"/>
                </a:solidFill>
                <a:latin typeface="Barlow" panose="00000500000000000000" pitchFamily="2" charset="-93"/>
                <a:cs typeface="Times New Roman" panose="02020603050405020304" pitchFamily="18" charset="0"/>
                <a:sym typeface="Arial"/>
              </a:rPr>
              <a:t>I</a:t>
            </a:r>
          </a:p>
        </p:txBody>
      </p:sp>
      <p:sp>
        <p:nvSpPr>
          <p:cNvPr id="43" name="Rectangle 51">
            <a:extLst>
              <a:ext uri="{FF2B5EF4-FFF2-40B4-BE49-F238E27FC236}">
                <a16:creationId xmlns:a16="http://schemas.microsoft.com/office/drawing/2014/main" id="{C90910E7-E0A0-56EF-984C-54C8CE8FF6FC}"/>
              </a:ext>
            </a:extLst>
          </p:cNvPr>
          <p:cNvSpPr>
            <a:spLocks noChangeArrowheads="1"/>
          </p:cNvSpPr>
          <p:nvPr/>
        </p:nvSpPr>
        <p:spPr bwMode="auto">
          <a:xfrm>
            <a:off x="8287407" y="4825671"/>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A’</a:t>
            </a:r>
          </a:p>
        </p:txBody>
      </p:sp>
      <p:cxnSp>
        <p:nvCxnSpPr>
          <p:cNvPr id="44" name="Straight Arrow Connector 43">
            <a:extLst>
              <a:ext uri="{FF2B5EF4-FFF2-40B4-BE49-F238E27FC236}">
                <a16:creationId xmlns:a16="http://schemas.microsoft.com/office/drawing/2014/main" id="{87B7C714-F326-251D-1C7B-25F0C1E71524}"/>
              </a:ext>
            </a:extLst>
          </p:cNvPr>
          <p:cNvCxnSpPr>
            <a:cxnSpLocks/>
          </p:cNvCxnSpPr>
          <p:nvPr/>
        </p:nvCxnSpPr>
        <p:spPr>
          <a:xfrm>
            <a:off x="8516368" y="3356324"/>
            <a:ext cx="0" cy="1295687"/>
          </a:xfrm>
          <a:prstGeom prst="straightConnector1">
            <a:avLst/>
          </a:prstGeom>
          <a:noFill/>
          <a:ln w="57150" cap="flat" cmpd="sng" algn="ctr">
            <a:solidFill>
              <a:srgbClr val="00B050"/>
            </a:solidFill>
            <a:prstDash val="solid"/>
            <a:tailEnd type="triangle"/>
          </a:ln>
          <a:effectLst/>
        </p:spPr>
      </p:cxnSp>
      <p:sp>
        <p:nvSpPr>
          <p:cNvPr id="45" name="Rectangle 44">
            <a:extLst>
              <a:ext uri="{FF2B5EF4-FFF2-40B4-BE49-F238E27FC236}">
                <a16:creationId xmlns:a16="http://schemas.microsoft.com/office/drawing/2014/main" id="{F3A34E2A-DCD4-D0FF-C1F4-0D852C852F0D}"/>
              </a:ext>
            </a:extLst>
          </p:cNvPr>
          <p:cNvSpPr>
            <a:spLocks noChangeArrowheads="1"/>
          </p:cNvSpPr>
          <p:nvPr/>
        </p:nvSpPr>
        <p:spPr bwMode="auto">
          <a:xfrm>
            <a:off x="8322475" y="2974824"/>
            <a:ext cx="443587" cy="296736"/>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0" fontAlgn="base" hangingPunct="0">
              <a:spcBef>
                <a:spcPct val="0"/>
              </a:spcBef>
              <a:spcAft>
                <a:spcPct val="0"/>
              </a:spcAft>
              <a:buFontTx/>
              <a:buNone/>
              <a:defRPr/>
            </a:pPr>
            <a:r>
              <a:rPr lang="en-US" altLang="en-US" sz="2800" b="1" dirty="0">
                <a:solidFill>
                  <a:srgbClr val="0000FF"/>
                </a:solidFill>
                <a:latin typeface="Times New Roman" pitchFamily="18" charset="0"/>
                <a:cs typeface="Times New Roman" pitchFamily="18" charset="0"/>
                <a:sym typeface="Arial"/>
              </a:rPr>
              <a:t>B’</a:t>
            </a:r>
          </a:p>
        </p:txBody>
      </p:sp>
      <p:cxnSp>
        <p:nvCxnSpPr>
          <p:cNvPr id="46" name="Straight Arrow Connector 45">
            <a:extLst>
              <a:ext uri="{FF2B5EF4-FFF2-40B4-BE49-F238E27FC236}">
                <a16:creationId xmlns:a16="http://schemas.microsoft.com/office/drawing/2014/main" id="{6480D079-BF34-EBC6-7818-F6BAC1B2A6C8}"/>
              </a:ext>
            </a:extLst>
          </p:cNvPr>
          <p:cNvCxnSpPr/>
          <p:nvPr/>
        </p:nvCxnSpPr>
        <p:spPr>
          <a:xfrm>
            <a:off x="620184" y="4652005"/>
            <a:ext cx="3934196" cy="0"/>
          </a:xfrm>
          <a:prstGeom prst="straightConnector1">
            <a:avLst/>
          </a:prstGeom>
          <a:noFill/>
          <a:ln w="19050" cap="flat" cmpd="sng" algn="ctr">
            <a:solidFill>
              <a:srgbClr val="0070C0"/>
            </a:solidFill>
            <a:prstDash val="solid"/>
            <a:headEnd type="triangle"/>
            <a:tailEnd type="triangle"/>
          </a:ln>
          <a:effectLst/>
        </p:spPr>
      </p:cxnSp>
      <p:sp>
        <p:nvSpPr>
          <p:cNvPr id="47" name="Google Shape;363;p48">
            <a:extLst>
              <a:ext uri="{FF2B5EF4-FFF2-40B4-BE49-F238E27FC236}">
                <a16:creationId xmlns:a16="http://schemas.microsoft.com/office/drawing/2014/main" id="{5B3F9EDA-7A4D-F2E8-3C0D-36A014158ADC}"/>
              </a:ext>
            </a:extLst>
          </p:cNvPr>
          <p:cNvSpPr txBox="1">
            <a:spLocks/>
          </p:cNvSpPr>
          <p:nvPr/>
        </p:nvSpPr>
        <p:spPr>
          <a:xfrm>
            <a:off x="1653394" y="3948948"/>
            <a:ext cx="1284220"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kern="0" dirty="0">
                <a:solidFill>
                  <a:srgbClr val="2E2723"/>
                </a:solidFill>
                <a:latin typeface="Times New Roman" pitchFamily="18" charset="0"/>
                <a:cs typeface="Times New Roman" pitchFamily="18" charset="0"/>
                <a:sym typeface="Arial"/>
              </a:rPr>
              <a:t>d = 2f</a:t>
            </a:r>
          </a:p>
        </p:txBody>
      </p:sp>
      <p:cxnSp>
        <p:nvCxnSpPr>
          <p:cNvPr id="48" name="Straight Arrow Connector 47">
            <a:extLst>
              <a:ext uri="{FF2B5EF4-FFF2-40B4-BE49-F238E27FC236}">
                <a16:creationId xmlns:a16="http://schemas.microsoft.com/office/drawing/2014/main" id="{BE014484-190F-786C-D5C4-28793771F754}"/>
              </a:ext>
            </a:extLst>
          </p:cNvPr>
          <p:cNvCxnSpPr/>
          <p:nvPr/>
        </p:nvCxnSpPr>
        <p:spPr>
          <a:xfrm>
            <a:off x="4571985" y="4649481"/>
            <a:ext cx="3934196" cy="0"/>
          </a:xfrm>
          <a:prstGeom prst="straightConnector1">
            <a:avLst/>
          </a:prstGeom>
          <a:noFill/>
          <a:ln w="19050" cap="flat" cmpd="sng" algn="ctr">
            <a:solidFill>
              <a:srgbClr val="0070C0"/>
            </a:solidFill>
            <a:prstDash val="solid"/>
            <a:headEnd type="triangle"/>
            <a:tailEnd type="triangle"/>
          </a:ln>
          <a:effectLst/>
        </p:spPr>
      </p:cxnSp>
      <p:sp>
        <p:nvSpPr>
          <p:cNvPr id="49" name="Google Shape;363;p48">
            <a:extLst>
              <a:ext uri="{FF2B5EF4-FFF2-40B4-BE49-F238E27FC236}">
                <a16:creationId xmlns:a16="http://schemas.microsoft.com/office/drawing/2014/main" id="{CAF36421-889B-9D21-9821-D096B496F0AA}"/>
              </a:ext>
            </a:extLst>
          </p:cNvPr>
          <p:cNvSpPr txBox="1">
            <a:spLocks/>
          </p:cNvSpPr>
          <p:nvPr/>
        </p:nvSpPr>
        <p:spPr>
          <a:xfrm>
            <a:off x="5486420" y="3946424"/>
            <a:ext cx="1403005" cy="72502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buClr>
                <a:srgbClr val="9AB5BE"/>
              </a:buClr>
              <a:defRPr/>
            </a:pPr>
            <a:r>
              <a:rPr lang="en-US" sz="2800" kern="0" dirty="0">
                <a:solidFill>
                  <a:srgbClr val="2E2723"/>
                </a:solidFill>
                <a:latin typeface="Times New Roman" pitchFamily="18" charset="0"/>
                <a:cs typeface="Times New Roman" pitchFamily="18" charset="0"/>
                <a:sym typeface="Arial"/>
              </a:rPr>
              <a:t>d' = 2f</a:t>
            </a:r>
          </a:p>
        </p:txBody>
      </p:sp>
    </p:spTree>
    <p:extLst>
      <p:ext uri="{BB962C8B-B14F-4D97-AF65-F5344CB8AC3E}">
        <p14:creationId xmlns:p14="http://schemas.microsoft.com/office/powerpoint/2010/main" val="1429599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randombar(horizontal)">
                                      <p:cBhvr>
                                        <p:cTn id="11" dur="500"/>
                                        <p:tgtEl>
                                          <p:spTgt spid="47"/>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barn(outVertical)">
                                      <p:cBhvr>
                                        <p:cTn id="15" dur="500"/>
                                        <p:tgtEl>
                                          <p:spTgt spid="48"/>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barn(outVertical)">
                                      <p:cBhvr>
                                        <p:cTn id="19" dur="500"/>
                                        <p:tgtEl>
                                          <p:spTgt spid="46"/>
                                        </p:tgtEl>
                                      </p:cBhvr>
                                    </p:animEffect>
                                  </p:childTnLst>
                                </p:cTn>
                              </p:par>
                            </p:childTnLst>
                          </p:cTn>
                        </p:par>
                        <p:par>
                          <p:cTn id="20" fill="hold">
                            <p:stCondLst>
                              <p:cond delay="2000"/>
                            </p:stCondLst>
                            <p:childTnLst>
                              <p:par>
                                <p:cTn id="21" presetID="14" presetClass="entr" presetSubtype="10" fill="hold" grpId="0" nodeType="afterEffect">
                                  <p:stCondLst>
                                    <p:cond delay="0"/>
                                  </p:stCondLst>
                                  <p:childTnLst>
                                    <p:set>
                                      <p:cBhvr>
                                        <p:cTn id="22" dur="1" fill="hold">
                                          <p:stCondLst>
                                            <p:cond delay="0"/>
                                          </p:stCondLst>
                                        </p:cTn>
                                        <p:tgtEl>
                                          <p:spTgt spid="49"/>
                                        </p:tgtEl>
                                        <p:attrNameLst>
                                          <p:attrName>style.visibility</p:attrName>
                                        </p:attrNameLst>
                                      </p:cBhvr>
                                      <p:to>
                                        <p:strVal val="visible"/>
                                      </p:to>
                                    </p:set>
                                    <p:animEffect transition="in" filter="randombar(horizontal)">
                                      <p:cBhvr>
                                        <p:cTn id="23"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 grpId="0"/>
      <p:bldP spid="24" grpId="0"/>
      <p:bldP spid="26" grpId="0"/>
      <p:bldP spid="28" grpId="0"/>
      <p:bldP spid="29" grpId="0"/>
      <p:bldP spid="42" grpId="0"/>
      <p:bldP spid="43" grpId="0"/>
      <p:bldP spid="45" grpId="0"/>
      <p:bldP spid="47" grpId="0"/>
      <p:bldP spid="49" grpId="0"/>
    </p:bld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cience Subject for Middle School - 8th Grade: Chemical Reactions by Slidesgo">
  <a:themeElements>
    <a:clrScheme name="Simple Light">
      <a:dk1>
        <a:srgbClr val="191919"/>
      </a:dk1>
      <a:lt1>
        <a:srgbClr val="FFFFFF"/>
      </a:lt1>
      <a:dk2>
        <a:srgbClr val="EFD1F3"/>
      </a:dk2>
      <a:lt2>
        <a:srgbClr val="FFA156"/>
      </a:lt2>
      <a:accent1>
        <a:srgbClr val="FF7F86"/>
      </a:accent1>
      <a:accent2>
        <a:srgbClr val="72177E"/>
      </a:accent2>
      <a:accent3>
        <a:srgbClr val="05D586"/>
      </a:accent3>
      <a:accent4>
        <a:srgbClr val="BF1D67"/>
      </a:accent4>
      <a:accent5>
        <a:srgbClr val="58D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cience Subject for Middle School - 8th Grade: Chemical Reactions by Slidesgo">
  <a:themeElements>
    <a:clrScheme name="Simple Light">
      <a:dk1>
        <a:srgbClr val="191919"/>
      </a:dk1>
      <a:lt1>
        <a:srgbClr val="FFFFFF"/>
      </a:lt1>
      <a:dk2>
        <a:srgbClr val="EFD1F3"/>
      </a:dk2>
      <a:lt2>
        <a:srgbClr val="FFA156"/>
      </a:lt2>
      <a:accent1>
        <a:srgbClr val="FF7F86"/>
      </a:accent1>
      <a:accent2>
        <a:srgbClr val="72177E"/>
      </a:accent2>
      <a:accent3>
        <a:srgbClr val="05D586"/>
      </a:accent3>
      <a:accent4>
        <a:srgbClr val="BF1D67"/>
      </a:accent4>
      <a:accent5>
        <a:srgbClr val="58D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Science Subject for Middle School - 8th Grade: Chemical Reactions by Slidesgo">
  <a:themeElements>
    <a:clrScheme name="Simple Light">
      <a:dk1>
        <a:srgbClr val="191919"/>
      </a:dk1>
      <a:lt1>
        <a:srgbClr val="FFFFFF"/>
      </a:lt1>
      <a:dk2>
        <a:srgbClr val="EFD1F3"/>
      </a:dk2>
      <a:lt2>
        <a:srgbClr val="FFA156"/>
      </a:lt2>
      <a:accent1>
        <a:srgbClr val="FF7F86"/>
      </a:accent1>
      <a:accent2>
        <a:srgbClr val="72177E"/>
      </a:accent2>
      <a:accent3>
        <a:srgbClr val="05D586"/>
      </a:accent3>
      <a:accent4>
        <a:srgbClr val="BF1D67"/>
      </a:accent4>
      <a:accent5>
        <a:srgbClr val="58D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Science Subject for Middle School - 8th Grade: Chemical Reactions by Slidesgo">
  <a:themeElements>
    <a:clrScheme name="Simple Light">
      <a:dk1>
        <a:srgbClr val="191919"/>
      </a:dk1>
      <a:lt1>
        <a:srgbClr val="FFFFFF"/>
      </a:lt1>
      <a:dk2>
        <a:srgbClr val="EFD1F3"/>
      </a:dk2>
      <a:lt2>
        <a:srgbClr val="FFA156"/>
      </a:lt2>
      <a:accent1>
        <a:srgbClr val="FF7F86"/>
      </a:accent1>
      <a:accent2>
        <a:srgbClr val="72177E"/>
      </a:accent2>
      <a:accent3>
        <a:srgbClr val="05D586"/>
      </a:accent3>
      <a:accent4>
        <a:srgbClr val="BF1D67"/>
      </a:accent4>
      <a:accent5>
        <a:srgbClr val="58D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4_Science Subject for Middle School - 8th Grade: Chemical Reactions by Slidesgo">
  <a:themeElements>
    <a:clrScheme name="Simple Light">
      <a:dk1>
        <a:srgbClr val="191919"/>
      </a:dk1>
      <a:lt1>
        <a:srgbClr val="FFFFFF"/>
      </a:lt1>
      <a:dk2>
        <a:srgbClr val="EFD1F3"/>
      </a:dk2>
      <a:lt2>
        <a:srgbClr val="FFA156"/>
      </a:lt2>
      <a:accent1>
        <a:srgbClr val="FF7F86"/>
      </a:accent1>
      <a:accent2>
        <a:srgbClr val="72177E"/>
      </a:accent2>
      <a:accent3>
        <a:srgbClr val="05D586"/>
      </a:accent3>
      <a:accent4>
        <a:srgbClr val="BF1D67"/>
      </a:accent4>
      <a:accent5>
        <a:srgbClr val="58D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231</TotalTime>
  <Words>715</Words>
  <Application>Microsoft Office PowerPoint</Application>
  <PresentationFormat>On-screen Show (4:3)</PresentationFormat>
  <Paragraphs>136</Paragraphs>
  <Slides>19</Slides>
  <Notes>18</Notes>
  <HiddenSlides>0</HiddenSlides>
  <MMClips>0</MMClips>
  <ScaleCrop>false</ScaleCrop>
  <HeadingPairs>
    <vt:vector size="8" baseType="variant">
      <vt:variant>
        <vt:lpstr>Fonts Used</vt:lpstr>
      </vt:variant>
      <vt:variant>
        <vt:i4>15</vt:i4>
      </vt:variant>
      <vt:variant>
        <vt:lpstr>Theme</vt:lpstr>
      </vt:variant>
      <vt:variant>
        <vt:i4>6</vt:i4>
      </vt:variant>
      <vt:variant>
        <vt:lpstr>Embedded OLE Servers</vt:lpstr>
      </vt:variant>
      <vt:variant>
        <vt:i4>1</vt:i4>
      </vt:variant>
      <vt:variant>
        <vt:lpstr>Slide Titles</vt:lpstr>
      </vt:variant>
      <vt:variant>
        <vt:i4>19</vt:i4>
      </vt:variant>
    </vt:vector>
  </HeadingPairs>
  <TitlesOfParts>
    <vt:vector size="41" baseType="lpstr">
      <vt:lpstr>Arial</vt:lpstr>
      <vt:lpstr>Barlow</vt:lpstr>
      <vt:lpstr>Bebas Neue</vt:lpstr>
      <vt:lpstr>Calibri</vt:lpstr>
      <vt:lpstr>Cambria Math</vt:lpstr>
      <vt:lpstr>Changa One</vt:lpstr>
      <vt:lpstr>Fira Sans Condensed Medium</vt:lpstr>
      <vt:lpstr>Fira Sans Extra Condensed</vt:lpstr>
      <vt:lpstr>Lato</vt:lpstr>
      <vt:lpstr>Nunito Light</vt:lpstr>
      <vt:lpstr>Open Sans</vt:lpstr>
      <vt:lpstr>Open Sans Medium</vt:lpstr>
      <vt:lpstr>PT Sans</vt:lpstr>
      <vt:lpstr>Roboto Condensed Light</vt:lpstr>
      <vt:lpstr>Times New Roman</vt:lpstr>
      <vt:lpstr>1_Office Theme</vt:lpstr>
      <vt:lpstr>Science Subject for Middle School - 8th Grade: Chemical Reactions by Slidesgo</vt:lpstr>
      <vt:lpstr>1_Science Subject for Middle School - 8th Grade: Chemical Reactions by Slidesgo</vt:lpstr>
      <vt:lpstr>2_Science Subject for Middle School - 8th Grade: Chemical Reactions by Slidesgo</vt:lpstr>
      <vt:lpstr>3_Science Subject for Middle School - 8th Grade: Chemical Reactions by Slidesgo</vt:lpstr>
      <vt:lpstr>4_Science Subject for Middle School - 8th Grade: Chemical Reactions by Slidesgo</vt:lpstr>
      <vt:lpstr>Equation</vt:lpstr>
      <vt:lpstr>BÀI 9:THỰC HÀNH ĐO TIÊU CỰ CỦA THẤU KÍNH HỘI TỤ</vt:lpstr>
      <vt:lpstr>CHUẨN BỊ</vt:lpstr>
      <vt:lpstr>1.Dụng Cụ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III.</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ADMIN</cp:lastModifiedBy>
  <cp:revision>16</cp:revision>
  <dcterms:created xsi:type="dcterms:W3CDTF">2024-06-02T08:08:32Z</dcterms:created>
  <dcterms:modified xsi:type="dcterms:W3CDTF">2025-03-17T03:50:26Z</dcterms:modified>
</cp:coreProperties>
</file>