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8.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9.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0.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11.xml" ContentType="application/vnd.openxmlformats-officedocument.theme+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12.xml" ContentType="application/vnd.openxmlformats-officedocument.theme+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13.xml" ContentType="application/vnd.openxmlformats-officedocument.theme+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3" r:id="rId3"/>
    <p:sldMasterId id="2147483686" r:id="rId4"/>
    <p:sldMasterId id="2147483699" r:id="rId5"/>
    <p:sldMasterId id="2147483712" r:id="rId6"/>
    <p:sldMasterId id="2147483725" r:id="rId7"/>
    <p:sldMasterId id="2147483737" r:id="rId8"/>
    <p:sldMasterId id="2147483749" r:id="rId9"/>
    <p:sldMasterId id="2147483761" r:id="rId10"/>
    <p:sldMasterId id="2147483781" r:id="rId11"/>
    <p:sldMasterId id="2147483801" r:id="rId12"/>
    <p:sldMasterId id="2147483821" r:id="rId13"/>
    <p:sldMasterId id="2147483841" r:id="rId14"/>
  </p:sldMasterIdLst>
  <p:notesMasterIdLst>
    <p:notesMasterId r:id="rId47"/>
  </p:notesMasterIdLst>
  <p:sldIdLst>
    <p:sldId id="257" r:id="rId15"/>
    <p:sldId id="258" r:id="rId16"/>
    <p:sldId id="259" r:id="rId17"/>
    <p:sldId id="269" r:id="rId18"/>
    <p:sldId id="266" r:id="rId19"/>
    <p:sldId id="256" r:id="rId20"/>
    <p:sldId id="267" r:id="rId21"/>
    <p:sldId id="268" r:id="rId22"/>
    <p:sldId id="264" r:id="rId23"/>
    <p:sldId id="270" r:id="rId24"/>
    <p:sldId id="271" r:id="rId25"/>
    <p:sldId id="265" r:id="rId26"/>
    <p:sldId id="263" r:id="rId27"/>
    <p:sldId id="272" r:id="rId28"/>
    <p:sldId id="273" r:id="rId29"/>
    <p:sldId id="274" r:id="rId30"/>
    <p:sldId id="275" r:id="rId31"/>
    <p:sldId id="276" r:id="rId32"/>
    <p:sldId id="277" r:id="rId33"/>
    <p:sldId id="278" r:id="rId34"/>
    <p:sldId id="279" r:id="rId35"/>
    <p:sldId id="280" r:id="rId36"/>
    <p:sldId id="281" r:id="rId37"/>
    <p:sldId id="282" r:id="rId38"/>
    <p:sldId id="283" r:id="rId39"/>
    <p:sldId id="284" r:id="rId40"/>
    <p:sldId id="285" r:id="rId41"/>
    <p:sldId id="286" r:id="rId42"/>
    <p:sldId id="287" r:id="rId43"/>
    <p:sldId id="262" r:id="rId44"/>
    <p:sldId id="261" r:id="rId45"/>
    <p:sldId id="260" r:id="rId4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98" d="100"/>
          <a:sy n="98" d="100"/>
        </p:scale>
        <p:origin x="-606" y="-10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4.xml"/><Relationship Id="rId26" Type="http://schemas.openxmlformats.org/officeDocument/2006/relationships/slide" Target="slides/slide12.xml"/><Relationship Id="rId39" Type="http://schemas.openxmlformats.org/officeDocument/2006/relationships/slide" Target="slides/slide25.xml"/><Relationship Id="rId3" Type="http://schemas.openxmlformats.org/officeDocument/2006/relationships/slideMaster" Target="slideMasters/slideMaster3.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slide" Target="slides/slide28.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2" Type="http://schemas.openxmlformats.org/officeDocument/2006/relationships/slideMaster" Target="slideMasters/slideMaster2.xml"/><Relationship Id="rId16" Type="http://schemas.openxmlformats.org/officeDocument/2006/relationships/slide" Target="slides/slide2.xml"/><Relationship Id="rId20" Type="http://schemas.openxmlformats.org/officeDocument/2006/relationships/slide" Target="slides/slide6.xml"/><Relationship Id="rId29" Type="http://schemas.openxmlformats.org/officeDocument/2006/relationships/slide" Target="slides/slide15.xml"/><Relationship Id="rId41"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slide" Target="slides/slide31.xml"/><Relationship Id="rId5" Type="http://schemas.openxmlformats.org/officeDocument/2006/relationships/slideMaster" Target="slideMasters/slideMaster5.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viewProps" Target="viewProps.xml"/><Relationship Id="rId10" Type="http://schemas.openxmlformats.org/officeDocument/2006/relationships/slideMaster" Target="slideMasters/slideMaster10.xml"/><Relationship Id="rId19" Type="http://schemas.openxmlformats.org/officeDocument/2006/relationships/slide" Target="slides/slide5.xml"/><Relationship Id="rId31" Type="http://schemas.openxmlformats.org/officeDocument/2006/relationships/slide" Target="slides/slide17.xml"/><Relationship Id="rId44" Type="http://schemas.openxmlformats.org/officeDocument/2006/relationships/slide" Target="slides/slide30.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C73DD67-7204-4DA7-8EC7-65194F2C8CBB}" type="datetimeFigureOut">
              <a:rPr lang="en-US" smtClean="0"/>
              <a:t>8/16/2024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DB8F173-D926-4392-9069-16AC49AF0575}" type="slidenum">
              <a:rPr lang="en-US" smtClean="0"/>
              <a:t>‹#›</a:t>
            </a:fld>
            <a:endParaRPr lang="en-US"/>
          </a:p>
        </p:txBody>
      </p:sp>
    </p:spTree>
    <p:extLst>
      <p:ext uri="{BB962C8B-B14F-4D97-AF65-F5344CB8AC3E}">
        <p14:creationId xmlns:p14="http://schemas.microsoft.com/office/powerpoint/2010/main" val="34375541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54dda1946d_6_37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0" name="Google Shape;390;g54dda1946d_6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54dda1946d_6_3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 name="Google Shape;314;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804704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54dda1946d_6_3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 name="Google Shape;314;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245061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g54dda1946d_0_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2" name="Google Shape;452;g54dda1946d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185011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54dda1946d_4_27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0" name="Google Shape;360;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072220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54dda1946d_6_3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 name="Google Shape;314;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76445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54dda1946d_6_3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 name="Google Shape;314;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433333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54dda1946d_6_3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 name="Google Shape;314;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421638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a:xfrm>
            <a:off x="1143000" y="685800"/>
            <a:ext cx="4572000" cy="3429000"/>
          </a:xfrm>
          <a:ln/>
        </p:spPr>
      </p:sp>
      <p:sp>
        <p:nvSpPr>
          <p:cNvPr id="27651" name="Notes Placeholder 2"/>
          <p:cNvSpPr>
            <a:spLocks noGrp="1"/>
          </p:cNvSpPr>
          <p:nvPr>
            <p:ph type="body" idx="1"/>
          </p:nvPr>
        </p:nvSpPr>
        <p:spPr>
          <a:noFill/>
        </p:spPr>
        <p:txBody>
          <a:bodyPr/>
          <a:lstStyle/>
          <a:p>
            <a:endParaRPr lang="en-US" smtClean="0"/>
          </a:p>
        </p:txBody>
      </p:sp>
      <p:sp>
        <p:nvSpPr>
          <p:cNvPr id="27652" name="Slide Number Placeholder 3"/>
          <p:cNvSpPr>
            <a:spLocks noGrp="1"/>
          </p:cNvSpPr>
          <p:nvPr>
            <p:ph type="sldNum" sz="quarter" idx="5"/>
          </p:nvPr>
        </p:nvSpPr>
        <p:spPr>
          <a:noFill/>
          <a:ln>
            <a:miter lim="800000"/>
            <a:headEnd/>
            <a:tailEnd/>
          </a:ln>
        </p:spPr>
        <p:txBody>
          <a:bodyPr/>
          <a:lstStyle/>
          <a:p>
            <a:fld id="{53F23D75-8D1C-455D-946B-953FB5ECF4F3}" type="slidenum">
              <a:rPr lang="en-US" smtClean="0">
                <a:solidFill>
                  <a:prstClr val="black"/>
                </a:solidFill>
              </a:rPr>
              <a:pPr/>
              <a:t>32</a:t>
            </a:fld>
            <a:endParaRPr lang="en-US" smtClean="0">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54dda1946d_6_25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 name="Google Shape;281;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54dda1946d_6_3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3" name="Google Shape;323;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54dda1946d_6_3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3" name="Google Shape;323;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666355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g54dda1946d_0_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2" name="Google Shape;452;g54dda1946d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029838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gd5260bdd85_0_2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 name="Google Shape;346;gd5260bdd85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54dda1946d_6_35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6" name="Google Shape;396;g54dda1946d_6_3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54dda1946d_6_30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 name="Google Shape;291;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54dda1946d_6_3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 name="Google Shape;314;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3" Type="http://schemas.openxmlformats.org/officeDocument/2006/relationships/hyperlink" Target="https://bit.ly/3A1uf1Q" TargetMode="External"/><Relationship Id="rId2" Type="http://schemas.openxmlformats.org/officeDocument/2006/relationships/image" Target="../media/image1.png"/><Relationship Id="rId1" Type="http://schemas.openxmlformats.org/officeDocument/2006/relationships/slideMaster" Target="../slideMasters/slideMaster10.xml"/><Relationship Id="rId5" Type="http://schemas.openxmlformats.org/officeDocument/2006/relationships/hyperlink" Target="http://bit.ly/2TtBDfr" TargetMode="External"/><Relationship Id="rId4" Type="http://schemas.openxmlformats.org/officeDocument/2006/relationships/hyperlink" Target="http://bit.ly/2TyoMsr" TargetMode="Externa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3" Type="http://schemas.openxmlformats.org/officeDocument/2006/relationships/hyperlink" Target="https://bit.ly/3A1uf1Q" TargetMode="External"/><Relationship Id="rId2" Type="http://schemas.openxmlformats.org/officeDocument/2006/relationships/image" Target="../media/image1.png"/><Relationship Id="rId1" Type="http://schemas.openxmlformats.org/officeDocument/2006/relationships/slideMaster" Target="../slideMasters/slideMaster11.xml"/><Relationship Id="rId5" Type="http://schemas.openxmlformats.org/officeDocument/2006/relationships/hyperlink" Target="http://bit.ly/2TtBDfr" TargetMode="External"/><Relationship Id="rId4" Type="http://schemas.openxmlformats.org/officeDocument/2006/relationships/hyperlink" Target="http://bit.ly/2TyoMsr" TargetMode="Externa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2.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2.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2.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2.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2.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9.xml.rels><?xml version="1.0" encoding="UTF-8" standalone="yes"?>
<Relationships xmlns="http://schemas.openxmlformats.org/package/2006/relationships"><Relationship Id="rId3" Type="http://schemas.openxmlformats.org/officeDocument/2006/relationships/hyperlink" Target="https://bit.ly/3A1uf1Q" TargetMode="External"/><Relationship Id="rId2" Type="http://schemas.openxmlformats.org/officeDocument/2006/relationships/image" Target="../media/image1.png"/><Relationship Id="rId1" Type="http://schemas.openxmlformats.org/officeDocument/2006/relationships/slideMaster" Target="../slideMasters/slideMaster12.xml"/><Relationship Id="rId5" Type="http://schemas.openxmlformats.org/officeDocument/2006/relationships/hyperlink" Target="http://bit.ly/2TtBDfr" TargetMode="External"/><Relationship Id="rId4" Type="http://schemas.openxmlformats.org/officeDocument/2006/relationships/hyperlink" Target="http://bit.ly/2TyoMsr" TargetMode="Externa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2.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2.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3.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3.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3.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3.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3.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3.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3.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8.xml.rels><?xml version="1.0" encoding="UTF-8" standalone="yes"?>
<Relationships xmlns="http://schemas.openxmlformats.org/package/2006/relationships"><Relationship Id="rId3" Type="http://schemas.openxmlformats.org/officeDocument/2006/relationships/hyperlink" Target="https://bit.ly/3A1uf1Q" TargetMode="External"/><Relationship Id="rId2" Type="http://schemas.openxmlformats.org/officeDocument/2006/relationships/image" Target="../media/image1.png"/><Relationship Id="rId1" Type="http://schemas.openxmlformats.org/officeDocument/2006/relationships/slideMaster" Target="../slideMasters/slideMaster13.xml"/><Relationship Id="rId5" Type="http://schemas.openxmlformats.org/officeDocument/2006/relationships/hyperlink" Target="http://bit.ly/2TtBDfr" TargetMode="External"/><Relationship Id="rId4" Type="http://schemas.openxmlformats.org/officeDocument/2006/relationships/hyperlink" Target="http://bit.ly/2TyoMsr" TargetMode="Externa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3.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4.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4.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4.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4.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4.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4.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4.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4.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4.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4.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4.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7.xml.rels><?xml version="1.0" encoding="UTF-8" standalone="yes"?>
<Relationships xmlns="http://schemas.openxmlformats.org/package/2006/relationships"><Relationship Id="rId3" Type="http://schemas.openxmlformats.org/officeDocument/2006/relationships/hyperlink" Target="https://bit.ly/3A1uf1Q" TargetMode="External"/><Relationship Id="rId2" Type="http://schemas.openxmlformats.org/officeDocument/2006/relationships/image" Target="../media/image1.png"/><Relationship Id="rId1" Type="http://schemas.openxmlformats.org/officeDocument/2006/relationships/slideMaster" Target="../slideMasters/slideMaster14.xml"/><Relationship Id="rId5" Type="http://schemas.openxmlformats.org/officeDocument/2006/relationships/hyperlink" Target="http://bit.ly/2TtBDfr" TargetMode="External"/><Relationship Id="rId4" Type="http://schemas.openxmlformats.org/officeDocument/2006/relationships/hyperlink" Target="http://bit.ly/2TyoMsr" TargetMode="Externa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4.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5DA0919-2064-43D4-8DD5-E00086CFBC5E}" type="datetimeFigureOut">
              <a:rPr lang="en-US" smtClean="0"/>
              <a:t>8/16/2024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8071A7-A524-4812-8FD4-4E14F4A1C048}" type="slidenum">
              <a:rPr lang="en-US" smtClean="0"/>
              <a:t>‹#›</a:t>
            </a:fld>
            <a:endParaRPr lang="en-US"/>
          </a:p>
        </p:txBody>
      </p:sp>
    </p:spTree>
    <p:extLst>
      <p:ext uri="{BB962C8B-B14F-4D97-AF65-F5344CB8AC3E}">
        <p14:creationId xmlns:p14="http://schemas.microsoft.com/office/powerpoint/2010/main" val="37771261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5DA0919-2064-43D4-8DD5-E00086CFBC5E}" type="datetimeFigureOut">
              <a:rPr lang="en-US" smtClean="0"/>
              <a:t>8/16/2024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8071A7-A524-4812-8FD4-4E14F4A1C048}" type="slidenum">
              <a:rPr lang="en-US" smtClean="0"/>
              <a:t>‹#›</a:t>
            </a:fld>
            <a:endParaRPr lang="en-US"/>
          </a:p>
        </p:txBody>
      </p:sp>
    </p:spTree>
    <p:extLst>
      <p:ext uri="{BB962C8B-B14F-4D97-AF65-F5344CB8AC3E}">
        <p14:creationId xmlns:p14="http://schemas.microsoft.com/office/powerpoint/2010/main" val="244822969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AAB2C4C3-F31A-0D20-0A02-AA5CD956EAAF}"/>
              </a:ext>
            </a:extLst>
          </p:cNvPr>
          <p:cNvSpPr>
            <a:spLocks noGrp="1"/>
          </p:cNvSpPr>
          <p:nvPr>
            <p:ph type="dt" sz="half" idx="10"/>
          </p:nvPr>
        </p:nvSpPr>
        <p:spPr/>
        <p:txBody>
          <a:bodyPr/>
          <a:lstStyle/>
          <a:p>
            <a:fld id="{D01BD312-C10A-4F48-84FE-60232BE8BCC1}" type="datetimeFigureOut">
              <a:rPr lang="en-US" smtClean="0">
                <a:solidFill>
                  <a:prstClr val="black">
                    <a:tint val="75000"/>
                  </a:prstClr>
                </a:solidFill>
              </a:rPr>
              <a:pPr/>
              <a:t>8/16/2024</a:t>
            </a:fld>
            <a:endParaRPr lang="en-US">
              <a:solidFill>
                <a:prstClr val="black">
                  <a:tint val="75000"/>
                </a:prstClr>
              </a:solidFill>
            </a:endParaRPr>
          </a:p>
        </p:txBody>
      </p:sp>
      <p:sp>
        <p:nvSpPr>
          <p:cNvPr id="3" name="Footer Placeholder 2">
            <a:extLst>
              <a:ext uri="{FF2B5EF4-FFF2-40B4-BE49-F238E27FC236}">
                <a16:creationId xmlns="" xmlns:a16="http://schemas.microsoft.com/office/drawing/2014/main" id="{D0B27C4A-137F-2427-9DD9-85987645D3E4}"/>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 xmlns:a16="http://schemas.microsoft.com/office/drawing/2014/main" id="{4E3491B1-7F2B-7C1C-39FE-7E102D116181}"/>
              </a:ext>
            </a:extLst>
          </p:cNvPr>
          <p:cNvSpPr>
            <a:spLocks noGrp="1"/>
          </p:cNvSpPr>
          <p:nvPr>
            <p:ph type="sldNum" sz="quarter" idx="12"/>
          </p:nvPr>
        </p:nvSpPr>
        <p:spPr/>
        <p:txBody>
          <a:bodyPr/>
          <a:lstStyle/>
          <a:p>
            <a:fld id="{73F49C60-6A84-4427-921F-E9309CEC98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669123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B50A447-5641-11F9-5101-B6312E89194D}"/>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95F9ECBB-DAA5-1AFF-1C24-A2A502C867F6}"/>
              </a:ext>
            </a:extLst>
          </p:cNvPr>
          <p:cNvSpPr>
            <a:spLocks noGrp="1"/>
          </p:cNvSpPr>
          <p:nvPr>
            <p:ph idx="1"/>
          </p:nvPr>
        </p:nvSpPr>
        <p:spPr>
          <a:xfrm>
            <a:off x="3887391" y="987500"/>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05F69C96-5547-534B-4767-E77ED44094B2}"/>
              </a:ext>
            </a:extLst>
          </p:cNvPr>
          <p:cNvSpPr>
            <a:spLocks noGrp="1"/>
          </p:cNvSpPr>
          <p:nvPr>
            <p:ph type="body" sz="half" idx="2"/>
          </p:nvPr>
        </p:nvSpPr>
        <p:spPr>
          <a:xfrm>
            <a:off x="629841" y="2057403"/>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1AFC1A0D-3B0A-F9EB-F135-5C203F0D25CD}"/>
              </a:ext>
            </a:extLst>
          </p:cNvPr>
          <p:cNvSpPr>
            <a:spLocks noGrp="1"/>
          </p:cNvSpPr>
          <p:nvPr>
            <p:ph type="dt" sz="half" idx="10"/>
          </p:nvPr>
        </p:nvSpPr>
        <p:spPr/>
        <p:txBody>
          <a:bodyPr/>
          <a:lstStyle/>
          <a:p>
            <a:fld id="{D01BD312-C10A-4F48-84FE-60232BE8BCC1}" type="datetimeFigureOut">
              <a:rPr lang="en-US" smtClean="0">
                <a:solidFill>
                  <a:prstClr val="black">
                    <a:tint val="75000"/>
                  </a:prstClr>
                </a:solidFill>
              </a:rPr>
              <a:pPr/>
              <a:t>8/16/2024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C3E7B3FD-65BE-926F-CB9F-DA3C3B4EC2FE}"/>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6A2294B9-A1EA-F70F-1F6E-4C1E995B8AB7}"/>
              </a:ext>
            </a:extLst>
          </p:cNvPr>
          <p:cNvSpPr>
            <a:spLocks noGrp="1"/>
          </p:cNvSpPr>
          <p:nvPr>
            <p:ph type="sldNum" sz="quarter" idx="12"/>
          </p:nvPr>
        </p:nvSpPr>
        <p:spPr/>
        <p:txBody>
          <a:bodyPr/>
          <a:lstStyle/>
          <a:p>
            <a:fld id="{73F49C60-6A84-4427-921F-E9309CEC98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902302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B5D3952-7D44-C53C-0ED7-7DA815837597}"/>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1B1F700A-366B-3D88-1F77-19D4310F7356}"/>
              </a:ext>
            </a:extLst>
          </p:cNvPr>
          <p:cNvSpPr>
            <a:spLocks noGrp="1"/>
          </p:cNvSpPr>
          <p:nvPr>
            <p:ph type="pic" idx="1"/>
          </p:nvPr>
        </p:nvSpPr>
        <p:spPr>
          <a:xfrm>
            <a:off x="3887391" y="987500"/>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61D53FA2-13B3-21F2-71DC-7C0737588372}"/>
              </a:ext>
            </a:extLst>
          </p:cNvPr>
          <p:cNvSpPr>
            <a:spLocks noGrp="1"/>
          </p:cNvSpPr>
          <p:nvPr>
            <p:ph type="body" sz="half" idx="2"/>
          </p:nvPr>
        </p:nvSpPr>
        <p:spPr>
          <a:xfrm>
            <a:off x="629841" y="2057403"/>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04BA721D-391A-EFFB-B4B5-D020E26A0FDA}"/>
              </a:ext>
            </a:extLst>
          </p:cNvPr>
          <p:cNvSpPr>
            <a:spLocks noGrp="1"/>
          </p:cNvSpPr>
          <p:nvPr>
            <p:ph type="dt" sz="half" idx="10"/>
          </p:nvPr>
        </p:nvSpPr>
        <p:spPr/>
        <p:txBody>
          <a:bodyPr/>
          <a:lstStyle/>
          <a:p>
            <a:fld id="{D01BD312-C10A-4F48-84FE-60232BE8BCC1}" type="datetimeFigureOut">
              <a:rPr lang="en-US" smtClean="0">
                <a:solidFill>
                  <a:prstClr val="black">
                    <a:tint val="75000"/>
                  </a:prstClr>
                </a:solidFill>
              </a:rPr>
              <a:pPr/>
              <a:t>8/16/2024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EF472E03-1CC8-5E29-97E9-2AB5290E41D6}"/>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8AE4E8B1-0F7B-180A-4029-AEBCCEB676DF}"/>
              </a:ext>
            </a:extLst>
          </p:cNvPr>
          <p:cNvSpPr>
            <a:spLocks noGrp="1"/>
          </p:cNvSpPr>
          <p:nvPr>
            <p:ph type="sldNum" sz="quarter" idx="12"/>
          </p:nvPr>
        </p:nvSpPr>
        <p:spPr/>
        <p:txBody>
          <a:bodyPr/>
          <a:lstStyle/>
          <a:p>
            <a:fld id="{73F49C60-6A84-4427-921F-E9309CEC98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219698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919EF09-C1E2-6F76-B946-43A1BB682EB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583F652B-2F8C-B253-2C3D-39438704CAE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7779F11A-13E7-2124-46D2-5E43888118CD}"/>
              </a:ext>
            </a:extLst>
          </p:cNvPr>
          <p:cNvSpPr>
            <a:spLocks noGrp="1"/>
          </p:cNvSpPr>
          <p:nvPr>
            <p:ph type="dt" sz="half" idx="10"/>
          </p:nvPr>
        </p:nvSpPr>
        <p:spPr/>
        <p:txBody>
          <a:bodyPr/>
          <a:lstStyle/>
          <a:p>
            <a:fld id="{D01BD312-C10A-4F48-84FE-60232BE8BCC1}" type="datetimeFigureOut">
              <a:rPr lang="en-US" smtClean="0">
                <a:solidFill>
                  <a:prstClr val="black">
                    <a:tint val="75000"/>
                  </a:prstClr>
                </a:solidFill>
              </a:rPr>
              <a:pPr/>
              <a:t>8/16/2024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639DDEC5-7904-8D49-B9E0-07A9C00A646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8E91DE0C-C2C4-AA5C-18EA-4B44C7FEF48D}"/>
              </a:ext>
            </a:extLst>
          </p:cNvPr>
          <p:cNvSpPr>
            <a:spLocks noGrp="1"/>
          </p:cNvSpPr>
          <p:nvPr>
            <p:ph type="sldNum" sz="quarter" idx="12"/>
          </p:nvPr>
        </p:nvSpPr>
        <p:spPr/>
        <p:txBody>
          <a:bodyPr/>
          <a:lstStyle/>
          <a:p>
            <a:fld id="{73F49C60-6A84-4427-921F-E9309CEC98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560924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56082BD1-2622-88F4-15DF-286B5E4AA038}"/>
              </a:ext>
            </a:extLst>
          </p:cNvPr>
          <p:cNvSpPr>
            <a:spLocks noGrp="1"/>
          </p:cNvSpPr>
          <p:nvPr>
            <p:ph type="title" orient="vert"/>
          </p:nvPr>
        </p:nvSpPr>
        <p:spPr>
          <a:xfrm>
            <a:off x="6543676" y="365198"/>
            <a:ext cx="1971675" cy="5811839"/>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46A08D9D-4B13-B720-9A47-0CF64E279D9E}"/>
              </a:ext>
            </a:extLst>
          </p:cNvPr>
          <p:cNvSpPr>
            <a:spLocks noGrp="1"/>
          </p:cNvSpPr>
          <p:nvPr>
            <p:ph type="body" orient="vert" idx="1"/>
          </p:nvPr>
        </p:nvSpPr>
        <p:spPr>
          <a:xfrm>
            <a:off x="628694" y="365198"/>
            <a:ext cx="5800725"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4E499B83-91C8-F435-A493-80118AEE081D}"/>
              </a:ext>
            </a:extLst>
          </p:cNvPr>
          <p:cNvSpPr>
            <a:spLocks noGrp="1"/>
          </p:cNvSpPr>
          <p:nvPr>
            <p:ph type="dt" sz="half" idx="10"/>
          </p:nvPr>
        </p:nvSpPr>
        <p:spPr/>
        <p:txBody>
          <a:bodyPr/>
          <a:lstStyle/>
          <a:p>
            <a:fld id="{D01BD312-C10A-4F48-84FE-60232BE8BCC1}" type="datetimeFigureOut">
              <a:rPr lang="en-US" smtClean="0">
                <a:solidFill>
                  <a:prstClr val="black">
                    <a:tint val="75000"/>
                  </a:prstClr>
                </a:solidFill>
              </a:rPr>
              <a:pPr/>
              <a:t>8/16/2024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0917BDFE-4DD5-E1C8-25B5-61260788014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7598B59A-77EC-9ACA-21A9-F275727CA87D}"/>
              </a:ext>
            </a:extLst>
          </p:cNvPr>
          <p:cNvSpPr>
            <a:spLocks noGrp="1"/>
          </p:cNvSpPr>
          <p:nvPr>
            <p:ph type="sldNum" sz="quarter" idx="12"/>
          </p:nvPr>
        </p:nvSpPr>
        <p:spPr/>
        <p:txBody>
          <a:bodyPr/>
          <a:lstStyle/>
          <a:p>
            <a:fld id="{73F49C60-6A84-4427-921F-E9309CEC98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470700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pic>
        <p:nvPicPr>
          <p:cNvPr id="9" name="Google Shape;9;p2"/>
          <p:cNvPicPr preferRelativeResize="0"/>
          <p:nvPr/>
        </p:nvPicPr>
        <p:blipFill rotWithShape="1">
          <a:blip r:embed="rId2">
            <a:alphaModFix/>
          </a:blip>
          <a:srcRect l="8440" t="53991" r="32496" b="2501"/>
          <a:stretch/>
        </p:blipFill>
        <p:spPr>
          <a:xfrm>
            <a:off x="0" y="0"/>
            <a:ext cx="3157350" cy="2637568"/>
          </a:xfrm>
          <a:prstGeom prst="rect">
            <a:avLst/>
          </a:prstGeom>
          <a:noFill/>
          <a:ln>
            <a:noFill/>
          </a:ln>
        </p:spPr>
      </p:pic>
      <p:sp>
        <p:nvSpPr>
          <p:cNvPr id="10" name="Google Shape;10;p2"/>
          <p:cNvSpPr txBox="1">
            <a:spLocks noGrp="1"/>
          </p:cNvSpPr>
          <p:nvPr>
            <p:ph type="ctrTitle"/>
          </p:nvPr>
        </p:nvSpPr>
        <p:spPr>
          <a:xfrm>
            <a:off x="911150" y="1941317"/>
            <a:ext cx="5318400" cy="2146800"/>
          </a:xfrm>
          <a:prstGeom prst="rect">
            <a:avLst/>
          </a:prstGeom>
        </p:spPr>
        <p:txBody>
          <a:bodyPr spcFirstLastPara="1" wrap="square" lIns="91425" tIns="91425" rIns="91425" bIns="91425" anchor="b" anchorCtr="0">
            <a:noAutofit/>
          </a:bodyPr>
          <a:lstStyle>
            <a:lvl1pPr lvl="0">
              <a:spcBef>
                <a:spcPts val="0"/>
              </a:spcBef>
              <a:spcAft>
                <a:spcPts val="0"/>
              </a:spcAft>
              <a:buClr>
                <a:srgbClr val="191919"/>
              </a:buClr>
              <a:buSzPts val="5200"/>
              <a:buNone/>
              <a:defRPr sz="45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1" name="Google Shape;11;p2"/>
          <p:cNvSpPr txBox="1">
            <a:spLocks noGrp="1"/>
          </p:cNvSpPr>
          <p:nvPr>
            <p:ph type="subTitle" idx="1"/>
          </p:nvPr>
        </p:nvSpPr>
        <p:spPr>
          <a:xfrm>
            <a:off x="911150" y="4473217"/>
            <a:ext cx="3157500" cy="866800"/>
          </a:xfrm>
          <a:prstGeom prst="rect">
            <a:avLst/>
          </a:prstGeom>
        </p:spPr>
        <p:txBody>
          <a:bodyPr spcFirstLastPara="1" wrap="square" lIns="91425" tIns="91425" rIns="91425" bIns="91425" anchor="t" anchorCtr="0">
            <a:noAutofit/>
          </a:bodyPr>
          <a:lstStyle>
            <a:lvl1pPr lvl="0">
              <a:spcBef>
                <a:spcPts val="0"/>
              </a:spcBef>
              <a:spcAft>
                <a:spcPts val="0"/>
              </a:spcAft>
              <a:buSzPts val="1400"/>
              <a:buNone/>
              <a:defRPr sz="1600">
                <a:solidFill>
                  <a:schemeClr val="dk1"/>
                </a:solidFill>
                <a:latin typeface="Arial" panose="020B0604020202020204" pitchFamily="34" charset="0"/>
                <a:cs typeface="Arial" panose="020B0604020202020204" pitchFamily="34" charset="0"/>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dirty="0"/>
          </a:p>
        </p:txBody>
      </p:sp>
    </p:spTree>
    <p:extLst>
      <p:ext uri="{BB962C8B-B14F-4D97-AF65-F5344CB8AC3E}">
        <p14:creationId xmlns:p14="http://schemas.microsoft.com/office/powerpoint/2010/main" val="39984741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2"/>
        <p:cNvGrpSpPr/>
        <p:nvPr/>
      </p:nvGrpSpPr>
      <p:grpSpPr>
        <a:xfrm>
          <a:off x="0" y="0"/>
          <a:ext cx="0" cy="0"/>
          <a:chOff x="0" y="0"/>
          <a:chExt cx="0" cy="0"/>
        </a:xfrm>
      </p:grpSpPr>
      <p:sp>
        <p:nvSpPr>
          <p:cNvPr id="13" name="Google Shape;13;p3"/>
          <p:cNvSpPr txBox="1">
            <a:spLocks noGrp="1"/>
          </p:cNvSpPr>
          <p:nvPr>
            <p:ph type="title"/>
          </p:nvPr>
        </p:nvSpPr>
        <p:spPr>
          <a:xfrm>
            <a:off x="3843475" y="2889216"/>
            <a:ext cx="4587300" cy="11536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sz="45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4" name="Google Shape;14;p3"/>
          <p:cNvSpPr txBox="1">
            <a:spLocks noGrp="1"/>
          </p:cNvSpPr>
          <p:nvPr>
            <p:ph type="title" idx="2" hasCustomPrompt="1"/>
          </p:nvPr>
        </p:nvSpPr>
        <p:spPr>
          <a:xfrm>
            <a:off x="3843475" y="1668016"/>
            <a:ext cx="1419900" cy="1221200"/>
          </a:xfrm>
          <a:prstGeom prst="rect">
            <a:avLst/>
          </a:prstGeom>
          <a:noFill/>
        </p:spPr>
        <p:txBody>
          <a:bodyPr spcFirstLastPara="1" wrap="square" lIns="91425" tIns="91425" rIns="91425" bIns="91425" anchor="b" anchorCtr="0">
            <a:noAutofit/>
          </a:bodyPr>
          <a:lstStyle>
            <a:lvl1pPr lvl="0" rtl="0">
              <a:spcBef>
                <a:spcPts val="0"/>
              </a:spcBef>
              <a:spcAft>
                <a:spcPts val="0"/>
              </a:spcAft>
              <a:buClr>
                <a:schemeClr val="lt1"/>
              </a:buClr>
              <a:buSzPts val="6000"/>
              <a:buNone/>
              <a:defRPr sz="55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5" name="Google Shape;15;p3"/>
          <p:cNvSpPr txBox="1">
            <a:spLocks noGrp="1"/>
          </p:cNvSpPr>
          <p:nvPr>
            <p:ph type="subTitle" idx="1"/>
          </p:nvPr>
        </p:nvSpPr>
        <p:spPr>
          <a:xfrm>
            <a:off x="3843475" y="4223184"/>
            <a:ext cx="2617800" cy="9668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6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pic>
        <p:nvPicPr>
          <p:cNvPr id="16" name="Google Shape;16;p3"/>
          <p:cNvPicPr preferRelativeResize="0"/>
          <p:nvPr/>
        </p:nvPicPr>
        <p:blipFill rotWithShape="1">
          <a:blip r:embed="rId2">
            <a:alphaModFix/>
          </a:blip>
          <a:srcRect l="48039" t="5892" r="5342" b="25430"/>
          <a:stretch/>
        </p:blipFill>
        <p:spPr>
          <a:xfrm rot="10800000">
            <a:off x="6651918" y="2743200"/>
            <a:ext cx="2492099" cy="4163501"/>
          </a:xfrm>
          <a:prstGeom prst="rect">
            <a:avLst/>
          </a:prstGeom>
          <a:noFill/>
          <a:ln>
            <a:noFill/>
          </a:ln>
        </p:spPr>
      </p:pic>
    </p:spTree>
    <p:extLst>
      <p:ext uri="{BB962C8B-B14F-4D97-AF65-F5344CB8AC3E}">
        <p14:creationId xmlns:p14="http://schemas.microsoft.com/office/powerpoint/2010/main" val="13434230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6"/>
        <p:cNvGrpSpPr/>
        <p:nvPr/>
      </p:nvGrpSpPr>
      <p:grpSpPr>
        <a:xfrm>
          <a:off x="0" y="0"/>
          <a:ext cx="0" cy="0"/>
          <a:chOff x="0" y="0"/>
          <a:chExt cx="0" cy="0"/>
        </a:xfrm>
      </p:grpSpPr>
      <p:sp>
        <p:nvSpPr>
          <p:cNvPr id="37" name="Google Shape;37;p7"/>
          <p:cNvSpPr txBox="1">
            <a:spLocks noGrp="1"/>
          </p:cNvSpPr>
          <p:nvPr>
            <p:ph type="title"/>
          </p:nvPr>
        </p:nvSpPr>
        <p:spPr>
          <a:xfrm>
            <a:off x="720000" y="593367"/>
            <a:ext cx="4926900" cy="882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8" name="Google Shape;38;p7"/>
          <p:cNvSpPr txBox="1">
            <a:spLocks noGrp="1"/>
          </p:cNvSpPr>
          <p:nvPr>
            <p:ph type="subTitle" idx="1"/>
          </p:nvPr>
        </p:nvSpPr>
        <p:spPr>
          <a:xfrm>
            <a:off x="720000" y="2098669"/>
            <a:ext cx="3887400" cy="3472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Char char="●"/>
              <a:defRPr>
                <a:latin typeface="Arial" panose="020B0604020202020204" pitchFamily="34" charset="0"/>
                <a:cs typeface="Arial" panose="020B0604020202020204" pitchFamily="34" charset="0"/>
              </a:defRPr>
            </a:lvl1pPr>
            <a:lvl2pPr lvl="1" algn="ctr" rtl="0">
              <a:lnSpc>
                <a:spcPct val="115000"/>
              </a:lnSpc>
              <a:spcBef>
                <a:spcPts val="0"/>
              </a:spcBef>
              <a:spcAft>
                <a:spcPts val="0"/>
              </a:spcAft>
              <a:buClr>
                <a:srgbClr val="E76A28"/>
              </a:buClr>
              <a:buSzPts val="1400"/>
              <a:buChar char="○"/>
              <a:defRPr/>
            </a:lvl2pPr>
            <a:lvl3pPr lvl="2" algn="ctr" rtl="0">
              <a:lnSpc>
                <a:spcPct val="115000"/>
              </a:lnSpc>
              <a:spcBef>
                <a:spcPts val="0"/>
              </a:spcBef>
              <a:spcAft>
                <a:spcPts val="0"/>
              </a:spcAft>
              <a:buClr>
                <a:srgbClr val="E76A28"/>
              </a:buClr>
              <a:buSzPts val="1400"/>
              <a:buChar char="■"/>
              <a:defRPr/>
            </a:lvl3pPr>
            <a:lvl4pPr lvl="3" algn="ctr" rtl="0">
              <a:lnSpc>
                <a:spcPct val="115000"/>
              </a:lnSpc>
              <a:spcBef>
                <a:spcPts val="0"/>
              </a:spcBef>
              <a:spcAft>
                <a:spcPts val="0"/>
              </a:spcAft>
              <a:buClr>
                <a:srgbClr val="E76A28"/>
              </a:buClr>
              <a:buSzPts val="1400"/>
              <a:buChar char="●"/>
              <a:defRPr/>
            </a:lvl4pPr>
            <a:lvl5pPr lvl="4" algn="ctr" rtl="0">
              <a:lnSpc>
                <a:spcPct val="115000"/>
              </a:lnSpc>
              <a:spcBef>
                <a:spcPts val="0"/>
              </a:spcBef>
              <a:spcAft>
                <a:spcPts val="0"/>
              </a:spcAft>
              <a:buClr>
                <a:srgbClr val="E76A28"/>
              </a:buClr>
              <a:buSzPts val="1400"/>
              <a:buChar char="○"/>
              <a:defRPr/>
            </a:lvl5pPr>
            <a:lvl6pPr lvl="5" algn="ctr" rtl="0">
              <a:lnSpc>
                <a:spcPct val="115000"/>
              </a:lnSpc>
              <a:spcBef>
                <a:spcPts val="0"/>
              </a:spcBef>
              <a:spcAft>
                <a:spcPts val="0"/>
              </a:spcAft>
              <a:buClr>
                <a:srgbClr val="999999"/>
              </a:buClr>
              <a:buSzPts val="1400"/>
              <a:buChar char="■"/>
              <a:defRPr/>
            </a:lvl6pPr>
            <a:lvl7pPr lvl="6" algn="ctr" rtl="0">
              <a:lnSpc>
                <a:spcPct val="115000"/>
              </a:lnSpc>
              <a:spcBef>
                <a:spcPts val="0"/>
              </a:spcBef>
              <a:spcAft>
                <a:spcPts val="0"/>
              </a:spcAft>
              <a:buClr>
                <a:srgbClr val="999999"/>
              </a:buClr>
              <a:buSzPts val="1400"/>
              <a:buChar char="●"/>
              <a:defRPr/>
            </a:lvl7pPr>
            <a:lvl8pPr lvl="7" algn="ctr" rtl="0">
              <a:lnSpc>
                <a:spcPct val="115000"/>
              </a:lnSpc>
              <a:spcBef>
                <a:spcPts val="0"/>
              </a:spcBef>
              <a:spcAft>
                <a:spcPts val="0"/>
              </a:spcAft>
              <a:buClr>
                <a:srgbClr val="999999"/>
              </a:buClr>
              <a:buSzPts val="1400"/>
              <a:buChar char="○"/>
              <a:defRPr/>
            </a:lvl8pPr>
            <a:lvl9pPr lvl="8" algn="ctr" rtl="0">
              <a:lnSpc>
                <a:spcPct val="115000"/>
              </a:lnSpc>
              <a:spcBef>
                <a:spcPts val="0"/>
              </a:spcBef>
              <a:spcAft>
                <a:spcPts val="0"/>
              </a:spcAft>
              <a:buClr>
                <a:srgbClr val="999999"/>
              </a:buClr>
              <a:buSzPts val="1400"/>
              <a:buChar char="■"/>
              <a:defRPr/>
            </a:lvl9pPr>
          </a:lstStyle>
          <a:p>
            <a:endParaRPr dirty="0"/>
          </a:p>
        </p:txBody>
      </p:sp>
      <p:sp>
        <p:nvSpPr>
          <p:cNvPr id="39" name="Google Shape;39;p7"/>
          <p:cNvSpPr>
            <a:spLocks noGrp="1"/>
          </p:cNvSpPr>
          <p:nvPr>
            <p:ph type="pic" idx="2"/>
          </p:nvPr>
        </p:nvSpPr>
        <p:spPr>
          <a:xfrm>
            <a:off x="5646899" y="3400"/>
            <a:ext cx="3497100" cy="6858000"/>
          </a:xfrm>
          <a:prstGeom prst="rect">
            <a:avLst/>
          </a:prstGeom>
          <a:noFill/>
          <a:ln>
            <a:noFill/>
          </a:ln>
        </p:spPr>
      </p:sp>
      <p:sp>
        <p:nvSpPr>
          <p:cNvPr id="40" name="Google Shape;40;p7"/>
          <p:cNvSpPr/>
          <p:nvPr/>
        </p:nvSpPr>
        <p:spPr>
          <a:xfrm flipH="1">
            <a:off x="338156" y="6072932"/>
            <a:ext cx="757826" cy="131477"/>
          </a:xfrm>
          <a:custGeom>
            <a:avLst/>
            <a:gdLst/>
            <a:ahLst/>
            <a:cxnLst/>
            <a:rect l="l" t="t" r="r" b="b"/>
            <a:pathLst>
              <a:path w="7977111" h="962025" extrusionOk="0">
                <a:moveTo>
                  <a:pt x="6645669" y="962025"/>
                </a:moveTo>
                <a:cubicBezTo>
                  <a:pt x="6269518" y="962025"/>
                  <a:pt x="6077113" y="739797"/>
                  <a:pt x="5907796" y="543544"/>
                </a:cubicBezTo>
                <a:cubicBezTo>
                  <a:pt x="5745214" y="354987"/>
                  <a:pt x="5603796" y="192405"/>
                  <a:pt x="5315189" y="192405"/>
                </a:cubicBezTo>
                <a:cubicBezTo>
                  <a:pt x="5026581" y="192405"/>
                  <a:pt x="4886125" y="354987"/>
                  <a:pt x="4723543" y="543544"/>
                </a:cubicBezTo>
                <a:cubicBezTo>
                  <a:pt x="4554227" y="739797"/>
                  <a:pt x="4362784" y="962025"/>
                  <a:pt x="3986632" y="962025"/>
                </a:cubicBezTo>
                <a:cubicBezTo>
                  <a:pt x="3610480" y="962025"/>
                  <a:pt x="3418075" y="739797"/>
                  <a:pt x="3248759" y="543544"/>
                </a:cubicBezTo>
                <a:cubicBezTo>
                  <a:pt x="3086177" y="354987"/>
                  <a:pt x="2944759" y="192405"/>
                  <a:pt x="2657113" y="192405"/>
                </a:cubicBezTo>
                <a:cubicBezTo>
                  <a:pt x="2369468" y="192405"/>
                  <a:pt x="2228050" y="354987"/>
                  <a:pt x="2065468" y="543544"/>
                </a:cubicBezTo>
                <a:cubicBezTo>
                  <a:pt x="1896151" y="739797"/>
                  <a:pt x="1704708" y="962025"/>
                  <a:pt x="1328557" y="962025"/>
                </a:cubicBezTo>
                <a:cubicBezTo>
                  <a:pt x="952405" y="962025"/>
                  <a:pt x="760962" y="739797"/>
                  <a:pt x="591645" y="543544"/>
                </a:cubicBezTo>
                <a:cubicBezTo>
                  <a:pt x="429063" y="354987"/>
                  <a:pt x="288608" y="192405"/>
                  <a:pt x="0" y="192405"/>
                </a:cubicBezTo>
                <a:lnTo>
                  <a:pt x="0" y="0"/>
                </a:lnTo>
                <a:cubicBezTo>
                  <a:pt x="376152" y="0"/>
                  <a:pt x="567595" y="222228"/>
                  <a:pt x="736911" y="418481"/>
                </a:cubicBezTo>
                <a:cubicBezTo>
                  <a:pt x="899493" y="607038"/>
                  <a:pt x="1039949" y="769620"/>
                  <a:pt x="1328557" y="769620"/>
                </a:cubicBezTo>
                <a:cubicBezTo>
                  <a:pt x="1617164" y="769620"/>
                  <a:pt x="1757620" y="607038"/>
                  <a:pt x="1920202" y="418481"/>
                </a:cubicBezTo>
                <a:cubicBezTo>
                  <a:pt x="2089518" y="222228"/>
                  <a:pt x="2280961" y="0"/>
                  <a:pt x="2658075" y="0"/>
                </a:cubicBezTo>
                <a:cubicBezTo>
                  <a:pt x="3035189" y="0"/>
                  <a:pt x="3226632" y="222228"/>
                  <a:pt x="3395949" y="418481"/>
                </a:cubicBezTo>
                <a:cubicBezTo>
                  <a:pt x="3558531" y="607038"/>
                  <a:pt x="3699949" y="769620"/>
                  <a:pt x="3987594" y="769620"/>
                </a:cubicBezTo>
                <a:cubicBezTo>
                  <a:pt x="4275240" y="769620"/>
                  <a:pt x="4416657" y="607038"/>
                  <a:pt x="4579240" y="418481"/>
                </a:cubicBezTo>
                <a:cubicBezTo>
                  <a:pt x="4748556" y="222228"/>
                  <a:pt x="4939999" y="0"/>
                  <a:pt x="5316151" y="0"/>
                </a:cubicBezTo>
                <a:cubicBezTo>
                  <a:pt x="5692303" y="0"/>
                  <a:pt x="5884708" y="222228"/>
                  <a:pt x="6054024" y="418481"/>
                </a:cubicBezTo>
                <a:cubicBezTo>
                  <a:pt x="6216606" y="607038"/>
                  <a:pt x="6358024" y="769620"/>
                  <a:pt x="6646631" y="769620"/>
                </a:cubicBezTo>
                <a:cubicBezTo>
                  <a:pt x="6935239" y="769620"/>
                  <a:pt x="7075694" y="607038"/>
                  <a:pt x="7239239" y="418481"/>
                </a:cubicBezTo>
                <a:cubicBezTo>
                  <a:pt x="7408555" y="222228"/>
                  <a:pt x="7600960" y="0"/>
                  <a:pt x="7977112" y="0"/>
                </a:cubicBezTo>
                <a:lnTo>
                  <a:pt x="7977112" y="192405"/>
                </a:lnTo>
                <a:cubicBezTo>
                  <a:pt x="7688505" y="192405"/>
                  <a:pt x="7548049" y="354987"/>
                  <a:pt x="7384504" y="543544"/>
                </a:cubicBezTo>
                <a:cubicBezTo>
                  <a:pt x="7215188" y="739797"/>
                  <a:pt x="7022783" y="962025"/>
                  <a:pt x="6646631" y="962025"/>
                </a:cubicBezTo>
                <a:lnTo>
                  <a:pt x="6645669" y="962025"/>
                </a:lnTo>
                <a:close/>
              </a:path>
            </a:pathLst>
          </a:custGeom>
          <a:solidFill>
            <a:schemeClr val="dk1"/>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41B2D"/>
              </a:solidFill>
              <a:latin typeface="Calibri"/>
              <a:ea typeface="Calibri"/>
              <a:cs typeface="Calibri"/>
              <a:sym typeface="Calibri"/>
            </a:endParaRPr>
          </a:p>
        </p:txBody>
      </p:sp>
    </p:spTree>
    <p:extLst>
      <p:ext uri="{BB962C8B-B14F-4D97-AF65-F5344CB8AC3E}">
        <p14:creationId xmlns:p14="http://schemas.microsoft.com/office/powerpoint/2010/main" val="149861769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4"/>
        <p:cNvGrpSpPr/>
        <p:nvPr/>
      </p:nvGrpSpPr>
      <p:grpSpPr>
        <a:xfrm>
          <a:off x="0" y="0"/>
          <a:ext cx="0" cy="0"/>
          <a:chOff x="0" y="0"/>
          <a:chExt cx="0" cy="0"/>
        </a:xfrm>
      </p:grpSpPr>
      <p:sp>
        <p:nvSpPr>
          <p:cNvPr id="45" name="Google Shape;45;p9"/>
          <p:cNvSpPr txBox="1">
            <a:spLocks noGrp="1"/>
          </p:cNvSpPr>
          <p:nvPr>
            <p:ph type="title"/>
          </p:nvPr>
        </p:nvSpPr>
        <p:spPr>
          <a:xfrm>
            <a:off x="1998975" y="1899967"/>
            <a:ext cx="3639600" cy="15484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6000"/>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46" name="Google Shape;46;p9"/>
          <p:cNvSpPr txBox="1">
            <a:spLocks noGrp="1"/>
          </p:cNvSpPr>
          <p:nvPr>
            <p:ph type="subTitle" idx="1"/>
          </p:nvPr>
        </p:nvSpPr>
        <p:spPr>
          <a:xfrm>
            <a:off x="1998975" y="3448533"/>
            <a:ext cx="3639600" cy="1320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6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pic>
        <p:nvPicPr>
          <p:cNvPr id="47" name="Google Shape;47;p9"/>
          <p:cNvPicPr preferRelativeResize="0"/>
          <p:nvPr/>
        </p:nvPicPr>
        <p:blipFill rotWithShape="1">
          <a:blip r:embed="rId2">
            <a:alphaModFix/>
          </a:blip>
          <a:srcRect l="48039" t="5892" r="5342" b="25430"/>
          <a:stretch/>
        </p:blipFill>
        <p:spPr>
          <a:xfrm rot="10800000" flipH="1">
            <a:off x="13" y="2743200"/>
            <a:ext cx="2492099" cy="4163501"/>
          </a:xfrm>
          <a:prstGeom prst="rect">
            <a:avLst/>
          </a:prstGeom>
          <a:noFill/>
          <a:ln>
            <a:noFill/>
          </a:ln>
        </p:spPr>
      </p:pic>
      <p:grpSp>
        <p:nvGrpSpPr>
          <p:cNvPr id="48" name="Google Shape;48;p9"/>
          <p:cNvGrpSpPr/>
          <p:nvPr/>
        </p:nvGrpSpPr>
        <p:grpSpPr>
          <a:xfrm>
            <a:off x="352229" y="341240"/>
            <a:ext cx="5238060" cy="7437024"/>
            <a:chOff x="352229" y="255930"/>
            <a:chExt cx="5238060" cy="5577768"/>
          </a:xfrm>
        </p:grpSpPr>
        <p:sp>
          <p:nvSpPr>
            <p:cNvPr id="49" name="Google Shape;49;p9"/>
            <p:cNvSpPr/>
            <p:nvPr/>
          </p:nvSpPr>
          <p:spPr>
            <a:xfrm flipH="1">
              <a:off x="352229" y="255930"/>
              <a:ext cx="567147" cy="567147"/>
            </a:xfrm>
            <a:prstGeom prst="ellipse">
              <a:avLst/>
            </a:prstGeom>
            <a:solidFill>
              <a:schemeClr val="accent1"/>
            </a:solidFill>
            <a:ln>
              <a:noFill/>
            </a:ln>
          </p:spPr>
          <p:txBody>
            <a:bodyPr spcFirstLastPara="1" wrap="square" lIns="91425" tIns="91425" rIns="91425" bIns="91425" anchor="ctr" anchorCtr="0">
              <a:noAutofit/>
            </a:bodyPr>
            <a:lstStyle/>
            <a:p>
              <a:pPr algn="ctr">
                <a:buClr>
                  <a:srgbClr val="000000"/>
                </a:buClr>
                <a:buFont typeface="Arial"/>
                <a:buNone/>
              </a:pPr>
              <a:endParaRPr sz="1400" kern="0" dirty="0">
                <a:solidFill>
                  <a:srgbClr val="000000"/>
                </a:solidFill>
                <a:ea typeface="DM Sans"/>
                <a:cs typeface="Arial" panose="020B0604020202020204" pitchFamily="34" charset="0"/>
                <a:sym typeface="DM Sans"/>
              </a:endParaRPr>
            </a:p>
          </p:txBody>
        </p:sp>
        <p:sp>
          <p:nvSpPr>
            <p:cNvPr id="50" name="Google Shape;50;p9"/>
            <p:cNvSpPr/>
            <p:nvPr/>
          </p:nvSpPr>
          <p:spPr>
            <a:xfrm flipH="1">
              <a:off x="584041" y="490197"/>
              <a:ext cx="765515" cy="98614"/>
            </a:xfrm>
            <a:custGeom>
              <a:avLst/>
              <a:gdLst/>
              <a:ahLst/>
              <a:cxnLst/>
              <a:rect l="l" t="t" r="r" b="b"/>
              <a:pathLst>
                <a:path w="7977111" h="962025" extrusionOk="0">
                  <a:moveTo>
                    <a:pt x="6645669" y="962025"/>
                  </a:moveTo>
                  <a:cubicBezTo>
                    <a:pt x="6269518" y="962025"/>
                    <a:pt x="6077113" y="739797"/>
                    <a:pt x="5907796" y="543544"/>
                  </a:cubicBezTo>
                  <a:cubicBezTo>
                    <a:pt x="5745214" y="354987"/>
                    <a:pt x="5603796" y="192405"/>
                    <a:pt x="5315189" y="192405"/>
                  </a:cubicBezTo>
                  <a:cubicBezTo>
                    <a:pt x="5026581" y="192405"/>
                    <a:pt x="4886125" y="354987"/>
                    <a:pt x="4723543" y="543544"/>
                  </a:cubicBezTo>
                  <a:cubicBezTo>
                    <a:pt x="4554227" y="739797"/>
                    <a:pt x="4362784" y="962025"/>
                    <a:pt x="3986632" y="962025"/>
                  </a:cubicBezTo>
                  <a:cubicBezTo>
                    <a:pt x="3610480" y="962025"/>
                    <a:pt x="3418075" y="739797"/>
                    <a:pt x="3248759" y="543544"/>
                  </a:cubicBezTo>
                  <a:cubicBezTo>
                    <a:pt x="3086177" y="354987"/>
                    <a:pt x="2944759" y="192405"/>
                    <a:pt x="2657113" y="192405"/>
                  </a:cubicBezTo>
                  <a:cubicBezTo>
                    <a:pt x="2369468" y="192405"/>
                    <a:pt x="2228050" y="354987"/>
                    <a:pt x="2065468" y="543544"/>
                  </a:cubicBezTo>
                  <a:cubicBezTo>
                    <a:pt x="1896151" y="739797"/>
                    <a:pt x="1704708" y="962025"/>
                    <a:pt x="1328557" y="962025"/>
                  </a:cubicBezTo>
                  <a:cubicBezTo>
                    <a:pt x="952405" y="962025"/>
                    <a:pt x="760962" y="739797"/>
                    <a:pt x="591645" y="543544"/>
                  </a:cubicBezTo>
                  <a:cubicBezTo>
                    <a:pt x="429063" y="354987"/>
                    <a:pt x="288608" y="192405"/>
                    <a:pt x="0" y="192405"/>
                  </a:cubicBezTo>
                  <a:lnTo>
                    <a:pt x="0" y="0"/>
                  </a:lnTo>
                  <a:cubicBezTo>
                    <a:pt x="376152" y="0"/>
                    <a:pt x="567595" y="222228"/>
                    <a:pt x="736911" y="418481"/>
                  </a:cubicBezTo>
                  <a:cubicBezTo>
                    <a:pt x="899493" y="607038"/>
                    <a:pt x="1039949" y="769620"/>
                    <a:pt x="1328557" y="769620"/>
                  </a:cubicBezTo>
                  <a:cubicBezTo>
                    <a:pt x="1617164" y="769620"/>
                    <a:pt x="1757620" y="607038"/>
                    <a:pt x="1920202" y="418481"/>
                  </a:cubicBezTo>
                  <a:cubicBezTo>
                    <a:pt x="2089518" y="222228"/>
                    <a:pt x="2280961" y="0"/>
                    <a:pt x="2658075" y="0"/>
                  </a:cubicBezTo>
                  <a:cubicBezTo>
                    <a:pt x="3035189" y="0"/>
                    <a:pt x="3226632" y="222228"/>
                    <a:pt x="3395949" y="418481"/>
                  </a:cubicBezTo>
                  <a:cubicBezTo>
                    <a:pt x="3558531" y="607038"/>
                    <a:pt x="3699949" y="769620"/>
                    <a:pt x="3987594" y="769620"/>
                  </a:cubicBezTo>
                  <a:cubicBezTo>
                    <a:pt x="4275240" y="769620"/>
                    <a:pt x="4416657" y="607038"/>
                    <a:pt x="4579240" y="418481"/>
                  </a:cubicBezTo>
                  <a:cubicBezTo>
                    <a:pt x="4748556" y="222228"/>
                    <a:pt x="4939999" y="0"/>
                    <a:pt x="5316151" y="0"/>
                  </a:cubicBezTo>
                  <a:cubicBezTo>
                    <a:pt x="5692303" y="0"/>
                    <a:pt x="5884708" y="222228"/>
                    <a:pt x="6054024" y="418481"/>
                  </a:cubicBezTo>
                  <a:cubicBezTo>
                    <a:pt x="6216606" y="607038"/>
                    <a:pt x="6358024" y="769620"/>
                    <a:pt x="6646631" y="769620"/>
                  </a:cubicBezTo>
                  <a:cubicBezTo>
                    <a:pt x="6935239" y="769620"/>
                    <a:pt x="7075694" y="607038"/>
                    <a:pt x="7239239" y="418481"/>
                  </a:cubicBezTo>
                  <a:cubicBezTo>
                    <a:pt x="7408555" y="222228"/>
                    <a:pt x="7600960" y="0"/>
                    <a:pt x="7977112" y="0"/>
                  </a:cubicBezTo>
                  <a:lnTo>
                    <a:pt x="7977112" y="192405"/>
                  </a:lnTo>
                  <a:cubicBezTo>
                    <a:pt x="7688505" y="192405"/>
                    <a:pt x="7548049" y="354987"/>
                    <a:pt x="7384504" y="543544"/>
                  </a:cubicBezTo>
                  <a:cubicBezTo>
                    <a:pt x="7215188" y="739797"/>
                    <a:pt x="7022783" y="962025"/>
                    <a:pt x="6646631" y="962025"/>
                  </a:cubicBezTo>
                  <a:lnTo>
                    <a:pt x="6645669" y="962025"/>
                  </a:lnTo>
                  <a:close/>
                </a:path>
              </a:pathLst>
            </a:custGeom>
            <a:solidFill>
              <a:schemeClr val="dk1"/>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41B2D"/>
                </a:solidFill>
                <a:latin typeface="Calibri"/>
                <a:ea typeface="Calibri"/>
                <a:cs typeface="Calibri"/>
                <a:sym typeface="Calibri"/>
              </a:endParaRPr>
            </a:p>
          </p:txBody>
        </p:sp>
        <p:sp>
          <p:nvSpPr>
            <p:cNvPr id="51" name="Google Shape;51;p9"/>
            <p:cNvSpPr/>
            <p:nvPr/>
          </p:nvSpPr>
          <p:spPr>
            <a:xfrm flipH="1">
              <a:off x="4360589" y="4603999"/>
              <a:ext cx="1229700" cy="12297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lgn="ctr">
                <a:buClr>
                  <a:srgbClr val="000000"/>
                </a:buClr>
                <a:buFont typeface="Arial"/>
                <a:buNone/>
              </a:pPr>
              <a:endParaRPr sz="1400" kern="0" dirty="0">
                <a:solidFill>
                  <a:srgbClr val="000000"/>
                </a:solidFill>
                <a:ea typeface="DM Sans"/>
                <a:cs typeface="Arial" panose="020B0604020202020204" pitchFamily="34" charset="0"/>
                <a:sym typeface="DM Sans"/>
              </a:endParaRPr>
            </a:p>
          </p:txBody>
        </p:sp>
      </p:grpSp>
    </p:spTree>
    <p:extLst>
      <p:ext uri="{BB962C8B-B14F-4D97-AF65-F5344CB8AC3E}">
        <p14:creationId xmlns:p14="http://schemas.microsoft.com/office/powerpoint/2010/main" val="199575692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2"/>
        <p:cNvGrpSpPr/>
        <p:nvPr/>
      </p:nvGrpSpPr>
      <p:grpSpPr>
        <a:xfrm>
          <a:off x="0" y="0"/>
          <a:ext cx="0" cy="0"/>
          <a:chOff x="0" y="0"/>
          <a:chExt cx="0" cy="0"/>
        </a:xfrm>
      </p:grpSpPr>
      <p:sp>
        <p:nvSpPr>
          <p:cNvPr id="53" name="Google Shape;53;p10"/>
          <p:cNvSpPr>
            <a:spLocks noGrp="1"/>
          </p:cNvSpPr>
          <p:nvPr>
            <p:ph type="pic" idx="2"/>
          </p:nvPr>
        </p:nvSpPr>
        <p:spPr>
          <a:xfrm>
            <a:off x="-25" y="-18300"/>
            <a:ext cx="9144000" cy="6876400"/>
          </a:xfrm>
          <a:prstGeom prst="rect">
            <a:avLst/>
          </a:prstGeom>
          <a:noFill/>
          <a:ln>
            <a:noFill/>
          </a:ln>
        </p:spPr>
      </p:sp>
      <p:sp>
        <p:nvSpPr>
          <p:cNvPr id="54" name="Google Shape;54;p10"/>
          <p:cNvSpPr txBox="1">
            <a:spLocks noGrp="1"/>
          </p:cNvSpPr>
          <p:nvPr>
            <p:ph type="title"/>
          </p:nvPr>
        </p:nvSpPr>
        <p:spPr>
          <a:xfrm>
            <a:off x="720000" y="5233067"/>
            <a:ext cx="7704000" cy="905600"/>
          </a:xfrm>
          <a:prstGeom prst="rect">
            <a:avLst/>
          </a:prstGeom>
          <a:solidFill>
            <a:schemeClr val="lt1"/>
          </a:solidFill>
        </p:spPr>
        <p:txBody>
          <a:bodyPr spcFirstLastPara="1" wrap="square" lIns="91425" tIns="91425" rIns="91425" bIns="91425" anchor="t" anchorCtr="0">
            <a:noAutofit/>
          </a:bodyPr>
          <a:lstStyle>
            <a:lvl1pPr lvl="0" algn="ctr" rtl="0">
              <a:spcBef>
                <a:spcPts val="0"/>
              </a:spcBef>
              <a:spcAft>
                <a:spcPts val="0"/>
              </a:spcAft>
              <a:buSzPts val="3000"/>
              <a:buNone/>
              <a:defRPr sz="3000"/>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20785539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5DA0919-2064-43D4-8DD5-E00086CFBC5E}" type="datetimeFigureOut">
              <a:rPr lang="en-US" smtClean="0"/>
              <a:t>8/16/2024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8071A7-A524-4812-8FD4-4E14F4A1C048}" type="slidenum">
              <a:rPr lang="en-US" smtClean="0"/>
              <a:t>‹#›</a:t>
            </a:fld>
            <a:endParaRPr lang="en-US"/>
          </a:p>
        </p:txBody>
      </p:sp>
    </p:spTree>
    <p:extLst>
      <p:ext uri="{BB962C8B-B14F-4D97-AF65-F5344CB8AC3E}">
        <p14:creationId xmlns:p14="http://schemas.microsoft.com/office/powerpoint/2010/main" val="368419224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5"/>
        <p:cNvGrpSpPr/>
        <p:nvPr/>
      </p:nvGrpSpPr>
      <p:grpSpPr>
        <a:xfrm>
          <a:off x="0" y="0"/>
          <a:ext cx="0" cy="0"/>
          <a:chOff x="0" y="0"/>
          <a:chExt cx="0" cy="0"/>
        </a:xfrm>
      </p:grpSpPr>
      <p:sp>
        <p:nvSpPr>
          <p:cNvPr id="56" name="Google Shape;56;p11"/>
          <p:cNvSpPr txBox="1">
            <a:spLocks noGrp="1"/>
          </p:cNvSpPr>
          <p:nvPr>
            <p:ph type="title" hasCustomPrompt="1"/>
          </p:nvPr>
        </p:nvSpPr>
        <p:spPr>
          <a:xfrm>
            <a:off x="713225" y="2270000"/>
            <a:ext cx="5488800" cy="1494800"/>
          </a:xfrm>
          <a:prstGeom prst="rect">
            <a:avLst/>
          </a:prstGeom>
        </p:spPr>
        <p:txBody>
          <a:bodyPr spcFirstLastPara="1" wrap="square" lIns="91425" tIns="91425" rIns="91425" bIns="91425" anchor="b" anchorCtr="0">
            <a:noAutofit/>
          </a:bodyPr>
          <a:lstStyle>
            <a:lvl1pPr lvl="0">
              <a:spcBef>
                <a:spcPts val="0"/>
              </a:spcBef>
              <a:spcAft>
                <a:spcPts val="0"/>
              </a:spcAft>
              <a:buSzPts val="9600"/>
              <a:buNone/>
              <a:defRPr sz="50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57" name="Google Shape;57;p11"/>
          <p:cNvSpPr txBox="1">
            <a:spLocks noGrp="1"/>
          </p:cNvSpPr>
          <p:nvPr>
            <p:ph type="subTitle" idx="1"/>
          </p:nvPr>
        </p:nvSpPr>
        <p:spPr>
          <a:xfrm>
            <a:off x="713225" y="3764800"/>
            <a:ext cx="3156300" cy="10264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16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dirty="0"/>
          </a:p>
        </p:txBody>
      </p:sp>
      <p:pic>
        <p:nvPicPr>
          <p:cNvPr id="58" name="Google Shape;58;p11"/>
          <p:cNvPicPr preferRelativeResize="0"/>
          <p:nvPr/>
        </p:nvPicPr>
        <p:blipFill rotWithShape="1">
          <a:blip r:embed="rId2">
            <a:alphaModFix/>
          </a:blip>
          <a:srcRect l="9055" t="52315" r="36489"/>
          <a:stretch/>
        </p:blipFill>
        <p:spPr>
          <a:xfrm>
            <a:off x="0" y="1"/>
            <a:ext cx="2911002" cy="2890803"/>
          </a:xfrm>
          <a:prstGeom prst="rect">
            <a:avLst/>
          </a:prstGeom>
          <a:noFill/>
          <a:ln>
            <a:noFill/>
          </a:ln>
        </p:spPr>
      </p:pic>
      <p:sp>
        <p:nvSpPr>
          <p:cNvPr id="59" name="Google Shape;59;p11"/>
          <p:cNvSpPr/>
          <p:nvPr/>
        </p:nvSpPr>
        <p:spPr>
          <a:xfrm>
            <a:off x="6832561" y="-920085"/>
            <a:ext cx="1229700" cy="1639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lgn="ctr">
              <a:buClr>
                <a:srgbClr val="000000"/>
              </a:buClr>
              <a:buFont typeface="Arial"/>
              <a:buNone/>
            </a:pPr>
            <a:endParaRPr sz="1400" kern="0" dirty="0">
              <a:solidFill>
                <a:srgbClr val="000000"/>
              </a:solidFill>
              <a:ea typeface="DM Sans"/>
              <a:cs typeface="Arial" panose="020B0604020202020204" pitchFamily="34" charset="0"/>
              <a:sym typeface="DM Sans"/>
            </a:endParaRPr>
          </a:p>
        </p:txBody>
      </p:sp>
    </p:spTree>
    <p:extLst>
      <p:ext uri="{BB962C8B-B14F-4D97-AF65-F5344CB8AC3E}">
        <p14:creationId xmlns:p14="http://schemas.microsoft.com/office/powerpoint/2010/main" val="326156075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0"/>
        <p:cNvGrpSpPr/>
        <p:nvPr/>
      </p:nvGrpSpPr>
      <p:grpSpPr>
        <a:xfrm>
          <a:off x="0" y="0"/>
          <a:ext cx="0" cy="0"/>
          <a:chOff x="0" y="0"/>
          <a:chExt cx="0" cy="0"/>
        </a:xfrm>
      </p:grpSpPr>
    </p:spTree>
    <p:extLst>
      <p:ext uri="{BB962C8B-B14F-4D97-AF65-F5344CB8AC3E}">
        <p14:creationId xmlns:p14="http://schemas.microsoft.com/office/powerpoint/2010/main" val="35330427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61"/>
        <p:cNvGrpSpPr/>
        <p:nvPr/>
      </p:nvGrpSpPr>
      <p:grpSpPr>
        <a:xfrm>
          <a:off x="0" y="0"/>
          <a:ext cx="0" cy="0"/>
          <a:chOff x="0" y="0"/>
          <a:chExt cx="0" cy="0"/>
        </a:xfrm>
      </p:grpSpPr>
      <p:grpSp>
        <p:nvGrpSpPr>
          <p:cNvPr id="62" name="Google Shape;62;p13"/>
          <p:cNvGrpSpPr/>
          <p:nvPr/>
        </p:nvGrpSpPr>
        <p:grpSpPr>
          <a:xfrm>
            <a:off x="-2" y="41"/>
            <a:ext cx="9144002" cy="6866967"/>
            <a:chOff x="-2" y="0"/>
            <a:chExt cx="9144002" cy="5150225"/>
          </a:xfrm>
        </p:grpSpPr>
        <p:pic>
          <p:nvPicPr>
            <p:cNvPr id="63" name="Google Shape;63;p13"/>
            <p:cNvPicPr preferRelativeResize="0"/>
            <p:nvPr/>
          </p:nvPicPr>
          <p:blipFill rotWithShape="1">
            <a:blip r:embed="rId2">
              <a:alphaModFix/>
            </a:blip>
            <a:srcRect l="12320" t="65543" r="35160" b="5847"/>
            <a:stretch/>
          </p:blipFill>
          <p:spPr>
            <a:xfrm>
              <a:off x="-2" y="0"/>
              <a:ext cx="2532552" cy="1173450"/>
            </a:xfrm>
            <a:prstGeom prst="rect">
              <a:avLst/>
            </a:prstGeom>
            <a:noFill/>
            <a:ln>
              <a:noFill/>
            </a:ln>
          </p:spPr>
        </p:pic>
        <p:pic>
          <p:nvPicPr>
            <p:cNvPr id="64" name="Google Shape;64;p13"/>
            <p:cNvPicPr preferRelativeResize="0"/>
            <p:nvPr/>
          </p:nvPicPr>
          <p:blipFill rotWithShape="1">
            <a:blip r:embed="rId2">
              <a:alphaModFix/>
            </a:blip>
            <a:srcRect l="56217" t="8940" r="11690" b="22655"/>
            <a:stretch/>
          </p:blipFill>
          <p:spPr>
            <a:xfrm rot="5400000" flipH="1">
              <a:off x="6967424" y="2973649"/>
              <a:ext cx="1547500" cy="2805652"/>
            </a:xfrm>
            <a:prstGeom prst="rect">
              <a:avLst/>
            </a:prstGeom>
            <a:noFill/>
            <a:ln>
              <a:noFill/>
            </a:ln>
          </p:spPr>
        </p:pic>
      </p:grpSp>
      <p:sp>
        <p:nvSpPr>
          <p:cNvPr id="65" name="Google Shape;65;p13"/>
          <p:cNvSpPr txBox="1">
            <a:spLocks noGrp="1"/>
          </p:cNvSpPr>
          <p:nvPr>
            <p:ph type="title"/>
          </p:nvPr>
        </p:nvSpPr>
        <p:spPr>
          <a:xfrm>
            <a:off x="720000" y="593367"/>
            <a:ext cx="7704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6" name="Google Shape;66;p13"/>
          <p:cNvSpPr txBox="1">
            <a:spLocks noGrp="1"/>
          </p:cNvSpPr>
          <p:nvPr>
            <p:ph type="subTitle" idx="1"/>
          </p:nvPr>
        </p:nvSpPr>
        <p:spPr>
          <a:xfrm>
            <a:off x="720000" y="2888531"/>
            <a:ext cx="23055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67" name="Google Shape;67;p13"/>
          <p:cNvSpPr txBox="1">
            <a:spLocks noGrp="1"/>
          </p:cNvSpPr>
          <p:nvPr>
            <p:ph type="subTitle" idx="2"/>
          </p:nvPr>
        </p:nvSpPr>
        <p:spPr>
          <a:xfrm>
            <a:off x="3419250" y="2888531"/>
            <a:ext cx="23055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68" name="Google Shape;68;p13"/>
          <p:cNvSpPr txBox="1">
            <a:spLocks noGrp="1"/>
          </p:cNvSpPr>
          <p:nvPr>
            <p:ph type="subTitle" idx="3"/>
          </p:nvPr>
        </p:nvSpPr>
        <p:spPr>
          <a:xfrm>
            <a:off x="720000" y="5199440"/>
            <a:ext cx="23055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69" name="Google Shape;69;p13"/>
          <p:cNvSpPr txBox="1">
            <a:spLocks noGrp="1"/>
          </p:cNvSpPr>
          <p:nvPr>
            <p:ph type="subTitle" idx="4"/>
          </p:nvPr>
        </p:nvSpPr>
        <p:spPr>
          <a:xfrm>
            <a:off x="3419250" y="5199440"/>
            <a:ext cx="23055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70" name="Google Shape;70;p13"/>
          <p:cNvSpPr txBox="1">
            <a:spLocks noGrp="1"/>
          </p:cNvSpPr>
          <p:nvPr>
            <p:ph type="subTitle" idx="5"/>
          </p:nvPr>
        </p:nvSpPr>
        <p:spPr>
          <a:xfrm>
            <a:off x="6118549" y="2888531"/>
            <a:ext cx="23055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71" name="Google Shape;71;p13"/>
          <p:cNvSpPr txBox="1">
            <a:spLocks noGrp="1"/>
          </p:cNvSpPr>
          <p:nvPr>
            <p:ph type="subTitle" idx="6"/>
          </p:nvPr>
        </p:nvSpPr>
        <p:spPr>
          <a:xfrm>
            <a:off x="6118549" y="5199440"/>
            <a:ext cx="23055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72" name="Google Shape;72;p13"/>
          <p:cNvSpPr txBox="1">
            <a:spLocks noGrp="1"/>
          </p:cNvSpPr>
          <p:nvPr>
            <p:ph type="title" idx="7" hasCustomPrompt="1"/>
          </p:nvPr>
        </p:nvSpPr>
        <p:spPr>
          <a:xfrm>
            <a:off x="720000" y="1877627"/>
            <a:ext cx="734700" cy="5968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25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3" name="Google Shape;73;p13"/>
          <p:cNvSpPr txBox="1">
            <a:spLocks noGrp="1"/>
          </p:cNvSpPr>
          <p:nvPr>
            <p:ph type="title" idx="8" hasCustomPrompt="1"/>
          </p:nvPr>
        </p:nvSpPr>
        <p:spPr>
          <a:xfrm>
            <a:off x="720000" y="4187755"/>
            <a:ext cx="734700" cy="5968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25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4" name="Google Shape;74;p13"/>
          <p:cNvSpPr txBox="1">
            <a:spLocks noGrp="1"/>
          </p:cNvSpPr>
          <p:nvPr>
            <p:ph type="title" idx="9" hasCustomPrompt="1"/>
          </p:nvPr>
        </p:nvSpPr>
        <p:spPr>
          <a:xfrm>
            <a:off x="3419250" y="1877627"/>
            <a:ext cx="734700" cy="5968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25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5" name="Google Shape;75;p13"/>
          <p:cNvSpPr txBox="1">
            <a:spLocks noGrp="1"/>
          </p:cNvSpPr>
          <p:nvPr>
            <p:ph type="title" idx="13" hasCustomPrompt="1"/>
          </p:nvPr>
        </p:nvSpPr>
        <p:spPr>
          <a:xfrm>
            <a:off x="3419250" y="4187755"/>
            <a:ext cx="734700" cy="5968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25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6" name="Google Shape;76;p13"/>
          <p:cNvSpPr txBox="1">
            <a:spLocks noGrp="1"/>
          </p:cNvSpPr>
          <p:nvPr>
            <p:ph type="title" idx="14" hasCustomPrompt="1"/>
          </p:nvPr>
        </p:nvSpPr>
        <p:spPr>
          <a:xfrm>
            <a:off x="6118549" y="1877627"/>
            <a:ext cx="734700" cy="5968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25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7" name="Google Shape;77;p13"/>
          <p:cNvSpPr txBox="1">
            <a:spLocks noGrp="1"/>
          </p:cNvSpPr>
          <p:nvPr>
            <p:ph type="title" idx="15" hasCustomPrompt="1"/>
          </p:nvPr>
        </p:nvSpPr>
        <p:spPr>
          <a:xfrm>
            <a:off x="6118549" y="4187755"/>
            <a:ext cx="734700" cy="5968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25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8" name="Google Shape;78;p13"/>
          <p:cNvSpPr txBox="1">
            <a:spLocks noGrp="1"/>
          </p:cNvSpPr>
          <p:nvPr>
            <p:ph type="subTitle" idx="16"/>
          </p:nvPr>
        </p:nvSpPr>
        <p:spPr>
          <a:xfrm>
            <a:off x="720000" y="2401483"/>
            <a:ext cx="2305500" cy="6464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Encode Sans"/>
                <a:ea typeface="Encode Sans"/>
                <a:cs typeface="Encode Sans"/>
                <a:sym typeface="Encode Sans"/>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79" name="Google Shape;79;p13"/>
          <p:cNvSpPr txBox="1">
            <a:spLocks noGrp="1"/>
          </p:cNvSpPr>
          <p:nvPr>
            <p:ph type="subTitle" idx="17"/>
          </p:nvPr>
        </p:nvSpPr>
        <p:spPr>
          <a:xfrm>
            <a:off x="3419250" y="2401483"/>
            <a:ext cx="2305500" cy="6464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Encode Sans"/>
                <a:ea typeface="Encode Sans"/>
                <a:cs typeface="Encode Sans"/>
                <a:sym typeface="Encode Sans"/>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80" name="Google Shape;80;p13"/>
          <p:cNvSpPr txBox="1">
            <a:spLocks noGrp="1"/>
          </p:cNvSpPr>
          <p:nvPr>
            <p:ph type="subTitle" idx="18"/>
          </p:nvPr>
        </p:nvSpPr>
        <p:spPr>
          <a:xfrm>
            <a:off x="6118549" y="2401483"/>
            <a:ext cx="2305500" cy="6464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Encode Sans"/>
                <a:ea typeface="Encode Sans"/>
                <a:cs typeface="Encode Sans"/>
                <a:sym typeface="Encode Sans"/>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81" name="Google Shape;81;p13"/>
          <p:cNvSpPr txBox="1">
            <a:spLocks noGrp="1"/>
          </p:cNvSpPr>
          <p:nvPr>
            <p:ph type="subTitle" idx="19"/>
          </p:nvPr>
        </p:nvSpPr>
        <p:spPr>
          <a:xfrm>
            <a:off x="720000" y="4711700"/>
            <a:ext cx="2305500" cy="6464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Encode Sans"/>
                <a:ea typeface="Encode Sans"/>
                <a:cs typeface="Encode Sans"/>
                <a:sym typeface="Encode Sans"/>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82" name="Google Shape;82;p13"/>
          <p:cNvSpPr txBox="1">
            <a:spLocks noGrp="1"/>
          </p:cNvSpPr>
          <p:nvPr>
            <p:ph type="subTitle" idx="20"/>
          </p:nvPr>
        </p:nvSpPr>
        <p:spPr>
          <a:xfrm>
            <a:off x="3419250" y="4711700"/>
            <a:ext cx="2305500" cy="6464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Encode Sans"/>
                <a:ea typeface="Encode Sans"/>
                <a:cs typeface="Encode Sans"/>
                <a:sym typeface="Encode Sans"/>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83" name="Google Shape;83;p13"/>
          <p:cNvSpPr txBox="1">
            <a:spLocks noGrp="1"/>
          </p:cNvSpPr>
          <p:nvPr>
            <p:ph type="subTitle" idx="21"/>
          </p:nvPr>
        </p:nvSpPr>
        <p:spPr>
          <a:xfrm>
            <a:off x="6118549" y="4711700"/>
            <a:ext cx="2305500" cy="6464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Encode Sans"/>
                <a:ea typeface="Encode Sans"/>
                <a:cs typeface="Encode Sans"/>
                <a:sym typeface="Encode Sans"/>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Tree>
    <p:extLst>
      <p:ext uri="{BB962C8B-B14F-4D97-AF65-F5344CB8AC3E}">
        <p14:creationId xmlns:p14="http://schemas.microsoft.com/office/powerpoint/2010/main" val="289990846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95"/>
        <p:cNvGrpSpPr/>
        <p:nvPr/>
      </p:nvGrpSpPr>
      <p:grpSpPr>
        <a:xfrm>
          <a:off x="0" y="0"/>
          <a:ext cx="0" cy="0"/>
          <a:chOff x="0" y="0"/>
          <a:chExt cx="0" cy="0"/>
        </a:xfrm>
      </p:grpSpPr>
      <p:pic>
        <p:nvPicPr>
          <p:cNvPr id="96" name="Google Shape;96;p16"/>
          <p:cNvPicPr preferRelativeResize="0"/>
          <p:nvPr/>
        </p:nvPicPr>
        <p:blipFill rotWithShape="1">
          <a:blip r:embed="rId2">
            <a:alphaModFix/>
          </a:blip>
          <a:srcRect l="53382" t="5892" b="25430"/>
          <a:stretch/>
        </p:blipFill>
        <p:spPr>
          <a:xfrm flipH="1">
            <a:off x="6651918" y="-1"/>
            <a:ext cx="2492099" cy="4163501"/>
          </a:xfrm>
          <a:prstGeom prst="rect">
            <a:avLst/>
          </a:prstGeom>
          <a:noFill/>
          <a:ln>
            <a:noFill/>
          </a:ln>
        </p:spPr>
      </p:pic>
      <p:sp>
        <p:nvSpPr>
          <p:cNvPr id="97" name="Google Shape;97;p16"/>
          <p:cNvSpPr txBox="1">
            <a:spLocks noGrp="1"/>
          </p:cNvSpPr>
          <p:nvPr>
            <p:ph type="title"/>
          </p:nvPr>
        </p:nvSpPr>
        <p:spPr>
          <a:xfrm>
            <a:off x="2329354" y="3752833"/>
            <a:ext cx="5796600" cy="882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sz="2000">
                <a:latin typeface="Arial" panose="020B0604020202020204" pitchFamily="34" charset="0"/>
                <a:ea typeface="Arial" panose="020B0604020202020204" pitchFamily="34" charset="0"/>
                <a:cs typeface="Arial" panose="020B0604020202020204" pitchFamily="34" charset="0"/>
                <a:sym typeface="DM Sans"/>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dirty="0"/>
          </a:p>
        </p:txBody>
      </p:sp>
      <p:sp>
        <p:nvSpPr>
          <p:cNvPr id="98" name="Google Shape;98;p16"/>
          <p:cNvSpPr txBox="1">
            <a:spLocks noGrp="1"/>
          </p:cNvSpPr>
          <p:nvPr>
            <p:ph type="subTitle" idx="1"/>
          </p:nvPr>
        </p:nvSpPr>
        <p:spPr>
          <a:xfrm>
            <a:off x="2329300" y="1268433"/>
            <a:ext cx="5796600" cy="24844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000"/>
              <a:buNone/>
              <a:defRPr sz="25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3000"/>
              <a:buNone/>
              <a:defRPr sz="3000"/>
            </a:lvl2pPr>
            <a:lvl3pPr lvl="2" algn="ctr" rtl="0">
              <a:lnSpc>
                <a:spcPct val="100000"/>
              </a:lnSpc>
              <a:spcBef>
                <a:spcPts val="0"/>
              </a:spcBef>
              <a:spcAft>
                <a:spcPts val="0"/>
              </a:spcAft>
              <a:buSzPts val="3000"/>
              <a:buNone/>
              <a:defRPr sz="3000"/>
            </a:lvl3pPr>
            <a:lvl4pPr lvl="3" algn="ctr" rtl="0">
              <a:lnSpc>
                <a:spcPct val="100000"/>
              </a:lnSpc>
              <a:spcBef>
                <a:spcPts val="0"/>
              </a:spcBef>
              <a:spcAft>
                <a:spcPts val="0"/>
              </a:spcAft>
              <a:buSzPts val="3000"/>
              <a:buNone/>
              <a:defRPr sz="3000"/>
            </a:lvl4pPr>
            <a:lvl5pPr lvl="4" algn="ctr" rtl="0">
              <a:lnSpc>
                <a:spcPct val="100000"/>
              </a:lnSpc>
              <a:spcBef>
                <a:spcPts val="0"/>
              </a:spcBef>
              <a:spcAft>
                <a:spcPts val="0"/>
              </a:spcAft>
              <a:buSzPts val="3000"/>
              <a:buNone/>
              <a:defRPr sz="3000"/>
            </a:lvl5pPr>
            <a:lvl6pPr lvl="5" algn="ctr" rtl="0">
              <a:lnSpc>
                <a:spcPct val="100000"/>
              </a:lnSpc>
              <a:spcBef>
                <a:spcPts val="0"/>
              </a:spcBef>
              <a:spcAft>
                <a:spcPts val="0"/>
              </a:spcAft>
              <a:buSzPts val="3000"/>
              <a:buNone/>
              <a:defRPr sz="3000"/>
            </a:lvl6pPr>
            <a:lvl7pPr lvl="6" algn="ctr" rtl="0">
              <a:lnSpc>
                <a:spcPct val="100000"/>
              </a:lnSpc>
              <a:spcBef>
                <a:spcPts val="0"/>
              </a:spcBef>
              <a:spcAft>
                <a:spcPts val="0"/>
              </a:spcAft>
              <a:buSzPts val="3000"/>
              <a:buNone/>
              <a:defRPr sz="3000"/>
            </a:lvl7pPr>
            <a:lvl8pPr lvl="7" algn="ctr" rtl="0">
              <a:lnSpc>
                <a:spcPct val="100000"/>
              </a:lnSpc>
              <a:spcBef>
                <a:spcPts val="0"/>
              </a:spcBef>
              <a:spcAft>
                <a:spcPts val="0"/>
              </a:spcAft>
              <a:buSzPts val="3000"/>
              <a:buNone/>
              <a:defRPr sz="3000"/>
            </a:lvl8pPr>
            <a:lvl9pPr lvl="8" algn="ctr" rtl="0">
              <a:lnSpc>
                <a:spcPct val="100000"/>
              </a:lnSpc>
              <a:spcBef>
                <a:spcPts val="0"/>
              </a:spcBef>
              <a:spcAft>
                <a:spcPts val="0"/>
              </a:spcAft>
              <a:buSzPts val="3000"/>
              <a:buNone/>
              <a:defRPr sz="3000"/>
            </a:lvl9pPr>
          </a:lstStyle>
          <a:p>
            <a:endParaRPr dirty="0"/>
          </a:p>
        </p:txBody>
      </p:sp>
      <p:sp>
        <p:nvSpPr>
          <p:cNvPr id="99" name="Google Shape;99;p16"/>
          <p:cNvSpPr/>
          <p:nvPr/>
        </p:nvSpPr>
        <p:spPr>
          <a:xfrm flipH="1">
            <a:off x="1018164" y="-920068"/>
            <a:ext cx="1229700" cy="1639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lgn="ctr">
              <a:buClr>
                <a:srgbClr val="000000"/>
              </a:buClr>
              <a:buFont typeface="Arial"/>
              <a:buNone/>
            </a:pPr>
            <a:endParaRPr sz="1400" kern="0" dirty="0">
              <a:solidFill>
                <a:srgbClr val="000000"/>
              </a:solidFill>
              <a:ea typeface="DM Sans"/>
              <a:cs typeface="Arial" panose="020B0604020202020204" pitchFamily="34" charset="0"/>
              <a:sym typeface="DM Sans"/>
            </a:endParaRPr>
          </a:p>
        </p:txBody>
      </p:sp>
    </p:spTree>
    <p:extLst>
      <p:ext uri="{BB962C8B-B14F-4D97-AF65-F5344CB8AC3E}">
        <p14:creationId xmlns:p14="http://schemas.microsoft.com/office/powerpoint/2010/main" val="106174604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00"/>
        <p:cNvGrpSpPr/>
        <p:nvPr/>
      </p:nvGrpSpPr>
      <p:grpSpPr>
        <a:xfrm>
          <a:off x="0" y="0"/>
          <a:ext cx="0" cy="0"/>
          <a:chOff x="0" y="0"/>
          <a:chExt cx="0" cy="0"/>
        </a:xfrm>
      </p:grpSpPr>
      <p:sp>
        <p:nvSpPr>
          <p:cNvPr id="101" name="Google Shape;101;p17"/>
          <p:cNvSpPr txBox="1">
            <a:spLocks noGrp="1"/>
          </p:cNvSpPr>
          <p:nvPr>
            <p:ph type="title"/>
          </p:nvPr>
        </p:nvSpPr>
        <p:spPr>
          <a:xfrm>
            <a:off x="713225" y="1511800"/>
            <a:ext cx="4098600" cy="23464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02" name="Google Shape;102;p17"/>
          <p:cNvSpPr txBox="1">
            <a:spLocks noGrp="1"/>
          </p:cNvSpPr>
          <p:nvPr>
            <p:ph type="subTitle" idx="1"/>
          </p:nvPr>
        </p:nvSpPr>
        <p:spPr>
          <a:xfrm>
            <a:off x="713225" y="3857800"/>
            <a:ext cx="4098600" cy="1488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03" name="Google Shape;103;p17"/>
          <p:cNvSpPr>
            <a:spLocks noGrp="1"/>
          </p:cNvSpPr>
          <p:nvPr>
            <p:ph type="pic" idx="2"/>
          </p:nvPr>
        </p:nvSpPr>
        <p:spPr>
          <a:xfrm>
            <a:off x="5471621" y="0"/>
            <a:ext cx="3672300" cy="6858000"/>
          </a:xfrm>
          <a:prstGeom prst="rect">
            <a:avLst/>
          </a:prstGeom>
          <a:noFill/>
          <a:ln>
            <a:noFill/>
          </a:ln>
        </p:spPr>
      </p:sp>
      <p:pic>
        <p:nvPicPr>
          <p:cNvPr id="104" name="Google Shape;104;p17"/>
          <p:cNvPicPr preferRelativeResize="0"/>
          <p:nvPr/>
        </p:nvPicPr>
        <p:blipFill rotWithShape="1">
          <a:blip r:embed="rId2">
            <a:alphaModFix/>
          </a:blip>
          <a:srcRect l="53636" t="9637" r="8385" b="24620"/>
          <a:stretch/>
        </p:blipFill>
        <p:spPr>
          <a:xfrm>
            <a:off x="7201" y="1"/>
            <a:ext cx="1831327" cy="3595331"/>
          </a:xfrm>
          <a:prstGeom prst="rect">
            <a:avLst/>
          </a:prstGeom>
          <a:noFill/>
          <a:ln>
            <a:noFill/>
          </a:ln>
        </p:spPr>
      </p:pic>
      <p:grpSp>
        <p:nvGrpSpPr>
          <p:cNvPr id="105" name="Google Shape;105;p17"/>
          <p:cNvGrpSpPr/>
          <p:nvPr/>
        </p:nvGrpSpPr>
        <p:grpSpPr>
          <a:xfrm>
            <a:off x="334316" y="-920265"/>
            <a:ext cx="4154331" cy="7124673"/>
            <a:chOff x="334308" y="-690201"/>
            <a:chExt cx="4154331" cy="5343505"/>
          </a:xfrm>
        </p:grpSpPr>
        <p:sp>
          <p:nvSpPr>
            <p:cNvPr id="106" name="Google Shape;106;p17"/>
            <p:cNvSpPr/>
            <p:nvPr/>
          </p:nvSpPr>
          <p:spPr>
            <a:xfrm flipH="1">
              <a:off x="3258939" y="-690201"/>
              <a:ext cx="1229700" cy="12297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lgn="ctr">
                <a:buClr>
                  <a:srgbClr val="000000"/>
                </a:buClr>
                <a:buFont typeface="Arial"/>
                <a:buNone/>
              </a:pPr>
              <a:endParaRPr sz="1400" kern="0" dirty="0">
                <a:solidFill>
                  <a:srgbClr val="000000"/>
                </a:solidFill>
                <a:ea typeface="DM Sans"/>
                <a:cs typeface="Arial" panose="020B0604020202020204" pitchFamily="34" charset="0"/>
                <a:sym typeface="DM Sans"/>
              </a:endParaRPr>
            </a:p>
          </p:txBody>
        </p:sp>
        <p:sp>
          <p:nvSpPr>
            <p:cNvPr id="107" name="Google Shape;107;p17"/>
            <p:cNvSpPr/>
            <p:nvPr/>
          </p:nvSpPr>
          <p:spPr>
            <a:xfrm flipH="1">
              <a:off x="334308" y="4554696"/>
              <a:ext cx="757826" cy="98608"/>
            </a:xfrm>
            <a:custGeom>
              <a:avLst/>
              <a:gdLst/>
              <a:ahLst/>
              <a:cxnLst/>
              <a:rect l="l" t="t" r="r" b="b"/>
              <a:pathLst>
                <a:path w="7977111" h="962025" extrusionOk="0">
                  <a:moveTo>
                    <a:pt x="6645669" y="962025"/>
                  </a:moveTo>
                  <a:cubicBezTo>
                    <a:pt x="6269518" y="962025"/>
                    <a:pt x="6077113" y="739797"/>
                    <a:pt x="5907796" y="543544"/>
                  </a:cubicBezTo>
                  <a:cubicBezTo>
                    <a:pt x="5745214" y="354987"/>
                    <a:pt x="5603796" y="192405"/>
                    <a:pt x="5315189" y="192405"/>
                  </a:cubicBezTo>
                  <a:cubicBezTo>
                    <a:pt x="5026581" y="192405"/>
                    <a:pt x="4886125" y="354987"/>
                    <a:pt x="4723543" y="543544"/>
                  </a:cubicBezTo>
                  <a:cubicBezTo>
                    <a:pt x="4554227" y="739797"/>
                    <a:pt x="4362784" y="962025"/>
                    <a:pt x="3986632" y="962025"/>
                  </a:cubicBezTo>
                  <a:cubicBezTo>
                    <a:pt x="3610480" y="962025"/>
                    <a:pt x="3418075" y="739797"/>
                    <a:pt x="3248759" y="543544"/>
                  </a:cubicBezTo>
                  <a:cubicBezTo>
                    <a:pt x="3086177" y="354987"/>
                    <a:pt x="2944759" y="192405"/>
                    <a:pt x="2657113" y="192405"/>
                  </a:cubicBezTo>
                  <a:cubicBezTo>
                    <a:pt x="2369468" y="192405"/>
                    <a:pt x="2228050" y="354987"/>
                    <a:pt x="2065468" y="543544"/>
                  </a:cubicBezTo>
                  <a:cubicBezTo>
                    <a:pt x="1896151" y="739797"/>
                    <a:pt x="1704708" y="962025"/>
                    <a:pt x="1328557" y="962025"/>
                  </a:cubicBezTo>
                  <a:cubicBezTo>
                    <a:pt x="952405" y="962025"/>
                    <a:pt x="760962" y="739797"/>
                    <a:pt x="591645" y="543544"/>
                  </a:cubicBezTo>
                  <a:cubicBezTo>
                    <a:pt x="429063" y="354987"/>
                    <a:pt x="288608" y="192405"/>
                    <a:pt x="0" y="192405"/>
                  </a:cubicBezTo>
                  <a:lnTo>
                    <a:pt x="0" y="0"/>
                  </a:lnTo>
                  <a:cubicBezTo>
                    <a:pt x="376152" y="0"/>
                    <a:pt x="567595" y="222228"/>
                    <a:pt x="736911" y="418481"/>
                  </a:cubicBezTo>
                  <a:cubicBezTo>
                    <a:pt x="899493" y="607038"/>
                    <a:pt x="1039949" y="769620"/>
                    <a:pt x="1328557" y="769620"/>
                  </a:cubicBezTo>
                  <a:cubicBezTo>
                    <a:pt x="1617164" y="769620"/>
                    <a:pt x="1757620" y="607038"/>
                    <a:pt x="1920202" y="418481"/>
                  </a:cubicBezTo>
                  <a:cubicBezTo>
                    <a:pt x="2089518" y="222228"/>
                    <a:pt x="2280961" y="0"/>
                    <a:pt x="2658075" y="0"/>
                  </a:cubicBezTo>
                  <a:cubicBezTo>
                    <a:pt x="3035189" y="0"/>
                    <a:pt x="3226632" y="222228"/>
                    <a:pt x="3395949" y="418481"/>
                  </a:cubicBezTo>
                  <a:cubicBezTo>
                    <a:pt x="3558531" y="607038"/>
                    <a:pt x="3699949" y="769620"/>
                    <a:pt x="3987594" y="769620"/>
                  </a:cubicBezTo>
                  <a:cubicBezTo>
                    <a:pt x="4275240" y="769620"/>
                    <a:pt x="4416657" y="607038"/>
                    <a:pt x="4579240" y="418481"/>
                  </a:cubicBezTo>
                  <a:cubicBezTo>
                    <a:pt x="4748556" y="222228"/>
                    <a:pt x="4939999" y="0"/>
                    <a:pt x="5316151" y="0"/>
                  </a:cubicBezTo>
                  <a:cubicBezTo>
                    <a:pt x="5692303" y="0"/>
                    <a:pt x="5884708" y="222228"/>
                    <a:pt x="6054024" y="418481"/>
                  </a:cubicBezTo>
                  <a:cubicBezTo>
                    <a:pt x="6216606" y="607038"/>
                    <a:pt x="6358024" y="769620"/>
                    <a:pt x="6646631" y="769620"/>
                  </a:cubicBezTo>
                  <a:cubicBezTo>
                    <a:pt x="6935239" y="769620"/>
                    <a:pt x="7075694" y="607038"/>
                    <a:pt x="7239239" y="418481"/>
                  </a:cubicBezTo>
                  <a:cubicBezTo>
                    <a:pt x="7408555" y="222228"/>
                    <a:pt x="7600960" y="0"/>
                    <a:pt x="7977112" y="0"/>
                  </a:cubicBezTo>
                  <a:lnTo>
                    <a:pt x="7977112" y="192405"/>
                  </a:lnTo>
                  <a:cubicBezTo>
                    <a:pt x="7688505" y="192405"/>
                    <a:pt x="7548049" y="354987"/>
                    <a:pt x="7384504" y="543544"/>
                  </a:cubicBezTo>
                  <a:cubicBezTo>
                    <a:pt x="7215188" y="739797"/>
                    <a:pt x="7022783" y="962025"/>
                    <a:pt x="6646631" y="962025"/>
                  </a:cubicBezTo>
                  <a:lnTo>
                    <a:pt x="6645669" y="962025"/>
                  </a:lnTo>
                  <a:close/>
                </a:path>
              </a:pathLst>
            </a:custGeom>
            <a:solidFill>
              <a:schemeClr val="dk1"/>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41B2D"/>
                </a:solidFill>
                <a:latin typeface="Calibri"/>
                <a:ea typeface="Calibri"/>
                <a:cs typeface="Calibri"/>
                <a:sym typeface="Calibri"/>
              </a:endParaRPr>
            </a:p>
          </p:txBody>
        </p:sp>
      </p:grpSp>
    </p:spTree>
    <p:extLst>
      <p:ext uri="{BB962C8B-B14F-4D97-AF65-F5344CB8AC3E}">
        <p14:creationId xmlns:p14="http://schemas.microsoft.com/office/powerpoint/2010/main" val="13477118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08"/>
        <p:cNvGrpSpPr/>
        <p:nvPr/>
      </p:nvGrpSpPr>
      <p:grpSpPr>
        <a:xfrm>
          <a:off x="0" y="0"/>
          <a:ext cx="0" cy="0"/>
          <a:chOff x="0" y="0"/>
          <a:chExt cx="0" cy="0"/>
        </a:xfrm>
      </p:grpSpPr>
      <p:grpSp>
        <p:nvGrpSpPr>
          <p:cNvPr id="109" name="Google Shape;109;p18"/>
          <p:cNvGrpSpPr/>
          <p:nvPr/>
        </p:nvGrpSpPr>
        <p:grpSpPr>
          <a:xfrm>
            <a:off x="0" y="0"/>
            <a:ext cx="9144000" cy="6858000"/>
            <a:chOff x="0" y="0"/>
            <a:chExt cx="9144000" cy="5143500"/>
          </a:xfrm>
        </p:grpSpPr>
        <p:pic>
          <p:nvPicPr>
            <p:cNvPr id="110" name="Google Shape;110;p18"/>
            <p:cNvPicPr preferRelativeResize="0"/>
            <p:nvPr/>
          </p:nvPicPr>
          <p:blipFill rotWithShape="1">
            <a:blip r:embed="rId2">
              <a:alphaModFix/>
            </a:blip>
            <a:srcRect l="38316" t="4495" r="6985" b="23911"/>
            <a:stretch/>
          </p:blipFill>
          <p:spPr>
            <a:xfrm rot="10800000">
              <a:off x="6220024" y="1888351"/>
              <a:ext cx="2923976" cy="3255149"/>
            </a:xfrm>
            <a:prstGeom prst="rect">
              <a:avLst/>
            </a:prstGeom>
            <a:noFill/>
            <a:ln>
              <a:noFill/>
            </a:ln>
          </p:spPr>
        </p:pic>
        <p:pic>
          <p:nvPicPr>
            <p:cNvPr id="111" name="Google Shape;111;p18"/>
            <p:cNvPicPr preferRelativeResize="0"/>
            <p:nvPr/>
          </p:nvPicPr>
          <p:blipFill rotWithShape="1">
            <a:blip r:embed="rId2">
              <a:alphaModFix/>
            </a:blip>
            <a:srcRect l="8440" t="53991" r="32496" b="2501"/>
            <a:stretch/>
          </p:blipFill>
          <p:spPr>
            <a:xfrm>
              <a:off x="0" y="0"/>
              <a:ext cx="3157350" cy="1978176"/>
            </a:xfrm>
            <a:prstGeom prst="rect">
              <a:avLst/>
            </a:prstGeom>
            <a:noFill/>
            <a:ln>
              <a:noFill/>
            </a:ln>
          </p:spPr>
        </p:pic>
      </p:grpSp>
      <p:sp>
        <p:nvSpPr>
          <p:cNvPr id="112" name="Google Shape;112;p18"/>
          <p:cNvSpPr txBox="1">
            <a:spLocks noGrp="1"/>
          </p:cNvSpPr>
          <p:nvPr>
            <p:ph type="title"/>
          </p:nvPr>
        </p:nvSpPr>
        <p:spPr>
          <a:xfrm>
            <a:off x="932713" y="2073000"/>
            <a:ext cx="2725800" cy="14176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13" name="Google Shape;113;p18"/>
          <p:cNvSpPr txBox="1">
            <a:spLocks noGrp="1"/>
          </p:cNvSpPr>
          <p:nvPr>
            <p:ph type="subTitle" idx="1"/>
          </p:nvPr>
        </p:nvSpPr>
        <p:spPr>
          <a:xfrm>
            <a:off x="932713" y="3490600"/>
            <a:ext cx="2725800" cy="1497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14" name="Google Shape;114;p18"/>
          <p:cNvSpPr/>
          <p:nvPr/>
        </p:nvSpPr>
        <p:spPr>
          <a:xfrm>
            <a:off x="2274448" y="6138665"/>
            <a:ext cx="1229700" cy="1639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lgn="ctr">
              <a:buClr>
                <a:srgbClr val="000000"/>
              </a:buClr>
              <a:buFont typeface="Arial"/>
              <a:buNone/>
            </a:pPr>
            <a:endParaRPr sz="1400" kern="0" dirty="0">
              <a:solidFill>
                <a:srgbClr val="000000"/>
              </a:solidFill>
              <a:ea typeface="DM Sans"/>
              <a:cs typeface="Arial" panose="020B0604020202020204" pitchFamily="34" charset="0"/>
              <a:sym typeface="DM Sans"/>
            </a:endParaRPr>
          </a:p>
        </p:txBody>
      </p:sp>
    </p:spTree>
    <p:extLst>
      <p:ext uri="{BB962C8B-B14F-4D97-AF65-F5344CB8AC3E}">
        <p14:creationId xmlns:p14="http://schemas.microsoft.com/office/powerpoint/2010/main" val="87013742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119"/>
        <p:cNvGrpSpPr/>
        <p:nvPr/>
      </p:nvGrpSpPr>
      <p:grpSpPr>
        <a:xfrm>
          <a:off x="0" y="0"/>
          <a:ext cx="0" cy="0"/>
          <a:chOff x="0" y="0"/>
          <a:chExt cx="0" cy="0"/>
        </a:xfrm>
      </p:grpSpPr>
      <p:grpSp>
        <p:nvGrpSpPr>
          <p:cNvPr id="120" name="Google Shape;120;p20"/>
          <p:cNvGrpSpPr/>
          <p:nvPr/>
        </p:nvGrpSpPr>
        <p:grpSpPr>
          <a:xfrm>
            <a:off x="-10391" y="0"/>
            <a:ext cx="9154391" cy="6858000"/>
            <a:chOff x="-10391" y="0"/>
            <a:chExt cx="9154391" cy="5143500"/>
          </a:xfrm>
        </p:grpSpPr>
        <p:pic>
          <p:nvPicPr>
            <p:cNvPr id="121" name="Google Shape;121;p20"/>
            <p:cNvPicPr preferRelativeResize="0"/>
            <p:nvPr/>
          </p:nvPicPr>
          <p:blipFill rotWithShape="1">
            <a:blip r:embed="rId2">
              <a:alphaModFix/>
            </a:blip>
            <a:srcRect l="29075" t="54998" r="35396" b="22973"/>
            <a:stretch/>
          </p:blipFill>
          <p:spPr>
            <a:xfrm flipH="1">
              <a:off x="7430776" y="0"/>
              <a:ext cx="1713224" cy="903523"/>
            </a:xfrm>
            <a:prstGeom prst="rect">
              <a:avLst/>
            </a:prstGeom>
            <a:noFill/>
            <a:ln>
              <a:noFill/>
            </a:ln>
          </p:spPr>
        </p:pic>
        <p:pic>
          <p:nvPicPr>
            <p:cNvPr id="122" name="Google Shape;122;p20"/>
            <p:cNvPicPr preferRelativeResize="0"/>
            <p:nvPr/>
          </p:nvPicPr>
          <p:blipFill rotWithShape="1">
            <a:blip r:embed="rId2">
              <a:alphaModFix/>
            </a:blip>
            <a:srcRect l="51729" t="26417" r="36944" b="25974"/>
            <a:stretch/>
          </p:blipFill>
          <p:spPr>
            <a:xfrm rot="10800000" flipH="1">
              <a:off x="-10391" y="3190801"/>
              <a:ext cx="546202" cy="1952699"/>
            </a:xfrm>
            <a:prstGeom prst="rect">
              <a:avLst/>
            </a:prstGeom>
            <a:noFill/>
            <a:ln>
              <a:noFill/>
            </a:ln>
          </p:spPr>
        </p:pic>
      </p:grpSp>
      <p:sp>
        <p:nvSpPr>
          <p:cNvPr id="123" name="Google Shape;123;p20"/>
          <p:cNvSpPr txBox="1">
            <a:spLocks noGrp="1"/>
          </p:cNvSpPr>
          <p:nvPr>
            <p:ph type="title"/>
          </p:nvPr>
        </p:nvSpPr>
        <p:spPr>
          <a:xfrm>
            <a:off x="720000" y="593367"/>
            <a:ext cx="7704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24" name="Google Shape;124;p20"/>
          <p:cNvSpPr txBox="1">
            <a:spLocks noGrp="1"/>
          </p:cNvSpPr>
          <p:nvPr>
            <p:ph type="subTitle" idx="1"/>
          </p:nvPr>
        </p:nvSpPr>
        <p:spPr>
          <a:xfrm>
            <a:off x="4327445" y="3351269"/>
            <a:ext cx="2849400" cy="2032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25" name="Google Shape;125;p20"/>
          <p:cNvSpPr txBox="1">
            <a:spLocks noGrp="1"/>
          </p:cNvSpPr>
          <p:nvPr>
            <p:ph type="subTitle" idx="2"/>
          </p:nvPr>
        </p:nvSpPr>
        <p:spPr>
          <a:xfrm>
            <a:off x="720000" y="3351269"/>
            <a:ext cx="2849400" cy="2032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26" name="Google Shape;126;p20"/>
          <p:cNvSpPr txBox="1">
            <a:spLocks noGrp="1"/>
          </p:cNvSpPr>
          <p:nvPr>
            <p:ph type="subTitle" idx="3"/>
          </p:nvPr>
        </p:nvSpPr>
        <p:spPr>
          <a:xfrm>
            <a:off x="720000" y="2356041"/>
            <a:ext cx="2849400" cy="11692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Encode Sans"/>
                <a:ea typeface="Encode Sans"/>
                <a:cs typeface="Encode Sans"/>
                <a:sym typeface="Encode Sa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27" name="Google Shape;127;p20"/>
          <p:cNvSpPr txBox="1">
            <a:spLocks noGrp="1"/>
          </p:cNvSpPr>
          <p:nvPr>
            <p:ph type="subTitle" idx="4"/>
          </p:nvPr>
        </p:nvSpPr>
        <p:spPr>
          <a:xfrm>
            <a:off x="4327447" y="2356041"/>
            <a:ext cx="2849400" cy="11692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Encode Sans"/>
                <a:ea typeface="Encode Sans"/>
                <a:cs typeface="Encode Sans"/>
                <a:sym typeface="Encode Sa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grpSp>
        <p:nvGrpSpPr>
          <p:cNvPr id="128" name="Google Shape;128;p20"/>
          <p:cNvGrpSpPr/>
          <p:nvPr/>
        </p:nvGrpSpPr>
        <p:grpSpPr>
          <a:xfrm rot="-5400000">
            <a:off x="8268935" y="5783462"/>
            <a:ext cx="576940" cy="710396"/>
            <a:chOff x="5741750" y="3809796"/>
            <a:chExt cx="674100" cy="1106709"/>
          </a:xfrm>
        </p:grpSpPr>
        <p:sp>
          <p:nvSpPr>
            <p:cNvPr id="129" name="Google Shape;129;p20"/>
            <p:cNvSpPr/>
            <p:nvPr/>
          </p:nvSpPr>
          <p:spPr>
            <a:xfrm>
              <a:off x="5741750" y="4242405"/>
              <a:ext cx="674100" cy="674100"/>
            </a:xfrm>
            <a:prstGeom prst="pie">
              <a:avLst>
                <a:gd name="adj1" fmla="val 0"/>
                <a:gd name="adj2" fmla="val 10772809"/>
              </a:avLst>
            </a:prstGeom>
            <a:solidFill>
              <a:schemeClr val="dk2"/>
            </a:solidFill>
            <a:ln>
              <a:noFill/>
            </a:ln>
          </p:spPr>
          <p:txBody>
            <a:bodyPr spcFirstLastPara="1" wrap="square" lIns="91425" tIns="91425" rIns="91425" bIns="91425" anchor="ctr" anchorCtr="0">
              <a:noAutofit/>
            </a:bodyPr>
            <a:lstStyle/>
            <a:p>
              <a:pPr algn="ctr">
                <a:buClr>
                  <a:srgbClr val="000000"/>
                </a:buClr>
                <a:buFont typeface="Arial"/>
                <a:buNone/>
              </a:pPr>
              <a:endParaRPr sz="1400" kern="0">
                <a:solidFill>
                  <a:srgbClr val="000000"/>
                </a:solidFill>
                <a:latin typeface="Lato"/>
                <a:ea typeface="Lato"/>
                <a:cs typeface="Lato"/>
                <a:sym typeface="Lato"/>
              </a:endParaRPr>
            </a:p>
          </p:txBody>
        </p:sp>
        <p:sp>
          <p:nvSpPr>
            <p:cNvPr id="130" name="Google Shape;130;p20"/>
            <p:cNvSpPr/>
            <p:nvPr/>
          </p:nvSpPr>
          <p:spPr>
            <a:xfrm>
              <a:off x="5741750" y="3809796"/>
              <a:ext cx="674100" cy="674100"/>
            </a:xfrm>
            <a:prstGeom prst="pie">
              <a:avLst>
                <a:gd name="adj1" fmla="val 0"/>
                <a:gd name="adj2" fmla="val 10772809"/>
              </a:avLst>
            </a:prstGeom>
            <a:solidFill>
              <a:schemeClr val="dk2"/>
            </a:solidFill>
            <a:ln>
              <a:noFill/>
            </a:ln>
          </p:spPr>
          <p:txBody>
            <a:bodyPr spcFirstLastPara="1" wrap="square" lIns="91425" tIns="91425" rIns="91425" bIns="91425" anchor="ctr" anchorCtr="0">
              <a:noAutofit/>
            </a:bodyPr>
            <a:lstStyle/>
            <a:p>
              <a:pPr algn="ctr">
                <a:buClr>
                  <a:srgbClr val="000000"/>
                </a:buClr>
                <a:buFont typeface="Arial"/>
                <a:buNone/>
              </a:pPr>
              <a:endParaRPr sz="1400" kern="0">
                <a:solidFill>
                  <a:srgbClr val="000000"/>
                </a:solidFill>
                <a:latin typeface="Lato"/>
                <a:ea typeface="Lato"/>
                <a:cs typeface="Lato"/>
                <a:sym typeface="Lato"/>
              </a:endParaRPr>
            </a:p>
          </p:txBody>
        </p:sp>
      </p:grpSp>
      <p:sp>
        <p:nvSpPr>
          <p:cNvPr id="131" name="Google Shape;131;p20"/>
          <p:cNvSpPr/>
          <p:nvPr/>
        </p:nvSpPr>
        <p:spPr>
          <a:xfrm flipH="1">
            <a:off x="3728550" y="6138668"/>
            <a:ext cx="1229700" cy="1639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lgn="ctr">
              <a:buClr>
                <a:srgbClr val="000000"/>
              </a:buClr>
              <a:buFont typeface="Arial"/>
              <a:buNone/>
            </a:pPr>
            <a:endParaRPr sz="1400" kern="0" dirty="0">
              <a:solidFill>
                <a:srgbClr val="000000"/>
              </a:solidFill>
              <a:ea typeface="DM Sans"/>
              <a:cs typeface="Arial" panose="020B0604020202020204" pitchFamily="34" charset="0"/>
              <a:sym typeface="DM Sans"/>
            </a:endParaRPr>
          </a:p>
        </p:txBody>
      </p:sp>
    </p:spTree>
    <p:extLst>
      <p:ext uri="{BB962C8B-B14F-4D97-AF65-F5344CB8AC3E}">
        <p14:creationId xmlns:p14="http://schemas.microsoft.com/office/powerpoint/2010/main" val="126104622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40"/>
        <p:cNvGrpSpPr/>
        <p:nvPr/>
      </p:nvGrpSpPr>
      <p:grpSpPr>
        <a:xfrm>
          <a:off x="0" y="0"/>
          <a:ext cx="0" cy="0"/>
          <a:chOff x="0" y="0"/>
          <a:chExt cx="0" cy="0"/>
        </a:xfrm>
      </p:grpSpPr>
      <p:sp>
        <p:nvSpPr>
          <p:cNvPr id="141" name="Google Shape;141;p22"/>
          <p:cNvSpPr txBox="1">
            <a:spLocks noGrp="1"/>
          </p:cNvSpPr>
          <p:nvPr>
            <p:ph type="title"/>
          </p:nvPr>
        </p:nvSpPr>
        <p:spPr>
          <a:xfrm>
            <a:off x="720000" y="593367"/>
            <a:ext cx="7704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42" name="Google Shape;142;p22"/>
          <p:cNvSpPr txBox="1">
            <a:spLocks noGrp="1"/>
          </p:cNvSpPr>
          <p:nvPr>
            <p:ph type="subTitle" idx="1"/>
          </p:nvPr>
        </p:nvSpPr>
        <p:spPr>
          <a:xfrm>
            <a:off x="720000" y="3348487"/>
            <a:ext cx="2305500" cy="1354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43" name="Google Shape;143;p22"/>
          <p:cNvSpPr txBox="1">
            <a:spLocks noGrp="1"/>
          </p:cNvSpPr>
          <p:nvPr>
            <p:ph type="subTitle" idx="2"/>
          </p:nvPr>
        </p:nvSpPr>
        <p:spPr>
          <a:xfrm>
            <a:off x="3419250" y="3348487"/>
            <a:ext cx="2305500" cy="1354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44" name="Google Shape;144;p22"/>
          <p:cNvSpPr txBox="1">
            <a:spLocks noGrp="1"/>
          </p:cNvSpPr>
          <p:nvPr>
            <p:ph type="subTitle" idx="3"/>
          </p:nvPr>
        </p:nvSpPr>
        <p:spPr>
          <a:xfrm>
            <a:off x="6118500" y="3348487"/>
            <a:ext cx="2305500" cy="1354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45" name="Google Shape;145;p22"/>
          <p:cNvSpPr txBox="1">
            <a:spLocks noGrp="1"/>
          </p:cNvSpPr>
          <p:nvPr>
            <p:ph type="subTitle" idx="4"/>
          </p:nvPr>
        </p:nvSpPr>
        <p:spPr>
          <a:xfrm>
            <a:off x="720000" y="2642236"/>
            <a:ext cx="2305500" cy="8800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Encode Sans"/>
                <a:ea typeface="Encode Sans"/>
                <a:cs typeface="Encode Sans"/>
                <a:sym typeface="Encode Sa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46" name="Google Shape;146;p22"/>
          <p:cNvSpPr txBox="1">
            <a:spLocks noGrp="1"/>
          </p:cNvSpPr>
          <p:nvPr>
            <p:ph type="subTitle" idx="5"/>
          </p:nvPr>
        </p:nvSpPr>
        <p:spPr>
          <a:xfrm>
            <a:off x="3419250" y="2642236"/>
            <a:ext cx="2305500" cy="8800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Encode Sans"/>
                <a:ea typeface="Encode Sans"/>
                <a:cs typeface="Encode Sans"/>
                <a:sym typeface="Encode Sa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47" name="Google Shape;147;p22"/>
          <p:cNvSpPr txBox="1">
            <a:spLocks noGrp="1"/>
          </p:cNvSpPr>
          <p:nvPr>
            <p:ph type="subTitle" idx="6"/>
          </p:nvPr>
        </p:nvSpPr>
        <p:spPr>
          <a:xfrm>
            <a:off x="6118500" y="2642236"/>
            <a:ext cx="2305500" cy="8800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Encode Sans"/>
                <a:ea typeface="Encode Sans"/>
                <a:cs typeface="Encode Sans"/>
                <a:sym typeface="Encode Sa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grpSp>
        <p:nvGrpSpPr>
          <p:cNvPr id="148" name="Google Shape;148;p22"/>
          <p:cNvGrpSpPr/>
          <p:nvPr/>
        </p:nvGrpSpPr>
        <p:grpSpPr>
          <a:xfrm flipH="1">
            <a:off x="-3191" y="0"/>
            <a:ext cx="9154391" cy="6858000"/>
            <a:chOff x="-3191" y="0"/>
            <a:chExt cx="9154391" cy="5143500"/>
          </a:xfrm>
        </p:grpSpPr>
        <p:pic>
          <p:nvPicPr>
            <p:cNvPr id="149" name="Google Shape;149;p22"/>
            <p:cNvPicPr preferRelativeResize="0"/>
            <p:nvPr/>
          </p:nvPicPr>
          <p:blipFill rotWithShape="1">
            <a:blip r:embed="rId2">
              <a:alphaModFix/>
            </a:blip>
            <a:srcRect l="8459" t="64040" r="27695" b="3101"/>
            <a:stretch/>
          </p:blipFill>
          <p:spPr>
            <a:xfrm rot="10800000" flipH="1">
              <a:off x="-3191" y="3795802"/>
              <a:ext cx="3078676" cy="1347698"/>
            </a:xfrm>
            <a:prstGeom prst="rect">
              <a:avLst/>
            </a:prstGeom>
            <a:noFill/>
            <a:ln>
              <a:noFill/>
            </a:ln>
          </p:spPr>
        </p:pic>
        <p:pic>
          <p:nvPicPr>
            <p:cNvPr id="150" name="Google Shape;150;p22"/>
            <p:cNvPicPr preferRelativeResize="0"/>
            <p:nvPr/>
          </p:nvPicPr>
          <p:blipFill rotWithShape="1">
            <a:blip r:embed="rId2">
              <a:alphaModFix/>
            </a:blip>
            <a:srcRect l="51729" t="26417" r="36944" b="25974"/>
            <a:stretch/>
          </p:blipFill>
          <p:spPr>
            <a:xfrm flipH="1">
              <a:off x="8604998" y="0"/>
              <a:ext cx="546202" cy="1952699"/>
            </a:xfrm>
            <a:prstGeom prst="rect">
              <a:avLst/>
            </a:prstGeom>
            <a:noFill/>
            <a:ln>
              <a:noFill/>
            </a:ln>
          </p:spPr>
        </p:pic>
      </p:grpSp>
      <p:sp>
        <p:nvSpPr>
          <p:cNvPr id="151" name="Google Shape;151;p22"/>
          <p:cNvSpPr/>
          <p:nvPr/>
        </p:nvSpPr>
        <p:spPr>
          <a:xfrm flipH="1">
            <a:off x="8423852" y="-101599"/>
            <a:ext cx="1229700" cy="1639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lgn="ctr">
              <a:buClr>
                <a:srgbClr val="000000"/>
              </a:buClr>
              <a:buFont typeface="Arial"/>
              <a:buNone/>
            </a:pPr>
            <a:endParaRPr sz="1400" kern="0" dirty="0">
              <a:solidFill>
                <a:srgbClr val="000000"/>
              </a:solidFill>
              <a:ea typeface="DM Sans"/>
              <a:cs typeface="Arial" panose="020B0604020202020204" pitchFamily="34" charset="0"/>
              <a:sym typeface="DM Sans"/>
            </a:endParaRPr>
          </a:p>
        </p:txBody>
      </p:sp>
    </p:spTree>
    <p:extLst>
      <p:ext uri="{BB962C8B-B14F-4D97-AF65-F5344CB8AC3E}">
        <p14:creationId xmlns:p14="http://schemas.microsoft.com/office/powerpoint/2010/main" val="147396775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52"/>
        <p:cNvGrpSpPr/>
        <p:nvPr/>
      </p:nvGrpSpPr>
      <p:grpSpPr>
        <a:xfrm>
          <a:off x="0" y="0"/>
          <a:ext cx="0" cy="0"/>
          <a:chOff x="0" y="0"/>
          <a:chExt cx="0" cy="0"/>
        </a:xfrm>
      </p:grpSpPr>
      <p:grpSp>
        <p:nvGrpSpPr>
          <p:cNvPr id="153" name="Google Shape;153;p23"/>
          <p:cNvGrpSpPr/>
          <p:nvPr/>
        </p:nvGrpSpPr>
        <p:grpSpPr>
          <a:xfrm>
            <a:off x="-2" y="41"/>
            <a:ext cx="9144002" cy="6866967"/>
            <a:chOff x="-2" y="0"/>
            <a:chExt cx="9144002" cy="5150225"/>
          </a:xfrm>
        </p:grpSpPr>
        <p:pic>
          <p:nvPicPr>
            <p:cNvPr id="154" name="Google Shape;154;p23"/>
            <p:cNvPicPr preferRelativeResize="0"/>
            <p:nvPr/>
          </p:nvPicPr>
          <p:blipFill rotWithShape="1">
            <a:blip r:embed="rId2">
              <a:alphaModFix/>
            </a:blip>
            <a:srcRect l="12320" t="65543" r="35160" b="5847"/>
            <a:stretch/>
          </p:blipFill>
          <p:spPr>
            <a:xfrm rot="10800000" flipH="1">
              <a:off x="-2" y="3976775"/>
              <a:ext cx="2532552" cy="1173450"/>
            </a:xfrm>
            <a:prstGeom prst="rect">
              <a:avLst/>
            </a:prstGeom>
            <a:noFill/>
            <a:ln>
              <a:noFill/>
            </a:ln>
          </p:spPr>
        </p:pic>
        <p:pic>
          <p:nvPicPr>
            <p:cNvPr id="155" name="Google Shape;155;p23"/>
            <p:cNvPicPr preferRelativeResize="0"/>
            <p:nvPr/>
          </p:nvPicPr>
          <p:blipFill rotWithShape="1">
            <a:blip r:embed="rId2">
              <a:alphaModFix/>
            </a:blip>
            <a:srcRect l="56217" t="8940" r="11690" b="22655"/>
            <a:stretch/>
          </p:blipFill>
          <p:spPr>
            <a:xfrm rot="5400000">
              <a:off x="6967424" y="-629076"/>
              <a:ext cx="1547500" cy="2805652"/>
            </a:xfrm>
            <a:prstGeom prst="rect">
              <a:avLst/>
            </a:prstGeom>
            <a:noFill/>
            <a:ln>
              <a:noFill/>
            </a:ln>
          </p:spPr>
        </p:pic>
      </p:grpSp>
      <p:sp>
        <p:nvSpPr>
          <p:cNvPr id="156" name="Google Shape;156;p23"/>
          <p:cNvSpPr txBox="1">
            <a:spLocks noGrp="1"/>
          </p:cNvSpPr>
          <p:nvPr>
            <p:ph type="title"/>
          </p:nvPr>
        </p:nvSpPr>
        <p:spPr>
          <a:xfrm>
            <a:off x="720000" y="593367"/>
            <a:ext cx="7704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57" name="Google Shape;157;p23"/>
          <p:cNvSpPr txBox="1">
            <a:spLocks noGrp="1"/>
          </p:cNvSpPr>
          <p:nvPr>
            <p:ph type="subTitle" idx="1"/>
          </p:nvPr>
        </p:nvSpPr>
        <p:spPr>
          <a:xfrm>
            <a:off x="720000" y="2588099"/>
            <a:ext cx="3176400" cy="887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58" name="Google Shape;158;p23"/>
          <p:cNvSpPr txBox="1">
            <a:spLocks noGrp="1"/>
          </p:cNvSpPr>
          <p:nvPr>
            <p:ph type="subTitle" idx="2"/>
          </p:nvPr>
        </p:nvSpPr>
        <p:spPr>
          <a:xfrm>
            <a:off x="4049343" y="2588099"/>
            <a:ext cx="3176400" cy="887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59" name="Google Shape;159;p23"/>
          <p:cNvSpPr txBox="1">
            <a:spLocks noGrp="1"/>
          </p:cNvSpPr>
          <p:nvPr>
            <p:ph type="subTitle" idx="3"/>
          </p:nvPr>
        </p:nvSpPr>
        <p:spPr>
          <a:xfrm>
            <a:off x="720000" y="4778600"/>
            <a:ext cx="3176400" cy="887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60" name="Google Shape;160;p23"/>
          <p:cNvSpPr txBox="1">
            <a:spLocks noGrp="1"/>
          </p:cNvSpPr>
          <p:nvPr>
            <p:ph type="subTitle" idx="4"/>
          </p:nvPr>
        </p:nvSpPr>
        <p:spPr>
          <a:xfrm>
            <a:off x="4049334" y="4778600"/>
            <a:ext cx="3176400" cy="887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61" name="Google Shape;161;p23"/>
          <p:cNvSpPr txBox="1">
            <a:spLocks noGrp="1"/>
          </p:cNvSpPr>
          <p:nvPr>
            <p:ph type="subTitle" idx="5"/>
          </p:nvPr>
        </p:nvSpPr>
        <p:spPr>
          <a:xfrm>
            <a:off x="720000" y="2098233"/>
            <a:ext cx="3176400" cy="6740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Encode Sans"/>
                <a:ea typeface="Encode Sans"/>
                <a:cs typeface="Encode Sans"/>
                <a:sym typeface="Encode Sa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62" name="Google Shape;162;p23"/>
          <p:cNvSpPr txBox="1">
            <a:spLocks noGrp="1"/>
          </p:cNvSpPr>
          <p:nvPr>
            <p:ph type="subTitle" idx="6"/>
          </p:nvPr>
        </p:nvSpPr>
        <p:spPr>
          <a:xfrm>
            <a:off x="720000" y="4283063"/>
            <a:ext cx="3176400" cy="6740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Encode Sans"/>
                <a:ea typeface="Encode Sans"/>
                <a:cs typeface="Encode Sans"/>
                <a:sym typeface="Encode Sa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63" name="Google Shape;163;p23"/>
          <p:cNvSpPr txBox="1">
            <a:spLocks noGrp="1"/>
          </p:cNvSpPr>
          <p:nvPr>
            <p:ph type="subTitle" idx="7"/>
          </p:nvPr>
        </p:nvSpPr>
        <p:spPr>
          <a:xfrm>
            <a:off x="4049329" y="2098233"/>
            <a:ext cx="3176400" cy="6740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Encode Sans"/>
                <a:ea typeface="Encode Sans"/>
                <a:cs typeface="Encode Sans"/>
                <a:sym typeface="Encode Sa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64" name="Google Shape;164;p23"/>
          <p:cNvSpPr txBox="1">
            <a:spLocks noGrp="1"/>
          </p:cNvSpPr>
          <p:nvPr>
            <p:ph type="subTitle" idx="8"/>
          </p:nvPr>
        </p:nvSpPr>
        <p:spPr>
          <a:xfrm>
            <a:off x="4049329" y="4283063"/>
            <a:ext cx="3176400" cy="6740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Encode Sans"/>
                <a:ea typeface="Encode Sans"/>
                <a:cs typeface="Encode Sans"/>
                <a:sym typeface="Encode Sa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grpSp>
        <p:nvGrpSpPr>
          <p:cNvPr id="165" name="Google Shape;165;p23"/>
          <p:cNvGrpSpPr/>
          <p:nvPr/>
        </p:nvGrpSpPr>
        <p:grpSpPr>
          <a:xfrm rot="-5400000">
            <a:off x="8268935" y="5783462"/>
            <a:ext cx="576940" cy="710396"/>
            <a:chOff x="5741750" y="3809796"/>
            <a:chExt cx="674100" cy="1106709"/>
          </a:xfrm>
        </p:grpSpPr>
        <p:sp>
          <p:nvSpPr>
            <p:cNvPr id="166" name="Google Shape;166;p23"/>
            <p:cNvSpPr/>
            <p:nvPr/>
          </p:nvSpPr>
          <p:spPr>
            <a:xfrm>
              <a:off x="5741750" y="4242405"/>
              <a:ext cx="674100" cy="674100"/>
            </a:xfrm>
            <a:prstGeom prst="pie">
              <a:avLst>
                <a:gd name="adj1" fmla="val 0"/>
                <a:gd name="adj2" fmla="val 10772809"/>
              </a:avLst>
            </a:prstGeom>
            <a:solidFill>
              <a:schemeClr val="dk2"/>
            </a:solidFill>
            <a:ln>
              <a:noFill/>
            </a:ln>
          </p:spPr>
          <p:txBody>
            <a:bodyPr spcFirstLastPara="1" wrap="square" lIns="91425" tIns="91425" rIns="91425" bIns="91425" anchor="ctr" anchorCtr="0">
              <a:noAutofit/>
            </a:bodyPr>
            <a:lstStyle/>
            <a:p>
              <a:pPr algn="ctr">
                <a:buClr>
                  <a:srgbClr val="000000"/>
                </a:buClr>
                <a:buFont typeface="Arial"/>
                <a:buNone/>
              </a:pPr>
              <a:endParaRPr sz="1400" kern="0">
                <a:solidFill>
                  <a:srgbClr val="000000"/>
                </a:solidFill>
                <a:latin typeface="Lato"/>
                <a:ea typeface="Lato"/>
                <a:cs typeface="Lato"/>
                <a:sym typeface="Lato"/>
              </a:endParaRPr>
            </a:p>
          </p:txBody>
        </p:sp>
        <p:sp>
          <p:nvSpPr>
            <p:cNvPr id="167" name="Google Shape;167;p23"/>
            <p:cNvSpPr/>
            <p:nvPr/>
          </p:nvSpPr>
          <p:spPr>
            <a:xfrm>
              <a:off x="5741750" y="3809796"/>
              <a:ext cx="674100" cy="674100"/>
            </a:xfrm>
            <a:prstGeom prst="pie">
              <a:avLst>
                <a:gd name="adj1" fmla="val 0"/>
                <a:gd name="adj2" fmla="val 10772809"/>
              </a:avLst>
            </a:prstGeom>
            <a:solidFill>
              <a:schemeClr val="dk2"/>
            </a:solidFill>
            <a:ln>
              <a:noFill/>
            </a:ln>
          </p:spPr>
          <p:txBody>
            <a:bodyPr spcFirstLastPara="1" wrap="square" lIns="91425" tIns="91425" rIns="91425" bIns="91425" anchor="ctr" anchorCtr="0">
              <a:noAutofit/>
            </a:bodyPr>
            <a:lstStyle/>
            <a:p>
              <a:pPr algn="ctr">
                <a:buClr>
                  <a:srgbClr val="000000"/>
                </a:buClr>
                <a:buFont typeface="Arial"/>
                <a:buNone/>
              </a:pPr>
              <a:endParaRPr sz="1400" kern="0">
                <a:solidFill>
                  <a:srgbClr val="000000"/>
                </a:solidFill>
                <a:latin typeface="Lato"/>
                <a:ea typeface="Lato"/>
                <a:cs typeface="Lato"/>
                <a:sym typeface="Lato"/>
              </a:endParaRPr>
            </a:p>
          </p:txBody>
        </p:sp>
      </p:grpSp>
    </p:spTree>
    <p:extLst>
      <p:ext uri="{BB962C8B-B14F-4D97-AF65-F5344CB8AC3E}">
        <p14:creationId xmlns:p14="http://schemas.microsoft.com/office/powerpoint/2010/main" val="7954741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68"/>
        <p:cNvGrpSpPr/>
        <p:nvPr/>
      </p:nvGrpSpPr>
      <p:grpSpPr>
        <a:xfrm>
          <a:off x="0" y="0"/>
          <a:ext cx="0" cy="0"/>
          <a:chOff x="0" y="0"/>
          <a:chExt cx="0" cy="0"/>
        </a:xfrm>
      </p:grpSpPr>
      <p:grpSp>
        <p:nvGrpSpPr>
          <p:cNvPr id="169" name="Google Shape;169;p24"/>
          <p:cNvGrpSpPr/>
          <p:nvPr/>
        </p:nvGrpSpPr>
        <p:grpSpPr>
          <a:xfrm>
            <a:off x="0" y="0"/>
            <a:ext cx="9144000" cy="6858000"/>
            <a:chOff x="0" y="0"/>
            <a:chExt cx="9144000" cy="5143500"/>
          </a:xfrm>
        </p:grpSpPr>
        <p:pic>
          <p:nvPicPr>
            <p:cNvPr id="170" name="Google Shape;170;p24"/>
            <p:cNvPicPr preferRelativeResize="0"/>
            <p:nvPr/>
          </p:nvPicPr>
          <p:blipFill rotWithShape="1">
            <a:blip r:embed="rId2">
              <a:alphaModFix/>
            </a:blip>
            <a:srcRect l="8459" t="64040" r="27695" b="3101"/>
            <a:stretch/>
          </p:blipFill>
          <p:spPr>
            <a:xfrm>
              <a:off x="0" y="0"/>
              <a:ext cx="3078676" cy="1347698"/>
            </a:xfrm>
            <a:prstGeom prst="rect">
              <a:avLst/>
            </a:prstGeom>
            <a:noFill/>
            <a:ln>
              <a:noFill/>
            </a:ln>
          </p:spPr>
        </p:pic>
        <p:pic>
          <p:nvPicPr>
            <p:cNvPr id="171" name="Google Shape;171;p24"/>
            <p:cNvPicPr preferRelativeResize="0"/>
            <p:nvPr/>
          </p:nvPicPr>
          <p:blipFill rotWithShape="1">
            <a:blip r:embed="rId2">
              <a:alphaModFix/>
            </a:blip>
            <a:srcRect l="56089" t="4714" r="-3922" b="27161"/>
            <a:stretch/>
          </p:blipFill>
          <p:spPr>
            <a:xfrm rot="10800000">
              <a:off x="6837399" y="2349201"/>
              <a:ext cx="2306601" cy="2794299"/>
            </a:xfrm>
            <a:prstGeom prst="rect">
              <a:avLst/>
            </a:prstGeom>
            <a:noFill/>
            <a:ln>
              <a:noFill/>
            </a:ln>
          </p:spPr>
        </p:pic>
      </p:grpSp>
      <p:sp>
        <p:nvSpPr>
          <p:cNvPr id="172" name="Google Shape;172;p24"/>
          <p:cNvSpPr txBox="1">
            <a:spLocks noGrp="1"/>
          </p:cNvSpPr>
          <p:nvPr>
            <p:ph type="title"/>
          </p:nvPr>
        </p:nvSpPr>
        <p:spPr>
          <a:xfrm>
            <a:off x="720000" y="593367"/>
            <a:ext cx="7704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73" name="Google Shape;173;p24"/>
          <p:cNvSpPr txBox="1">
            <a:spLocks noGrp="1"/>
          </p:cNvSpPr>
          <p:nvPr>
            <p:ph type="subTitle" idx="1"/>
          </p:nvPr>
        </p:nvSpPr>
        <p:spPr>
          <a:xfrm>
            <a:off x="720000" y="2598491"/>
            <a:ext cx="2208900" cy="847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74" name="Google Shape;174;p24"/>
          <p:cNvSpPr txBox="1">
            <a:spLocks noGrp="1"/>
          </p:cNvSpPr>
          <p:nvPr>
            <p:ph type="subTitle" idx="2"/>
          </p:nvPr>
        </p:nvSpPr>
        <p:spPr>
          <a:xfrm>
            <a:off x="3467550" y="2598491"/>
            <a:ext cx="2208900" cy="847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75" name="Google Shape;175;p24"/>
          <p:cNvSpPr txBox="1">
            <a:spLocks noGrp="1"/>
          </p:cNvSpPr>
          <p:nvPr>
            <p:ph type="subTitle" idx="3"/>
          </p:nvPr>
        </p:nvSpPr>
        <p:spPr>
          <a:xfrm>
            <a:off x="720000" y="4783363"/>
            <a:ext cx="2208900" cy="847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76" name="Google Shape;176;p24"/>
          <p:cNvSpPr txBox="1">
            <a:spLocks noGrp="1"/>
          </p:cNvSpPr>
          <p:nvPr>
            <p:ph type="subTitle" idx="4"/>
          </p:nvPr>
        </p:nvSpPr>
        <p:spPr>
          <a:xfrm>
            <a:off x="3467550" y="4783363"/>
            <a:ext cx="2208900" cy="847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77" name="Google Shape;177;p24"/>
          <p:cNvSpPr txBox="1">
            <a:spLocks noGrp="1"/>
          </p:cNvSpPr>
          <p:nvPr>
            <p:ph type="subTitle" idx="5"/>
          </p:nvPr>
        </p:nvSpPr>
        <p:spPr>
          <a:xfrm>
            <a:off x="6215100" y="2598491"/>
            <a:ext cx="2208900" cy="847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78" name="Google Shape;178;p24"/>
          <p:cNvSpPr txBox="1">
            <a:spLocks noGrp="1"/>
          </p:cNvSpPr>
          <p:nvPr>
            <p:ph type="subTitle" idx="6"/>
          </p:nvPr>
        </p:nvSpPr>
        <p:spPr>
          <a:xfrm>
            <a:off x="6215100" y="4783363"/>
            <a:ext cx="2208900" cy="847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79" name="Google Shape;179;p24"/>
          <p:cNvSpPr txBox="1">
            <a:spLocks noGrp="1"/>
          </p:cNvSpPr>
          <p:nvPr>
            <p:ph type="subTitle" idx="7"/>
          </p:nvPr>
        </p:nvSpPr>
        <p:spPr>
          <a:xfrm>
            <a:off x="721001" y="2115417"/>
            <a:ext cx="2206800" cy="656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Encode Sans"/>
                <a:ea typeface="Encode Sans"/>
                <a:cs typeface="Encode Sans"/>
                <a:sym typeface="Encode Sa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80" name="Google Shape;180;p24"/>
          <p:cNvSpPr txBox="1">
            <a:spLocks noGrp="1"/>
          </p:cNvSpPr>
          <p:nvPr>
            <p:ph type="subTitle" idx="8"/>
          </p:nvPr>
        </p:nvSpPr>
        <p:spPr>
          <a:xfrm>
            <a:off x="3467550" y="2115417"/>
            <a:ext cx="2206800" cy="656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Encode Sans"/>
                <a:ea typeface="Encode Sans"/>
                <a:cs typeface="Encode Sans"/>
                <a:sym typeface="Encode Sa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81" name="Google Shape;181;p24"/>
          <p:cNvSpPr txBox="1">
            <a:spLocks noGrp="1"/>
          </p:cNvSpPr>
          <p:nvPr>
            <p:ph type="subTitle" idx="9"/>
          </p:nvPr>
        </p:nvSpPr>
        <p:spPr>
          <a:xfrm>
            <a:off x="6217200" y="2115417"/>
            <a:ext cx="2206800" cy="656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Encode Sans"/>
                <a:ea typeface="Encode Sans"/>
                <a:cs typeface="Encode Sans"/>
                <a:sym typeface="Encode Sa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82" name="Google Shape;182;p24"/>
          <p:cNvSpPr txBox="1">
            <a:spLocks noGrp="1"/>
          </p:cNvSpPr>
          <p:nvPr>
            <p:ph type="subTitle" idx="13"/>
          </p:nvPr>
        </p:nvSpPr>
        <p:spPr>
          <a:xfrm>
            <a:off x="721001" y="4300257"/>
            <a:ext cx="2206800" cy="656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Encode Sans"/>
                <a:ea typeface="Encode Sans"/>
                <a:cs typeface="Encode Sans"/>
                <a:sym typeface="Encode Sa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83" name="Google Shape;183;p24"/>
          <p:cNvSpPr txBox="1">
            <a:spLocks noGrp="1"/>
          </p:cNvSpPr>
          <p:nvPr>
            <p:ph type="subTitle" idx="14"/>
          </p:nvPr>
        </p:nvSpPr>
        <p:spPr>
          <a:xfrm>
            <a:off x="3467550" y="4300257"/>
            <a:ext cx="2206800" cy="656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Encode Sans"/>
                <a:ea typeface="Encode Sans"/>
                <a:cs typeface="Encode Sans"/>
                <a:sym typeface="Encode Sa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84" name="Google Shape;184;p24"/>
          <p:cNvSpPr txBox="1">
            <a:spLocks noGrp="1"/>
          </p:cNvSpPr>
          <p:nvPr>
            <p:ph type="subTitle" idx="15"/>
          </p:nvPr>
        </p:nvSpPr>
        <p:spPr>
          <a:xfrm>
            <a:off x="6217200" y="4300257"/>
            <a:ext cx="2206800" cy="656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Encode Sans"/>
                <a:ea typeface="Encode Sans"/>
                <a:cs typeface="Encode Sans"/>
                <a:sym typeface="Encode Sa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Tree>
    <p:extLst>
      <p:ext uri="{BB962C8B-B14F-4D97-AF65-F5344CB8AC3E}">
        <p14:creationId xmlns:p14="http://schemas.microsoft.com/office/powerpoint/2010/main" val="38099242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9072F99-16A1-4E5F-BC03-7C61E2977849}" type="datetimeFigureOut">
              <a:rPr lang="en-US" smtClean="0">
                <a:solidFill>
                  <a:prstClr val="black">
                    <a:tint val="75000"/>
                  </a:prstClr>
                </a:solidFill>
              </a:rPr>
              <a:pPr/>
              <a:t>8/16/2024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032FBF-DFAE-4B42-967A-1F422E425E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240588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85"/>
        <p:cNvGrpSpPr/>
        <p:nvPr/>
      </p:nvGrpSpPr>
      <p:grpSpPr>
        <a:xfrm>
          <a:off x="0" y="0"/>
          <a:ext cx="0" cy="0"/>
          <a:chOff x="0" y="0"/>
          <a:chExt cx="0" cy="0"/>
        </a:xfrm>
      </p:grpSpPr>
      <p:sp>
        <p:nvSpPr>
          <p:cNvPr id="186" name="Google Shape;186;p25"/>
          <p:cNvSpPr txBox="1">
            <a:spLocks noGrp="1"/>
          </p:cNvSpPr>
          <p:nvPr>
            <p:ph type="title" hasCustomPrompt="1"/>
          </p:nvPr>
        </p:nvSpPr>
        <p:spPr>
          <a:xfrm>
            <a:off x="713225" y="1040747"/>
            <a:ext cx="4175400" cy="1025200"/>
          </a:xfrm>
          <a:prstGeom prst="rect">
            <a:avLst/>
          </a:prstGeom>
          <a:noFill/>
        </p:spPr>
        <p:txBody>
          <a:bodyPr spcFirstLastPara="1" wrap="square" lIns="91425" tIns="91425" rIns="91425" bIns="91425" anchor="b" anchorCtr="0">
            <a:noAutofit/>
          </a:bodyPr>
          <a:lstStyle>
            <a:lvl1pPr lvl="0" rtl="0">
              <a:spcBef>
                <a:spcPts val="0"/>
              </a:spcBef>
              <a:spcAft>
                <a:spcPts val="0"/>
              </a:spcAft>
              <a:buClr>
                <a:schemeClr val="lt1"/>
              </a:buClr>
              <a:buSzPts val="6000"/>
              <a:buNone/>
              <a:defRPr sz="35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87" name="Google Shape;187;p25"/>
          <p:cNvSpPr txBox="1">
            <a:spLocks noGrp="1"/>
          </p:cNvSpPr>
          <p:nvPr>
            <p:ph type="subTitle" idx="1"/>
          </p:nvPr>
        </p:nvSpPr>
        <p:spPr>
          <a:xfrm>
            <a:off x="713225" y="2034019"/>
            <a:ext cx="4175400" cy="58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400"/>
              <a:buNone/>
              <a:defRPr sz="1600">
                <a:solidFill>
                  <a:schemeClr val="dk1"/>
                </a:solidFill>
                <a:latin typeface="Arial" panose="020B0604020202020204" pitchFamily="34" charset="0"/>
                <a:cs typeface="Arial" panose="020B0604020202020204" pitchFamily="34" charset="0"/>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None/>
              <a:defRPr sz="2100">
                <a:solidFill>
                  <a:schemeClr val="dk1"/>
                </a:solidFill>
              </a:defRPr>
            </a:lvl4pPr>
            <a:lvl5pPr lvl="4" algn="ctr" rtl="0">
              <a:lnSpc>
                <a:spcPct val="100000"/>
              </a:lnSpc>
              <a:spcBef>
                <a:spcPts val="0"/>
              </a:spcBef>
              <a:spcAft>
                <a:spcPts val="0"/>
              </a:spcAft>
              <a:buClr>
                <a:schemeClr val="dk1"/>
              </a:buClr>
              <a:buSzPts val="2100"/>
              <a:buNone/>
              <a:defRPr sz="2100">
                <a:solidFill>
                  <a:schemeClr val="dk1"/>
                </a:solidFill>
              </a:defRPr>
            </a:lvl5pPr>
            <a:lvl6pPr lvl="5" algn="ctr" rtl="0">
              <a:lnSpc>
                <a:spcPct val="100000"/>
              </a:lnSpc>
              <a:spcBef>
                <a:spcPts val="0"/>
              </a:spcBef>
              <a:spcAft>
                <a:spcPts val="0"/>
              </a:spcAft>
              <a:buClr>
                <a:schemeClr val="dk1"/>
              </a:buClr>
              <a:buSzPts val="2100"/>
              <a:buNone/>
              <a:defRPr sz="2100">
                <a:solidFill>
                  <a:schemeClr val="dk1"/>
                </a:solidFill>
              </a:defRPr>
            </a:lvl6pPr>
            <a:lvl7pPr lvl="6" algn="ctr" rtl="0">
              <a:lnSpc>
                <a:spcPct val="100000"/>
              </a:lnSpc>
              <a:spcBef>
                <a:spcPts val="0"/>
              </a:spcBef>
              <a:spcAft>
                <a:spcPts val="0"/>
              </a:spcAft>
              <a:buClr>
                <a:schemeClr val="dk1"/>
              </a:buClr>
              <a:buSzPts val="2100"/>
              <a:buNone/>
              <a:defRPr sz="2100">
                <a:solidFill>
                  <a:schemeClr val="dk1"/>
                </a:solidFill>
              </a:defRPr>
            </a:lvl7pPr>
            <a:lvl8pPr lvl="7" algn="ctr" rtl="0">
              <a:lnSpc>
                <a:spcPct val="100000"/>
              </a:lnSpc>
              <a:spcBef>
                <a:spcPts val="0"/>
              </a:spcBef>
              <a:spcAft>
                <a:spcPts val="0"/>
              </a:spcAft>
              <a:buClr>
                <a:schemeClr val="dk1"/>
              </a:buClr>
              <a:buSzPts val="2100"/>
              <a:buNone/>
              <a:defRPr sz="2100">
                <a:solidFill>
                  <a:schemeClr val="dk1"/>
                </a:solidFill>
              </a:defRPr>
            </a:lvl8pPr>
            <a:lvl9pPr lvl="8" algn="ctr" rtl="0">
              <a:lnSpc>
                <a:spcPct val="100000"/>
              </a:lnSpc>
              <a:spcBef>
                <a:spcPts val="0"/>
              </a:spcBef>
              <a:spcAft>
                <a:spcPts val="0"/>
              </a:spcAft>
              <a:buClr>
                <a:schemeClr val="dk1"/>
              </a:buClr>
              <a:buSzPts val="2100"/>
              <a:buNone/>
              <a:defRPr sz="2100">
                <a:solidFill>
                  <a:schemeClr val="dk1"/>
                </a:solidFill>
              </a:defRPr>
            </a:lvl9pPr>
          </a:lstStyle>
          <a:p>
            <a:endParaRPr dirty="0"/>
          </a:p>
        </p:txBody>
      </p:sp>
      <p:sp>
        <p:nvSpPr>
          <p:cNvPr id="188" name="Google Shape;188;p25"/>
          <p:cNvSpPr txBox="1">
            <a:spLocks noGrp="1"/>
          </p:cNvSpPr>
          <p:nvPr>
            <p:ph type="title" idx="2" hasCustomPrompt="1"/>
          </p:nvPr>
        </p:nvSpPr>
        <p:spPr>
          <a:xfrm>
            <a:off x="713225" y="2640564"/>
            <a:ext cx="4175400" cy="1025200"/>
          </a:xfrm>
          <a:prstGeom prst="rect">
            <a:avLst/>
          </a:prstGeom>
          <a:noFill/>
        </p:spPr>
        <p:txBody>
          <a:bodyPr spcFirstLastPara="1" wrap="square" lIns="91425" tIns="91425" rIns="91425" bIns="91425" anchor="b" anchorCtr="0">
            <a:noAutofit/>
          </a:bodyPr>
          <a:lstStyle>
            <a:lvl1pPr lvl="0" rtl="0">
              <a:spcBef>
                <a:spcPts val="0"/>
              </a:spcBef>
              <a:spcAft>
                <a:spcPts val="0"/>
              </a:spcAft>
              <a:buClr>
                <a:schemeClr val="lt1"/>
              </a:buClr>
              <a:buSzPts val="6000"/>
              <a:buNone/>
              <a:defRPr sz="35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89" name="Google Shape;189;p25"/>
          <p:cNvSpPr txBox="1">
            <a:spLocks noGrp="1"/>
          </p:cNvSpPr>
          <p:nvPr>
            <p:ph type="subTitle" idx="3"/>
          </p:nvPr>
        </p:nvSpPr>
        <p:spPr>
          <a:xfrm>
            <a:off x="713225" y="3633823"/>
            <a:ext cx="4175400" cy="58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400"/>
              <a:buNone/>
              <a:defRPr sz="1600">
                <a:solidFill>
                  <a:schemeClr val="dk1"/>
                </a:solidFill>
                <a:latin typeface="Arial" panose="020B0604020202020204" pitchFamily="34" charset="0"/>
                <a:cs typeface="Arial" panose="020B0604020202020204" pitchFamily="34" charset="0"/>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None/>
              <a:defRPr sz="2100">
                <a:solidFill>
                  <a:schemeClr val="dk1"/>
                </a:solidFill>
              </a:defRPr>
            </a:lvl4pPr>
            <a:lvl5pPr lvl="4" algn="ctr" rtl="0">
              <a:lnSpc>
                <a:spcPct val="100000"/>
              </a:lnSpc>
              <a:spcBef>
                <a:spcPts val="0"/>
              </a:spcBef>
              <a:spcAft>
                <a:spcPts val="0"/>
              </a:spcAft>
              <a:buClr>
                <a:schemeClr val="dk1"/>
              </a:buClr>
              <a:buSzPts val="2100"/>
              <a:buNone/>
              <a:defRPr sz="2100">
                <a:solidFill>
                  <a:schemeClr val="dk1"/>
                </a:solidFill>
              </a:defRPr>
            </a:lvl5pPr>
            <a:lvl6pPr lvl="5" algn="ctr" rtl="0">
              <a:lnSpc>
                <a:spcPct val="100000"/>
              </a:lnSpc>
              <a:spcBef>
                <a:spcPts val="0"/>
              </a:spcBef>
              <a:spcAft>
                <a:spcPts val="0"/>
              </a:spcAft>
              <a:buClr>
                <a:schemeClr val="dk1"/>
              </a:buClr>
              <a:buSzPts val="2100"/>
              <a:buNone/>
              <a:defRPr sz="2100">
                <a:solidFill>
                  <a:schemeClr val="dk1"/>
                </a:solidFill>
              </a:defRPr>
            </a:lvl6pPr>
            <a:lvl7pPr lvl="6" algn="ctr" rtl="0">
              <a:lnSpc>
                <a:spcPct val="100000"/>
              </a:lnSpc>
              <a:spcBef>
                <a:spcPts val="0"/>
              </a:spcBef>
              <a:spcAft>
                <a:spcPts val="0"/>
              </a:spcAft>
              <a:buClr>
                <a:schemeClr val="dk1"/>
              </a:buClr>
              <a:buSzPts val="2100"/>
              <a:buNone/>
              <a:defRPr sz="2100">
                <a:solidFill>
                  <a:schemeClr val="dk1"/>
                </a:solidFill>
              </a:defRPr>
            </a:lvl7pPr>
            <a:lvl8pPr lvl="7" algn="ctr" rtl="0">
              <a:lnSpc>
                <a:spcPct val="100000"/>
              </a:lnSpc>
              <a:spcBef>
                <a:spcPts val="0"/>
              </a:spcBef>
              <a:spcAft>
                <a:spcPts val="0"/>
              </a:spcAft>
              <a:buClr>
                <a:schemeClr val="dk1"/>
              </a:buClr>
              <a:buSzPts val="2100"/>
              <a:buNone/>
              <a:defRPr sz="2100">
                <a:solidFill>
                  <a:schemeClr val="dk1"/>
                </a:solidFill>
              </a:defRPr>
            </a:lvl8pPr>
            <a:lvl9pPr lvl="8" algn="ctr" rtl="0">
              <a:lnSpc>
                <a:spcPct val="100000"/>
              </a:lnSpc>
              <a:spcBef>
                <a:spcPts val="0"/>
              </a:spcBef>
              <a:spcAft>
                <a:spcPts val="0"/>
              </a:spcAft>
              <a:buClr>
                <a:schemeClr val="dk1"/>
              </a:buClr>
              <a:buSzPts val="2100"/>
              <a:buNone/>
              <a:defRPr sz="2100">
                <a:solidFill>
                  <a:schemeClr val="dk1"/>
                </a:solidFill>
              </a:defRPr>
            </a:lvl9pPr>
          </a:lstStyle>
          <a:p>
            <a:endParaRPr dirty="0"/>
          </a:p>
        </p:txBody>
      </p:sp>
      <p:sp>
        <p:nvSpPr>
          <p:cNvPr id="190" name="Google Shape;190;p25"/>
          <p:cNvSpPr txBox="1">
            <a:spLocks noGrp="1"/>
          </p:cNvSpPr>
          <p:nvPr>
            <p:ph type="title" idx="4" hasCustomPrompt="1"/>
          </p:nvPr>
        </p:nvSpPr>
        <p:spPr>
          <a:xfrm>
            <a:off x="713225" y="4240381"/>
            <a:ext cx="4175400" cy="1025200"/>
          </a:xfrm>
          <a:prstGeom prst="rect">
            <a:avLst/>
          </a:prstGeom>
          <a:noFill/>
        </p:spPr>
        <p:txBody>
          <a:bodyPr spcFirstLastPara="1" wrap="square" lIns="91425" tIns="91425" rIns="91425" bIns="91425" anchor="b" anchorCtr="0">
            <a:noAutofit/>
          </a:bodyPr>
          <a:lstStyle>
            <a:lvl1pPr lvl="0" rtl="0">
              <a:spcBef>
                <a:spcPts val="0"/>
              </a:spcBef>
              <a:spcAft>
                <a:spcPts val="0"/>
              </a:spcAft>
              <a:buClr>
                <a:schemeClr val="lt1"/>
              </a:buClr>
              <a:buSzPts val="6000"/>
              <a:buNone/>
              <a:defRPr sz="35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91" name="Google Shape;191;p25"/>
          <p:cNvSpPr txBox="1">
            <a:spLocks noGrp="1"/>
          </p:cNvSpPr>
          <p:nvPr>
            <p:ph type="subTitle" idx="5"/>
          </p:nvPr>
        </p:nvSpPr>
        <p:spPr>
          <a:xfrm>
            <a:off x="713225" y="5233653"/>
            <a:ext cx="4175400" cy="58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400"/>
              <a:buNone/>
              <a:defRPr sz="1600">
                <a:solidFill>
                  <a:schemeClr val="dk1"/>
                </a:solidFill>
                <a:latin typeface="Arial" panose="020B0604020202020204" pitchFamily="34" charset="0"/>
                <a:cs typeface="Arial" panose="020B0604020202020204" pitchFamily="34" charset="0"/>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None/>
              <a:defRPr sz="2100">
                <a:solidFill>
                  <a:schemeClr val="dk1"/>
                </a:solidFill>
              </a:defRPr>
            </a:lvl4pPr>
            <a:lvl5pPr lvl="4" algn="ctr" rtl="0">
              <a:lnSpc>
                <a:spcPct val="100000"/>
              </a:lnSpc>
              <a:spcBef>
                <a:spcPts val="0"/>
              </a:spcBef>
              <a:spcAft>
                <a:spcPts val="0"/>
              </a:spcAft>
              <a:buClr>
                <a:schemeClr val="dk1"/>
              </a:buClr>
              <a:buSzPts val="2100"/>
              <a:buNone/>
              <a:defRPr sz="2100">
                <a:solidFill>
                  <a:schemeClr val="dk1"/>
                </a:solidFill>
              </a:defRPr>
            </a:lvl5pPr>
            <a:lvl6pPr lvl="5" algn="ctr" rtl="0">
              <a:lnSpc>
                <a:spcPct val="100000"/>
              </a:lnSpc>
              <a:spcBef>
                <a:spcPts val="0"/>
              </a:spcBef>
              <a:spcAft>
                <a:spcPts val="0"/>
              </a:spcAft>
              <a:buClr>
                <a:schemeClr val="dk1"/>
              </a:buClr>
              <a:buSzPts val="2100"/>
              <a:buNone/>
              <a:defRPr sz="2100">
                <a:solidFill>
                  <a:schemeClr val="dk1"/>
                </a:solidFill>
              </a:defRPr>
            </a:lvl6pPr>
            <a:lvl7pPr lvl="6" algn="ctr" rtl="0">
              <a:lnSpc>
                <a:spcPct val="100000"/>
              </a:lnSpc>
              <a:spcBef>
                <a:spcPts val="0"/>
              </a:spcBef>
              <a:spcAft>
                <a:spcPts val="0"/>
              </a:spcAft>
              <a:buClr>
                <a:schemeClr val="dk1"/>
              </a:buClr>
              <a:buSzPts val="2100"/>
              <a:buNone/>
              <a:defRPr sz="2100">
                <a:solidFill>
                  <a:schemeClr val="dk1"/>
                </a:solidFill>
              </a:defRPr>
            </a:lvl7pPr>
            <a:lvl8pPr lvl="7" algn="ctr" rtl="0">
              <a:lnSpc>
                <a:spcPct val="100000"/>
              </a:lnSpc>
              <a:spcBef>
                <a:spcPts val="0"/>
              </a:spcBef>
              <a:spcAft>
                <a:spcPts val="0"/>
              </a:spcAft>
              <a:buClr>
                <a:schemeClr val="dk1"/>
              </a:buClr>
              <a:buSzPts val="2100"/>
              <a:buNone/>
              <a:defRPr sz="2100">
                <a:solidFill>
                  <a:schemeClr val="dk1"/>
                </a:solidFill>
              </a:defRPr>
            </a:lvl8pPr>
            <a:lvl9pPr lvl="8" algn="ctr" rtl="0">
              <a:lnSpc>
                <a:spcPct val="100000"/>
              </a:lnSpc>
              <a:spcBef>
                <a:spcPts val="0"/>
              </a:spcBef>
              <a:spcAft>
                <a:spcPts val="0"/>
              </a:spcAft>
              <a:buClr>
                <a:schemeClr val="dk1"/>
              </a:buClr>
              <a:buSzPts val="2100"/>
              <a:buNone/>
              <a:defRPr sz="2100">
                <a:solidFill>
                  <a:schemeClr val="dk1"/>
                </a:solidFill>
              </a:defRPr>
            </a:lvl9pPr>
          </a:lstStyle>
          <a:p>
            <a:endParaRPr dirty="0"/>
          </a:p>
        </p:txBody>
      </p:sp>
    </p:spTree>
    <p:extLst>
      <p:ext uri="{BB962C8B-B14F-4D97-AF65-F5344CB8AC3E}">
        <p14:creationId xmlns:p14="http://schemas.microsoft.com/office/powerpoint/2010/main" val="183065559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92"/>
        <p:cNvGrpSpPr/>
        <p:nvPr/>
      </p:nvGrpSpPr>
      <p:grpSpPr>
        <a:xfrm>
          <a:off x="0" y="0"/>
          <a:ext cx="0" cy="0"/>
          <a:chOff x="0" y="0"/>
          <a:chExt cx="0" cy="0"/>
        </a:xfrm>
      </p:grpSpPr>
      <p:grpSp>
        <p:nvGrpSpPr>
          <p:cNvPr id="193" name="Google Shape;193;p26"/>
          <p:cNvGrpSpPr/>
          <p:nvPr/>
        </p:nvGrpSpPr>
        <p:grpSpPr>
          <a:xfrm>
            <a:off x="0" y="0"/>
            <a:ext cx="9144000" cy="6858000"/>
            <a:chOff x="0" y="0"/>
            <a:chExt cx="9144000" cy="5143500"/>
          </a:xfrm>
        </p:grpSpPr>
        <p:pic>
          <p:nvPicPr>
            <p:cNvPr id="194" name="Google Shape;194;p26"/>
            <p:cNvPicPr preferRelativeResize="0"/>
            <p:nvPr/>
          </p:nvPicPr>
          <p:blipFill rotWithShape="1">
            <a:blip r:embed="rId2">
              <a:alphaModFix/>
            </a:blip>
            <a:srcRect l="8348" t="4337" r="8828" b="1580"/>
            <a:stretch/>
          </p:blipFill>
          <p:spPr>
            <a:xfrm rot="10800000">
              <a:off x="4716398" y="865901"/>
              <a:ext cx="4427602" cy="4277599"/>
            </a:xfrm>
            <a:prstGeom prst="rect">
              <a:avLst/>
            </a:prstGeom>
            <a:noFill/>
            <a:ln>
              <a:noFill/>
            </a:ln>
          </p:spPr>
        </p:pic>
        <p:pic>
          <p:nvPicPr>
            <p:cNvPr id="195" name="Google Shape;195;p26"/>
            <p:cNvPicPr preferRelativeResize="0"/>
            <p:nvPr/>
          </p:nvPicPr>
          <p:blipFill rotWithShape="1">
            <a:blip r:embed="rId2">
              <a:alphaModFix/>
            </a:blip>
            <a:srcRect l="8440" t="64341" r="32496" b="-7848"/>
            <a:stretch/>
          </p:blipFill>
          <p:spPr>
            <a:xfrm>
              <a:off x="0" y="0"/>
              <a:ext cx="3157350" cy="1978176"/>
            </a:xfrm>
            <a:prstGeom prst="rect">
              <a:avLst/>
            </a:prstGeom>
            <a:noFill/>
            <a:ln>
              <a:noFill/>
            </a:ln>
          </p:spPr>
        </p:pic>
      </p:grpSp>
      <p:sp>
        <p:nvSpPr>
          <p:cNvPr id="196" name="Google Shape;196;p26"/>
          <p:cNvSpPr txBox="1">
            <a:spLocks noGrp="1"/>
          </p:cNvSpPr>
          <p:nvPr>
            <p:ph type="title"/>
          </p:nvPr>
        </p:nvSpPr>
        <p:spPr>
          <a:xfrm>
            <a:off x="713225" y="719333"/>
            <a:ext cx="4575300" cy="14116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60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97" name="Google Shape;197;p26"/>
          <p:cNvSpPr txBox="1">
            <a:spLocks noGrp="1"/>
          </p:cNvSpPr>
          <p:nvPr>
            <p:ph type="subTitle" idx="1"/>
          </p:nvPr>
        </p:nvSpPr>
        <p:spPr>
          <a:xfrm>
            <a:off x="713225" y="2029333"/>
            <a:ext cx="4575300" cy="1552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98" name="Google Shape;198;p26"/>
          <p:cNvSpPr txBox="1"/>
          <p:nvPr/>
        </p:nvSpPr>
        <p:spPr>
          <a:xfrm>
            <a:off x="713225" y="4423367"/>
            <a:ext cx="3861600" cy="1077600"/>
          </a:xfrm>
          <a:prstGeom prst="rect">
            <a:avLst/>
          </a:prstGeom>
          <a:noFill/>
          <a:ln>
            <a:noFill/>
          </a:ln>
        </p:spPr>
        <p:txBody>
          <a:bodyPr spcFirstLastPara="1" wrap="square" lIns="91425" tIns="91425" rIns="91425" bIns="91425" anchor="t" anchorCtr="0">
            <a:noAutofit/>
          </a:bodyPr>
          <a:lstStyle/>
          <a:p>
            <a:pPr>
              <a:spcBef>
                <a:spcPts val="300"/>
              </a:spcBef>
              <a:buClr>
                <a:srgbClr val="000000"/>
              </a:buClr>
              <a:buFont typeface="Arial"/>
              <a:buNone/>
            </a:pPr>
            <a:r>
              <a:rPr lang="en" sz="1200" b="1" kern="0" dirty="0">
                <a:solidFill>
                  <a:srgbClr val="041B2D"/>
                </a:solidFill>
                <a:ea typeface="DM Sans"/>
                <a:cs typeface="Arial" panose="020B0604020202020204" pitchFamily="34" charset="0"/>
                <a:sym typeface="DM Sans"/>
              </a:rPr>
              <a:t>CREDITS:</a:t>
            </a:r>
            <a:r>
              <a:rPr lang="en" sz="1200" kern="0" dirty="0">
                <a:solidFill>
                  <a:srgbClr val="041B2D"/>
                </a:solidFill>
                <a:ea typeface="DM Sans"/>
                <a:cs typeface="Arial" panose="020B0604020202020204" pitchFamily="34" charset="0"/>
                <a:sym typeface="DM Sans"/>
              </a:rPr>
              <a:t> This presentation template was created by </a:t>
            </a:r>
            <a:r>
              <a:rPr lang="en" sz="1200" b="1" u="sng" kern="0" dirty="0">
                <a:solidFill>
                  <a:srgbClr val="041B2D"/>
                </a:solidFill>
                <a:ea typeface="DM Sans"/>
                <a:cs typeface="Arial" panose="020B0604020202020204" pitchFamily="34" charset="0"/>
                <a:sym typeface="DM Sans"/>
                <a:hlinkClick r:id="rId3"/>
              </a:rPr>
              <a:t>Slidesgo</a:t>
            </a:r>
            <a:r>
              <a:rPr lang="en" sz="1200" kern="0" dirty="0">
                <a:solidFill>
                  <a:srgbClr val="041B2D"/>
                </a:solidFill>
                <a:ea typeface="DM Sans"/>
                <a:cs typeface="Arial" panose="020B0604020202020204" pitchFamily="34" charset="0"/>
                <a:sym typeface="DM Sans"/>
              </a:rPr>
              <a:t>, and includes icons by </a:t>
            </a:r>
            <a:r>
              <a:rPr lang="en" sz="1200" b="1" u="sng" kern="0" dirty="0">
                <a:solidFill>
                  <a:srgbClr val="041B2D"/>
                </a:solidFill>
                <a:ea typeface="DM Sans"/>
                <a:cs typeface="Arial" panose="020B0604020202020204" pitchFamily="34" charset="0"/>
                <a:sym typeface="DM Sans"/>
                <a:hlinkClick r:id="rId4">
                  <a:extLst>
                    <a:ext uri="{A12FA001-AC4F-418D-AE19-62706E023703}">
                      <ahyp:hlinkClr xmlns="" xmlns:ahyp="http://schemas.microsoft.com/office/drawing/2018/hyperlinkcolor" val="tx"/>
                    </a:ext>
                  </a:extLst>
                </a:hlinkClick>
              </a:rPr>
              <a:t>Flaticon</a:t>
            </a:r>
            <a:r>
              <a:rPr lang="en" sz="1200" kern="0" dirty="0">
                <a:solidFill>
                  <a:srgbClr val="041B2D"/>
                </a:solidFill>
                <a:ea typeface="DM Sans"/>
                <a:cs typeface="Arial" panose="020B0604020202020204" pitchFamily="34" charset="0"/>
                <a:sym typeface="DM Sans"/>
              </a:rPr>
              <a:t>, and infographics &amp; images by </a:t>
            </a:r>
            <a:r>
              <a:rPr lang="en" sz="1200" b="1" u="sng" kern="0" dirty="0">
                <a:solidFill>
                  <a:srgbClr val="041B2D"/>
                </a:solidFill>
                <a:ea typeface="DM Sans"/>
                <a:cs typeface="Arial" panose="020B0604020202020204" pitchFamily="34" charset="0"/>
                <a:sym typeface="DM Sans"/>
                <a:hlinkClick r:id="rId5">
                  <a:extLst>
                    <a:ext uri="{A12FA001-AC4F-418D-AE19-62706E023703}">
                      <ahyp:hlinkClr xmlns="" xmlns:ahyp="http://schemas.microsoft.com/office/drawing/2018/hyperlinkcolor" val="tx"/>
                    </a:ext>
                  </a:extLst>
                </a:hlinkClick>
              </a:rPr>
              <a:t>Freepik</a:t>
            </a:r>
            <a:r>
              <a:rPr lang="en" sz="1200" u="sng" kern="0" dirty="0">
                <a:solidFill>
                  <a:srgbClr val="041B2D"/>
                </a:solidFill>
                <a:ea typeface="DM Sans"/>
                <a:cs typeface="Arial" panose="020B0604020202020204" pitchFamily="34" charset="0"/>
                <a:sym typeface="DM Sans"/>
              </a:rPr>
              <a:t> </a:t>
            </a:r>
            <a:endParaRPr sz="1200" b="1" u="sng" kern="0" dirty="0">
              <a:solidFill>
                <a:srgbClr val="041B2D"/>
              </a:solidFill>
              <a:ea typeface="DM Sans"/>
              <a:cs typeface="Arial" panose="020B0604020202020204" pitchFamily="34" charset="0"/>
              <a:sym typeface="DM Sans"/>
            </a:endParaRPr>
          </a:p>
        </p:txBody>
      </p:sp>
    </p:spTree>
    <p:extLst>
      <p:ext uri="{BB962C8B-B14F-4D97-AF65-F5344CB8AC3E}">
        <p14:creationId xmlns:p14="http://schemas.microsoft.com/office/powerpoint/2010/main" val="30721107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99"/>
        <p:cNvGrpSpPr/>
        <p:nvPr/>
      </p:nvGrpSpPr>
      <p:grpSpPr>
        <a:xfrm>
          <a:off x="0" y="0"/>
          <a:ext cx="0" cy="0"/>
          <a:chOff x="0" y="0"/>
          <a:chExt cx="0" cy="0"/>
        </a:xfrm>
      </p:grpSpPr>
      <p:grpSp>
        <p:nvGrpSpPr>
          <p:cNvPr id="200" name="Google Shape;200;p27"/>
          <p:cNvGrpSpPr/>
          <p:nvPr/>
        </p:nvGrpSpPr>
        <p:grpSpPr>
          <a:xfrm rot="-5400000">
            <a:off x="-25571" y="5852710"/>
            <a:ext cx="712568" cy="877509"/>
            <a:chOff x="5741750" y="3809796"/>
            <a:chExt cx="674100" cy="1106709"/>
          </a:xfrm>
        </p:grpSpPr>
        <p:sp>
          <p:nvSpPr>
            <p:cNvPr id="201" name="Google Shape;201;p27"/>
            <p:cNvSpPr/>
            <p:nvPr/>
          </p:nvSpPr>
          <p:spPr>
            <a:xfrm>
              <a:off x="5741750" y="4242405"/>
              <a:ext cx="674100" cy="674100"/>
            </a:xfrm>
            <a:prstGeom prst="pie">
              <a:avLst>
                <a:gd name="adj1" fmla="val 0"/>
                <a:gd name="adj2" fmla="val 10772809"/>
              </a:avLst>
            </a:prstGeom>
            <a:solidFill>
              <a:schemeClr val="dk2"/>
            </a:solidFill>
            <a:ln>
              <a:noFill/>
            </a:ln>
          </p:spPr>
          <p:txBody>
            <a:bodyPr spcFirstLastPara="1" wrap="square" lIns="91425" tIns="91425" rIns="91425" bIns="91425" anchor="ctr" anchorCtr="0">
              <a:noAutofit/>
            </a:bodyPr>
            <a:lstStyle/>
            <a:p>
              <a:pPr algn="ctr">
                <a:buClr>
                  <a:srgbClr val="000000"/>
                </a:buClr>
                <a:buFont typeface="Arial"/>
                <a:buNone/>
              </a:pPr>
              <a:endParaRPr sz="1400" kern="0">
                <a:solidFill>
                  <a:srgbClr val="000000"/>
                </a:solidFill>
                <a:latin typeface="Lato"/>
                <a:ea typeface="Lato"/>
                <a:cs typeface="Lato"/>
                <a:sym typeface="Lato"/>
              </a:endParaRPr>
            </a:p>
          </p:txBody>
        </p:sp>
        <p:sp>
          <p:nvSpPr>
            <p:cNvPr id="202" name="Google Shape;202;p27"/>
            <p:cNvSpPr/>
            <p:nvPr/>
          </p:nvSpPr>
          <p:spPr>
            <a:xfrm>
              <a:off x="5741750" y="3809796"/>
              <a:ext cx="674100" cy="674100"/>
            </a:xfrm>
            <a:prstGeom prst="pie">
              <a:avLst>
                <a:gd name="adj1" fmla="val 0"/>
                <a:gd name="adj2" fmla="val 10772809"/>
              </a:avLst>
            </a:prstGeom>
            <a:solidFill>
              <a:schemeClr val="dk2"/>
            </a:solidFill>
            <a:ln>
              <a:noFill/>
            </a:ln>
          </p:spPr>
          <p:txBody>
            <a:bodyPr spcFirstLastPara="1" wrap="square" lIns="91425" tIns="91425" rIns="91425" bIns="91425" anchor="ctr" anchorCtr="0">
              <a:noAutofit/>
            </a:bodyPr>
            <a:lstStyle/>
            <a:p>
              <a:pPr algn="ctr">
                <a:buClr>
                  <a:srgbClr val="000000"/>
                </a:buClr>
                <a:buFont typeface="Arial"/>
                <a:buNone/>
              </a:pPr>
              <a:endParaRPr sz="1400" kern="0">
                <a:solidFill>
                  <a:srgbClr val="000000"/>
                </a:solidFill>
                <a:latin typeface="Lato"/>
                <a:ea typeface="Lato"/>
                <a:cs typeface="Lato"/>
                <a:sym typeface="Lato"/>
              </a:endParaRPr>
            </a:p>
          </p:txBody>
        </p:sp>
      </p:grpSp>
      <p:grpSp>
        <p:nvGrpSpPr>
          <p:cNvPr id="203" name="Google Shape;203;p27"/>
          <p:cNvGrpSpPr/>
          <p:nvPr/>
        </p:nvGrpSpPr>
        <p:grpSpPr>
          <a:xfrm>
            <a:off x="0" y="0"/>
            <a:ext cx="9144000" cy="6858000"/>
            <a:chOff x="0" y="0"/>
            <a:chExt cx="9144000" cy="5143500"/>
          </a:xfrm>
        </p:grpSpPr>
        <p:pic>
          <p:nvPicPr>
            <p:cNvPr id="204" name="Google Shape;204;p27"/>
            <p:cNvPicPr preferRelativeResize="0"/>
            <p:nvPr/>
          </p:nvPicPr>
          <p:blipFill rotWithShape="1">
            <a:blip r:embed="rId2">
              <a:alphaModFix/>
            </a:blip>
            <a:srcRect l="8459" t="64040" r="27695" b="3101"/>
            <a:stretch/>
          </p:blipFill>
          <p:spPr>
            <a:xfrm>
              <a:off x="0" y="0"/>
              <a:ext cx="3078676" cy="1347698"/>
            </a:xfrm>
            <a:prstGeom prst="rect">
              <a:avLst/>
            </a:prstGeom>
            <a:noFill/>
            <a:ln>
              <a:noFill/>
            </a:ln>
          </p:spPr>
        </p:pic>
        <p:pic>
          <p:nvPicPr>
            <p:cNvPr id="205" name="Google Shape;205;p27"/>
            <p:cNvPicPr preferRelativeResize="0"/>
            <p:nvPr/>
          </p:nvPicPr>
          <p:blipFill rotWithShape="1">
            <a:blip r:embed="rId2">
              <a:alphaModFix/>
            </a:blip>
            <a:srcRect l="56089" t="4714" r="-3922" b="27161"/>
            <a:stretch/>
          </p:blipFill>
          <p:spPr>
            <a:xfrm rot="10800000">
              <a:off x="6837399" y="2349201"/>
              <a:ext cx="2306601" cy="2794299"/>
            </a:xfrm>
            <a:prstGeom prst="rect">
              <a:avLst/>
            </a:prstGeom>
            <a:noFill/>
            <a:ln>
              <a:noFill/>
            </a:ln>
          </p:spPr>
        </p:pic>
      </p:grpSp>
    </p:spTree>
    <p:extLst>
      <p:ext uri="{BB962C8B-B14F-4D97-AF65-F5344CB8AC3E}">
        <p14:creationId xmlns:p14="http://schemas.microsoft.com/office/powerpoint/2010/main" val="222187849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06"/>
        <p:cNvGrpSpPr/>
        <p:nvPr/>
      </p:nvGrpSpPr>
      <p:grpSpPr>
        <a:xfrm>
          <a:off x="0" y="0"/>
          <a:ext cx="0" cy="0"/>
          <a:chOff x="0" y="0"/>
          <a:chExt cx="0" cy="0"/>
        </a:xfrm>
      </p:grpSpPr>
      <p:grpSp>
        <p:nvGrpSpPr>
          <p:cNvPr id="207" name="Google Shape;207;p28"/>
          <p:cNvGrpSpPr/>
          <p:nvPr/>
        </p:nvGrpSpPr>
        <p:grpSpPr>
          <a:xfrm flipH="1">
            <a:off x="352242" y="341243"/>
            <a:ext cx="997327" cy="756196"/>
            <a:chOff x="5692063" y="3258250"/>
            <a:chExt cx="1143200" cy="650100"/>
          </a:xfrm>
        </p:grpSpPr>
        <p:sp>
          <p:nvSpPr>
            <p:cNvPr id="208" name="Google Shape;208;p28"/>
            <p:cNvSpPr/>
            <p:nvPr/>
          </p:nvSpPr>
          <p:spPr>
            <a:xfrm>
              <a:off x="6185162" y="3258250"/>
              <a:ext cx="650100" cy="650100"/>
            </a:xfrm>
            <a:prstGeom prst="ellipse">
              <a:avLst/>
            </a:prstGeom>
            <a:solidFill>
              <a:schemeClr val="accent1"/>
            </a:solidFill>
            <a:ln>
              <a:noFill/>
            </a:ln>
          </p:spPr>
          <p:txBody>
            <a:bodyPr spcFirstLastPara="1" wrap="square" lIns="91425" tIns="91425" rIns="91425" bIns="91425" anchor="ctr" anchorCtr="0">
              <a:noAutofit/>
            </a:bodyPr>
            <a:lstStyle/>
            <a:p>
              <a:pPr algn="ctr">
                <a:buClr>
                  <a:srgbClr val="000000"/>
                </a:buClr>
                <a:buFont typeface="Arial"/>
                <a:buNone/>
              </a:pPr>
              <a:endParaRPr sz="1400" kern="0" dirty="0">
                <a:solidFill>
                  <a:srgbClr val="000000"/>
                </a:solidFill>
                <a:ea typeface="DM Sans"/>
                <a:cs typeface="Arial" panose="020B0604020202020204" pitchFamily="34" charset="0"/>
                <a:sym typeface="DM Sans"/>
              </a:endParaRPr>
            </a:p>
          </p:txBody>
        </p:sp>
        <p:sp>
          <p:nvSpPr>
            <p:cNvPr id="209" name="Google Shape;209;p28"/>
            <p:cNvSpPr/>
            <p:nvPr/>
          </p:nvSpPr>
          <p:spPr>
            <a:xfrm>
              <a:off x="5692063" y="3526781"/>
              <a:ext cx="877482" cy="113038"/>
            </a:xfrm>
            <a:custGeom>
              <a:avLst/>
              <a:gdLst/>
              <a:ahLst/>
              <a:cxnLst/>
              <a:rect l="l" t="t" r="r" b="b"/>
              <a:pathLst>
                <a:path w="7977111" h="962025" extrusionOk="0">
                  <a:moveTo>
                    <a:pt x="6645669" y="962025"/>
                  </a:moveTo>
                  <a:cubicBezTo>
                    <a:pt x="6269518" y="962025"/>
                    <a:pt x="6077113" y="739797"/>
                    <a:pt x="5907796" y="543544"/>
                  </a:cubicBezTo>
                  <a:cubicBezTo>
                    <a:pt x="5745214" y="354987"/>
                    <a:pt x="5603796" y="192405"/>
                    <a:pt x="5315189" y="192405"/>
                  </a:cubicBezTo>
                  <a:cubicBezTo>
                    <a:pt x="5026581" y="192405"/>
                    <a:pt x="4886125" y="354987"/>
                    <a:pt x="4723543" y="543544"/>
                  </a:cubicBezTo>
                  <a:cubicBezTo>
                    <a:pt x="4554227" y="739797"/>
                    <a:pt x="4362784" y="962025"/>
                    <a:pt x="3986632" y="962025"/>
                  </a:cubicBezTo>
                  <a:cubicBezTo>
                    <a:pt x="3610480" y="962025"/>
                    <a:pt x="3418075" y="739797"/>
                    <a:pt x="3248759" y="543544"/>
                  </a:cubicBezTo>
                  <a:cubicBezTo>
                    <a:pt x="3086177" y="354987"/>
                    <a:pt x="2944759" y="192405"/>
                    <a:pt x="2657113" y="192405"/>
                  </a:cubicBezTo>
                  <a:cubicBezTo>
                    <a:pt x="2369468" y="192405"/>
                    <a:pt x="2228050" y="354987"/>
                    <a:pt x="2065468" y="543544"/>
                  </a:cubicBezTo>
                  <a:cubicBezTo>
                    <a:pt x="1896151" y="739797"/>
                    <a:pt x="1704708" y="962025"/>
                    <a:pt x="1328557" y="962025"/>
                  </a:cubicBezTo>
                  <a:cubicBezTo>
                    <a:pt x="952405" y="962025"/>
                    <a:pt x="760962" y="739797"/>
                    <a:pt x="591645" y="543544"/>
                  </a:cubicBezTo>
                  <a:cubicBezTo>
                    <a:pt x="429063" y="354987"/>
                    <a:pt x="288608" y="192405"/>
                    <a:pt x="0" y="192405"/>
                  </a:cubicBezTo>
                  <a:lnTo>
                    <a:pt x="0" y="0"/>
                  </a:lnTo>
                  <a:cubicBezTo>
                    <a:pt x="376152" y="0"/>
                    <a:pt x="567595" y="222228"/>
                    <a:pt x="736911" y="418481"/>
                  </a:cubicBezTo>
                  <a:cubicBezTo>
                    <a:pt x="899493" y="607038"/>
                    <a:pt x="1039949" y="769620"/>
                    <a:pt x="1328557" y="769620"/>
                  </a:cubicBezTo>
                  <a:cubicBezTo>
                    <a:pt x="1617164" y="769620"/>
                    <a:pt x="1757620" y="607038"/>
                    <a:pt x="1920202" y="418481"/>
                  </a:cubicBezTo>
                  <a:cubicBezTo>
                    <a:pt x="2089518" y="222228"/>
                    <a:pt x="2280961" y="0"/>
                    <a:pt x="2658075" y="0"/>
                  </a:cubicBezTo>
                  <a:cubicBezTo>
                    <a:pt x="3035189" y="0"/>
                    <a:pt x="3226632" y="222228"/>
                    <a:pt x="3395949" y="418481"/>
                  </a:cubicBezTo>
                  <a:cubicBezTo>
                    <a:pt x="3558531" y="607038"/>
                    <a:pt x="3699949" y="769620"/>
                    <a:pt x="3987594" y="769620"/>
                  </a:cubicBezTo>
                  <a:cubicBezTo>
                    <a:pt x="4275240" y="769620"/>
                    <a:pt x="4416657" y="607038"/>
                    <a:pt x="4579240" y="418481"/>
                  </a:cubicBezTo>
                  <a:cubicBezTo>
                    <a:pt x="4748556" y="222228"/>
                    <a:pt x="4939999" y="0"/>
                    <a:pt x="5316151" y="0"/>
                  </a:cubicBezTo>
                  <a:cubicBezTo>
                    <a:pt x="5692303" y="0"/>
                    <a:pt x="5884708" y="222228"/>
                    <a:pt x="6054024" y="418481"/>
                  </a:cubicBezTo>
                  <a:cubicBezTo>
                    <a:pt x="6216606" y="607038"/>
                    <a:pt x="6358024" y="769620"/>
                    <a:pt x="6646631" y="769620"/>
                  </a:cubicBezTo>
                  <a:cubicBezTo>
                    <a:pt x="6935239" y="769620"/>
                    <a:pt x="7075694" y="607038"/>
                    <a:pt x="7239239" y="418481"/>
                  </a:cubicBezTo>
                  <a:cubicBezTo>
                    <a:pt x="7408555" y="222228"/>
                    <a:pt x="7600960" y="0"/>
                    <a:pt x="7977112" y="0"/>
                  </a:cubicBezTo>
                  <a:lnTo>
                    <a:pt x="7977112" y="192405"/>
                  </a:lnTo>
                  <a:cubicBezTo>
                    <a:pt x="7688505" y="192405"/>
                    <a:pt x="7548049" y="354987"/>
                    <a:pt x="7384504" y="543544"/>
                  </a:cubicBezTo>
                  <a:cubicBezTo>
                    <a:pt x="7215188" y="739797"/>
                    <a:pt x="7022783" y="962025"/>
                    <a:pt x="6646631" y="962025"/>
                  </a:cubicBezTo>
                  <a:lnTo>
                    <a:pt x="6645669" y="962025"/>
                  </a:lnTo>
                  <a:close/>
                </a:path>
              </a:pathLst>
            </a:custGeom>
            <a:solidFill>
              <a:schemeClr val="dk1"/>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41B2D"/>
                </a:solidFill>
                <a:latin typeface="Calibri"/>
                <a:ea typeface="Calibri"/>
                <a:cs typeface="Calibri"/>
                <a:sym typeface="Calibri"/>
              </a:endParaRPr>
            </a:p>
          </p:txBody>
        </p:sp>
      </p:grpSp>
      <p:grpSp>
        <p:nvGrpSpPr>
          <p:cNvPr id="210" name="Google Shape;210;p28"/>
          <p:cNvGrpSpPr/>
          <p:nvPr/>
        </p:nvGrpSpPr>
        <p:grpSpPr>
          <a:xfrm>
            <a:off x="0" y="3"/>
            <a:ext cx="9144000" cy="6906700"/>
            <a:chOff x="0" y="0"/>
            <a:chExt cx="9144000" cy="5180025"/>
          </a:xfrm>
        </p:grpSpPr>
        <p:pic>
          <p:nvPicPr>
            <p:cNvPr id="211" name="Google Shape;211;p28"/>
            <p:cNvPicPr preferRelativeResize="0"/>
            <p:nvPr/>
          </p:nvPicPr>
          <p:blipFill rotWithShape="1">
            <a:blip r:embed="rId2">
              <a:alphaModFix/>
            </a:blip>
            <a:srcRect l="48039" t="5892" r="5342" b="25430"/>
            <a:stretch/>
          </p:blipFill>
          <p:spPr>
            <a:xfrm rot="10800000" flipH="1">
              <a:off x="0" y="2057399"/>
              <a:ext cx="2492099" cy="3122626"/>
            </a:xfrm>
            <a:prstGeom prst="rect">
              <a:avLst/>
            </a:prstGeom>
            <a:noFill/>
            <a:ln>
              <a:noFill/>
            </a:ln>
          </p:spPr>
        </p:pic>
        <p:pic>
          <p:nvPicPr>
            <p:cNvPr id="212" name="Google Shape;212;p28"/>
            <p:cNvPicPr preferRelativeResize="0"/>
            <p:nvPr/>
          </p:nvPicPr>
          <p:blipFill rotWithShape="1">
            <a:blip r:embed="rId2">
              <a:alphaModFix/>
            </a:blip>
            <a:srcRect l="29075" t="54998" r="35396" b="22973"/>
            <a:stretch/>
          </p:blipFill>
          <p:spPr>
            <a:xfrm flipH="1">
              <a:off x="7430776" y="0"/>
              <a:ext cx="1713224" cy="903523"/>
            </a:xfrm>
            <a:prstGeom prst="rect">
              <a:avLst/>
            </a:prstGeom>
            <a:noFill/>
            <a:ln>
              <a:noFill/>
            </a:ln>
          </p:spPr>
        </p:pic>
      </p:grpSp>
    </p:spTree>
    <p:extLst>
      <p:ext uri="{BB962C8B-B14F-4D97-AF65-F5344CB8AC3E}">
        <p14:creationId xmlns:p14="http://schemas.microsoft.com/office/powerpoint/2010/main" val="196014560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pic>
        <p:nvPicPr>
          <p:cNvPr id="9" name="Google Shape;9;p2"/>
          <p:cNvPicPr preferRelativeResize="0"/>
          <p:nvPr/>
        </p:nvPicPr>
        <p:blipFill rotWithShape="1">
          <a:blip r:embed="rId2">
            <a:alphaModFix/>
          </a:blip>
          <a:srcRect l="8440" t="53991" r="32496" b="2501"/>
          <a:stretch/>
        </p:blipFill>
        <p:spPr>
          <a:xfrm>
            <a:off x="0" y="0"/>
            <a:ext cx="3157350" cy="2637568"/>
          </a:xfrm>
          <a:prstGeom prst="rect">
            <a:avLst/>
          </a:prstGeom>
          <a:noFill/>
          <a:ln>
            <a:noFill/>
          </a:ln>
        </p:spPr>
      </p:pic>
      <p:sp>
        <p:nvSpPr>
          <p:cNvPr id="10" name="Google Shape;10;p2"/>
          <p:cNvSpPr txBox="1">
            <a:spLocks noGrp="1"/>
          </p:cNvSpPr>
          <p:nvPr>
            <p:ph type="ctrTitle"/>
          </p:nvPr>
        </p:nvSpPr>
        <p:spPr>
          <a:xfrm>
            <a:off x="911150" y="1941317"/>
            <a:ext cx="5318400" cy="2146800"/>
          </a:xfrm>
          <a:prstGeom prst="rect">
            <a:avLst/>
          </a:prstGeom>
        </p:spPr>
        <p:txBody>
          <a:bodyPr spcFirstLastPara="1" wrap="square" lIns="91425" tIns="91425" rIns="91425" bIns="91425" anchor="b" anchorCtr="0">
            <a:noAutofit/>
          </a:bodyPr>
          <a:lstStyle>
            <a:lvl1pPr lvl="0">
              <a:spcBef>
                <a:spcPts val="0"/>
              </a:spcBef>
              <a:spcAft>
                <a:spcPts val="0"/>
              </a:spcAft>
              <a:buClr>
                <a:srgbClr val="191919"/>
              </a:buClr>
              <a:buSzPts val="5200"/>
              <a:buNone/>
              <a:defRPr sz="45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1" name="Google Shape;11;p2"/>
          <p:cNvSpPr txBox="1">
            <a:spLocks noGrp="1"/>
          </p:cNvSpPr>
          <p:nvPr>
            <p:ph type="subTitle" idx="1"/>
          </p:nvPr>
        </p:nvSpPr>
        <p:spPr>
          <a:xfrm>
            <a:off x="911150" y="4473217"/>
            <a:ext cx="3157500" cy="866800"/>
          </a:xfrm>
          <a:prstGeom prst="rect">
            <a:avLst/>
          </a:prstGeom>
        </p:spPr>
        <p:txBody>
          <a:bodyPr spcFirstLastPara="1" wrap="square" lIns="91425" tIns="91425" rIns="91425" bIns="91425" anchor="t" anchorCtr="0">
            <a:noAutofit/>
          </a:bodyPr>
          <a:lstStyle>
            <a:lvl1pPr lvl="0">
              <a:spcBef>
                <a:spcPts val="0"/>
              </a:spcBef>
              <a:spcAft>
                <a:spcPts val="0"/>
              </a:spcAft>
              <a:buSzPts val="1400"/>
              <a:buNone/>
              <a:defRPr sz="1600">
                <a:solidFill>
                  <a:schemeClr val="dk1"/>
                </a:solidFill>
                <a:latin typeface="Arial" panose="020B0604020202020204" pitchFamily="34" charset="0"/>
                <a:cs typeface="Arial" panose="020B0604020202020204" pitchFamily="34" charset="0"/>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dirty="0"/>
          </a:p>
        </p:txBody>
      </p:sp>
    </p:spTree>
    <p:extLst>
      <p:ext uri="{BB962C8B-B14F-4D97-AF65-F5344CB8AC3E}">
        <p14:creationId xmlns:p14="http://schemas.microsoft.com/office/powerpoint/2010/main" val="248083396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2"/>
        <p:cNvGrpSpPr/>
        <p:nvPr/>
      </p:nvGrpSpPr>
      <p:grpSpPr>
        <a:xfrm>
          <a:off x="0" y="0"/>
          <a:ext cx="0" cy="0"/>
          <a:chOff x="0" y="0"/>
          <a:chExt cx="0" cy="0"/>
        </a:xfrm>
      </p:grpSpPr>
      <p:sp>
        <p:nvSpPr>
          <p:cNvPr id="13" name="Google Shape;13;p3"/>
          <p:cNvSpPr txBox="1">
            <a:spLocks noGrp="1"/>
          </p:cNvSpPr>
          <p:nvPr>
            <p:ph type="title"/>
          </p:nvPr>
        </p:nvSpPr>
        <p:spPr>
          <a:xfrm>
            <a:off x="3843475" y="2889216"/>
            <a:ext cx="4587300" cy="11536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sz="45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4" name="Google Shape;14;p3"/>
          <p:cNvSpPr txBox="1">
            <a:spLocks noGrp="1"/>
          </p:cNvSpPr>
          <p:nvPr>
            <p:ph type="title" idx="2" hasCustomPrompt="1"/>
          </p:nvPr>
        </p:nvSpPr>
        <p:spPr>
          <a:xfrm>
            <a:off x="3843475" y="1668016"/>
            <a:ext cx="1419900" cy="1221200"/>
          </a:xfrm>
          <a:prstGeom prst="rect">
            <a:avLst/>
          </a:prstGeom>
          <a:noFill/>
        </p:spPr>
        <p:txBody>
          <a:bodyPr spcFirstLastPara="1" wrap="square" lIns="91425" tIns="91425" rIns="91425" bIns="91425" anchor="b" anchorCtr="0">
            <a:noAutofit/>
          </a:bodyPr>
          <a:lstStyle>
            <a:lvl1pPr lvl="0" rtl="0">
              <a:spcBef>
                <a:spcPts val="0"/>
              </a:spcBef>
              <a:spcAft>
                <a:spcPts val="0"/>
              </a:spcAft>
              <a:buClr>
                <a:schemeClr val="lt1"/>
              </a:buClr>
              <a:buSzPts val="6000"/>
              <a:buNone/>
              <a:defRPr sz="55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5" name="Google Shape;15;p3"/>
          <p:cNvSpPr txBox="1">
            <a:spLocks noGrp="1"/>
          </p:cNvSpPr>
          <p:nvPr>
            <p:ph type="subTitle" idx="1"/>
          </p:nvPr>
        </p:nvSpPr>
        <p:spPr>
          <a:xfrm>
            <a:off x="3843475" y="4223184"/>
            <a:ext cx="2617800" cy="9668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6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pic>
        <p:nvPicPr>
          <p:cNvPr id="16" name="Google Shape;16;p3"/>
          <p:cNvPicPr preferRelativeResize="0"/>
          <p:nvPr/>
        </p:nvPicPr>
        <p:blipFill rotWithShape="1">
          <a:blip r:embed="rId2">
            <a:alphaModFix/>
          </a:blip>
          <a:srcRect l="48039" t="5892" r="5342" b="25430"/>
          <a:stretch/>
        </p:blipFill>
        <p:spPr>
          <a:xfrm rot="10800000">
            <a:off x="6651918" y="2743200"/>
            <a:ext cx="2492099" cy="4163501"/>
          </a:xfrm>
          <a:prstGeom prst="rect">
            <a:avLst/>
          </a:prstGeom>
          <a:noFill/>
          <a:ln>
            <a:noFill/>
          </a:ln>
        </p:spPr>
      </p:pic>
    </p:spTree>
    <p:extLst>
      <p:ext uri="{BB962C8B-B14F-4D97-AF65-F5344CB8AC3E}">
        <p14:creationId xmlns:p14="http://schemas.microsoft.com/office/powerpoint/2010/main" val="349358574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6"/>
        <p:cNvGrpSpPr/>
        <p:nvPr/>
      </p:nvGrpSpPr>
      <p:grpSpPr>
        <a:xfrm>
          <a:off x="0" y="0"/>
          <a:ext cx="0" cy="0"/>
          <a:chOff x="0" y="0"/>
          <a:chExt cx="0" cy="0"/>
        </a:xfrm>
      </p:grpSpPr>
      <p:sp>
        <p:nvSpPr>
          <p:cNvPr id="37" name="Google Shape;37;p7"/>
          <p:cNvSpPr txBox="1">
            <a:spLocks noGrp="1"/>
          </p:cNvSpPr>
          <p:nvPr>
            <p:ph type="title"/>
          </p:nvPr>
        </p:nvSpPr>
        <p:spPr>
          <a:xfrm>
            <a:off x="720000" y="593367"/>
            <a:ext cx="4926900" cy="882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8" name="Google Shape;38;p7"/>
          <p:cNvSpPr txBox="1">
            <a:spLocks noGrp="1"/>
          </p:cNvSpPr>
          <p:nvPr>
            <p:ph type="subTitle" idx="1"/>
          </p:nvPr>
        </p:nvSpPr>
        <p:spPr>
          <a:xfrm>
            <a:off x="720000" y="2098669"/>
            <a:ext cx="3887400" cy="3472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Char char="●"/>
              <a:defRPr>
                <a:latin typeface="Arial" panose="020B0604020202020204" pitchFamily="34" charset="0"/>
                <a:cs typeface="Arial" panose="020B0604020202020204" pitchFamily="34" charset="0"/>
              </a:defRPr>
            </a:lvl1pPr>
            <a:lvl2pPr lvl="1" algn="ctr" rtl="0">
              <a:lnSpc>
                <a:spcPct val="115000"/>
              </a:lnSpc>
              <a:spcBef>
                <a:spcPts val="0"/>
              </a:spcBef>
              <a:spcAft>
                <a:spcPts val="0"/>
              </a:spcAft>
              <a:buClr>
                <a:srgbClr val="E76A28"/>
              </a:buClr>
              <a:buSzPts val="1400"/>
              <a:buChar char="○"/>
              <a:defRPr/>
            </a:lvl2pPr>
            <a:lvl3pPr lvl="2" algn="ctr" rtl="0">
              <a:lnSpc>
                <a:spcPct val="115000"/>
              </a:lnSpc>
              <a:spcBef>
                <a:spcPts val="0"/>
              </a:spcBef>
              <a:spcAft>
                <a:spcPts val="0"/>
              </a:spcAft>
              <a:buClr>
                <a:srgbClr val="E76A28"/>
              </a:buClr>
              <a:buSzPts val="1400"/>
              <a:buChar char="■"/>
              <a:defRPr/>
            </a:lvl3pPr>
            <a:lvl4pPr lvl="3" algn="ctr" rtl="0">
              <a:lnSpc>
                <a:spcPct val="115000"/>
              </a:lnSpc>
              <a:spcBef>
                <a:spcPts val="0"/>
              </a:spcBef>
              <a:spcAft>
                <a:spcPts val="0"/>
              </a:spcAft>
              <a:buClr>
                <a:srgbClr val="E76A28"/>
              </a:buClr>
              <a:buSzPts val="1400"/>
              <a:buChar char="●"/>
              <a:defRPr/>
            </a:lvl4pPr>
            <a:lvl5pPr lvl="4" algn="ctr" rtl="0">
              <a:lnSpc>
                <a:spcPct val="115000"/>
              </a:lnSpc>
              <a:spcBef>
                <a:spcPts val="0"/>
              </a:spcBef>
              <a:spcAft>
                <a:spcPts val="0"/>
              </a:spcAft>
              <a:buClr>
                <a:srgbClr val="E76A28"/>
              </a:buClr>
              <a:buSzPts val="1400"/>
              <a:buChar char="○"/>
              <a:defRPr/>
            </a:lvl5pPr>
            <a:lvl6pPr lvl="5" algn="ctr" rtl="0">
              <a:lnSpc>
                <a:spcPct val="115000"/>
              </a:lnSpc>
              <a:spcBef>
                <a:spcPts val="0"/>
              </a:spcBef>
              <a:spcAft>
                <a:spcPts val="0"/>
              </a:spcAft>
              <a:buClr>
                <a:srgbClr val="999999"/>
              </a:buClr>
              <a:buSzPts val="1400"/>
              <a:buChar char="■"/>
              <a:defRPr/>
            </a:lvl6pPr>
            <a:lvl7pPr lvl="6" algn="ctr" rtl="0">
              <a:lnSpc>
                <a:spcPct val="115000"/>
              </a:lnSpc>
              <a:spcBef>
                <a:spcPts val="0"/>
              </a:spcBef>
              <a:spcAft>
                <a:spcPts val="0"/>
              </a:spcAft>
              <a:buClr>
                <a:srgbClr val="999999"/>
              </a:buClr>
              <a:buSzPts val="1400"/>
              <a:buChar char="●"/>
              <a:defRPr/>
            </a:lvl7pPr>
            <a:lvl8pPr lvl="7" algn="ctr" rtl="0">
              <a:lnSpc>
                <a:spcPct val="115000"/>
              </a:lnSpc>
              <a:spcBef>
                <a:spcPts val="0"/>
              </a:spcBef>
              <a:spcAft>
                <a:spcPts val="0"/>
              </a:spcAft>
              <a:buClr>
                <a:srgbClr val="999999"/>
              </a:buClr>
              <a:buSzPts val="1400"/>
              <a:buChar char="○"/>
              <a:defRPr/>
            </a:lvl8pPr>
            <a:lvl9pPr lvl="8" algn="ctr" rtl="0">
              <a:lnSpc>
                <a:spcPct val="115000"/>
              </a:lnSpc>
              <a:spcBef>
                <a:spcPts val="0"/>
              </a:spcBef>
              <a:spcAft>
                <a:spcPts val="0"/>
              </a:spcAft>
              <a:buClr>
                <a:srgbClr val="999999"/>
              </a:buClr>
              <a:buSzPts val="1400"/>
              <a:buChar char="■"/>
              <a:defRPr/>
            </a:lvl9pPr>
          </a:lstStyle>
          <a:p>
            <a:endParaRPr dirty="0"/>
          </a:p>
        </p:txBody>
      </p:sp>
      <p:sp>
        <p:nvSpPr>
          <p:cNvPr id="39" name="Google Shape;39;p7"/>
          <p:cNvSpPr>
            <a:spLocks noGrp="1"/>
          </p:cNvSpPr>
          <p:nvPr>
            <p:ph type="pic" idx="2"/>
          </p:nvPr>
        </p:nvSpPr>
        <p:spPr>
          <a:xfrm>
            <a:off x="5646899" y="3400"/>
            <a:ext cx="3497100" cy="6858000"/>
          </a:xfrm>
          <a:prstGeom prst="rect">
            <a:avLst/>
          </a:prstGeom>
          <a:noFill/>
          <a:ln>
            <a:noFill/>
          </a:ln>
        </p:spPr>
      </p:sp>
      <p:sp>
        <p:nvSpPr>
          <p:cNvPr id="40" name="Google Shape;40;p7"/>
          <p:cNvSpPr/>
          <p:nvPr/>
        </p:nvSpPr>
        <p:spPr>
          <a:xfrm flipH="1">
            <a:off x="338156" y="6072932"/>
            <a:ext cx="757826" cy="131477"/>
          </a:xfrm>
          <a:custGeom>
            <a:avLst/>
            <a:gdLst/>
            <a:ahLst/>
            <a:cxnLst/>
            <a:rect l="l" t="t" r="r" b="b"/>
            <a:pathLst>
              <a:path w="7977111" h="962025" extrusionOk="0">
                <a:moveTo>
                  <a:pt x="6645669" y="962025"/>
                </a:moveTo>
                <a:cubicBezTo>
                  <a:pt x="6269518" y="962025"/>
                  <a:pt x="6077113" y="739797"/>
                  <a:pt x="5907796" y="543544"/>
                </a:cubicBezTo>
                <a:cubicBezTo>
                  <a:pt x="5745214" y="354987"/>
                  <a:pt x="5603796" y="192405"/>
                  <a:pt x="5315189" y="192405"/>
                </a:cubicBezTo>
                <a:cubicBezTo>
                  <a:pt x="5026581" y="192405"/>
                  <a:pt x="4886125" y="354987"/>
                  <a:pt x="4723543" y="543544"/>
                </a:cubicBezTo>
                <a:cubicBezTo>
                  <a:pt x="4554227" y="739797"/>
                  <a:pt x="4362784" y="962025"/>
                  <a:pt x="3986632" y="962025"/>
                </a:cubicBezTo>
                <a:cubicBezTo>
                  <a:pt x="3610480" y="962025"/>
                  <a:pt x="3418075" y="739797"/>
                  <a:pt x="3248759" y="543544"/>
                </a:cubicBezTo>
                <a:cubicBezTo>
                  <a:pt x="3086177" y="354987"/>
                  <a:pt x="2944759" y="192405"/>
                  <a:pt x="2657113" y="192405"/>
                </a:cubicBezTo>
                <a:cubicBezTo>
                  <a:pt x="2369468" y="192405"/>
                  <a:pt x="2228050" y="354987"/>
                  <a:pt x="2065468" y="543544"/>
                </a:cubicBezTo>
                <a:cubicBezTo>
                  <a:pt x="1896151" y="739797"/>
                  <a:pt x="1704708" y="962025"/>
                  <a:pt x="1328557" y="962025"/>
                </a:cubicBezTo>
                <a:cubicBezTo>
                  <a:pt x="952405" y="962025"/>
                  <a:pt x="760962" y="739797"/>
                  <a:pt x="591645" y="543544"/>
                </a:cubicBezTo>
                <a:cubicBezTo>
                  <a:pt x="429063" y="354987"/>
                  <a:pt x="288608" y="192405"/>
                  <a:pt x="0" y="192405"/>
                </a:cubicBezTo>
                <a:lnTo>
                  <a:pt x="0" y="0"/>
                </a:lnTo>
                <a:cubicBezTo>
                  <a:pt x="376152" y="0"/>
                  <a:pt x="567595" y="222228"/>
                  <a:pt x="736911" y="418481"/>
                </a:cubicBezTo>
                <a:cubicBezTo>
                  <a:pt x="899493" y="607038"/>
                  <a:pt x="1039949" y="769620"/>
                  <a:pt x="1328557" y="769620"/>
                </a:cubicBezTo>
                <a:cubicBezTo>
                  <a:pt x="1617164" y="769620"/>
                  <a:pt x="1757620" y="607038"/>
                  <a:pt x="1920202" y="418481"/>
                </a:cubicBezTo>
                <a:cubicBezTo>
                  <a:pt x="2089518" y="222228"/>
                  <a:pt x="2280961" y="0"/>
                  <a:pt x="2658075" y="0"/>
                </a:cubicBezTo>
                <a:cubicBezTo>
                  <a:pt x="3035189" y="0"/>
                  <a:pt x="3226632" y="222228"/>
                  <a:pt x="3395949" y="418481"/>
                </a:cubicBezTo>
                <a:cubicBezTo>
                  <a:pt x="3558531" y="607038"/>
                  <a:pt x="3699949" y="769620"/>
                  <a:pt x="3987594" y="769620"/>
                </a:cubicBezTo>
                <a:cubicBezTo>
                  <a:pt x="4275240" y="769620"/>
                  <a:pt x="4416657" y="607038"/>
                  <a:pt x="4579240" y="418481"/>
                </a:cubicBezTo>
                <a:cubicBezTo>
                  <a:pt x="4748556" y="222228"/>
                  <a:pt x="4939999" y="0"/>
                  <a:pt x="5316151" y="0"/>
                </a:cubicBezTo>
                <a:cubicBezTo>
                  <a:pt x="5692303" y="0"/>
                  <a:pt x="5884708" y="222228"/>
                  <a:pt x="6054024" y="418481"/>
                </a:cubicBezTo>
                <a:cubicBezTo>
                  <a:pt x="6216606" y="607038"/>
                  <a:pt x="6358024" y="769620"/>
                  <a:pt x="6646631" y="769620"/>
                </a:cubicBezTo>
                <a:cubicBezTo>
                  <a:pt x="6935239" y="769620"/>
                  <a:pt x="7075694" y="607038"/>
                  <a:pt x="7239239" y="418481"/>
                </a:cubicBezTo>
                <a:cubicBezTo>
                  <a:pt x="7408555" y="222228"/>
                  <a:pt x="7600960" y="0"/>
                  <a:pt x="7977112" y="0"/>
                </a:cubicBezTo>
                <a:lnTo>
                  <a:pt x="7977112" y="192405"/>
                </a:lnTo>
                <a:cubicBezTo>
                  <a:pt x="7688505" y="192405"/>
                  <a:pt x="7548049" y="354987"/>
                  <a:pt x="7384504" y="543544"/>
                </a:cubicBezTo>
                <a:cubicBezTo>
                  <a:pt x="7215188" y="739797"/>
                  <a:pt x="7022783" y="962025"/>
                  <a:pt x="6646631" y="962025"/>
                </a:cubicBezTo>
                <a:lnTo>
                  <a:pt x="6645669" y="962025"/>
                </a:lnTo>
                <a:close/>
              </a:path>
            </a:pathLst>
          </a:custGeom>
          <a:solidFill>
            <a:schemeClr val="dk1"/>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41B2D"/>
              </a:solidFill>
              <a:latin typeface="Calibri"/>
              <a:ea typeface="Calibri"/>
              <a:cs typeface="Calibri"/>
              <a:sym typeface="Calibri"/>
            </a:endParaRPr>
          </a:p>
        </p:txBody>
      </p:sp>
    </p:spTree>
    <p:extLst>
      <p:ext uri="{BB962C8B-B14F-4D97-AF65-F5344CB8AC3E}">
        <p14:creationId xmlns:p14="http://schemas.microsoft.com/office/powerpoint/2010/main" val="253785356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4"/>
        <p:cNvGrpSpPr/>
        <p:nvPr/>
      </p:nvGrpSpPr>
      <p:grpSpPr>
        <a:xfrm>
          <a:off x="0" y="0"/>
          <a:ext cx="0" cy="0"/>
          <a:chOff x="0" y="0"/>
          <a:chExt cx="0" cy="0"/>
        </a:xfrm>
      </p:grpSpPr>
      <p:sp>
        <p:nvSpPr>
          <p:cNvPr id="45" name="Google Shape;45;p9"/>
          <p:cNvSpPr txBox="1">
            <a:spLocks noGrp="1"/>
          </p:cNvSpPr>
          <p:nvPr>
            <p:ph type="title"/>
          </p:nvPr>
        </p:nvSpPr>
        <p:spPr>
          <a:xfrm>
            <a:off x="1998975" y="1899967"/>
            <a:ext cx="3639600" cy="15484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6000"/>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46" name="Google Shape;46;p9"/>
          <p:cNvSpPr txBox="1">
            <a:spLocks noGrp="1"/>
          </p:cNvSpPr>
          <p:nvPr>
            <p:ph type="subTitle" idx="1"/>
          </p:nvPr>
        </p:nvSpPr>
        <p:spPr>
          <a:xfrm>
            <a:off x="1998975" y="3448533"/>
            <a:ext cx="3639600" cy="1320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6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pic>
        <p:nvPicPr>
          <p:cNvPr id="47" name="Google Shape;47;p9"/>
          <p:cNvPicPr preferRelativeResize="0"/>
          <p:nvPr/>
        </p:nvPicPr>
        <p:blipFill rotWithShape="1">
          <a:blip r:embed="rId2">
            <a:alphaModFix/>
          </a:blip>
          <a:srcRect l="48039" t="5892" r="5342" b="25430"/>
          <a:stretch/>
        </p:blipFill>
        <p:spPr>
          <a:xfrm rot="10800000" flipH="1">
            <a:off x="13" y="2743200"/>
            <a:ext cx="2492099" cy="4163501"/>
          </a:xfrm>
          <a:prstGeom prst="rect">
            <a:avLst/>
          </a:prstGeom>
          <a:noFill/>
          <a:ln>
            <a:noFill/>
          </a:ln>
        </p:spPr>
      </p:pic>
      <p:grpSp>
        <p:nvGrpSpPr>
          <p:cNvPr id="48" name="Google Shape;48;p9"/>
          <p:cNvGrpSpPr/>
          <p:nvPr/>
        </p:nvGrpSpPr>
        <p:grpSpPr>
          <a:xfrm>
            <a:off x="352229" y="341240"/>
            <a:ext cx="5238060" cy="7437024"/>
            <a:chOff x="352229" y="255930"/>
            <a:chExt cx="5238060" cy="5577768"/>
          </a:xfrm>
        </p:grpSpPr>
        <p:sp>
          <p:nvSpPr>
            <p:cNvPr id="49" name="Google Shape;49;p9"/>
            <p:cNvSpPr/>
            <p:nvPr/>
          </p:nvSpPr>
          <p:spPr>
            <a:xfrm flipH="1">
              <a:off x="352229" y="255930"/>
              <a:ext cx="567147" cy="567147"/>
            </a:xfrm>
            <a:prstGeom prst="ellipse">
              <a:avLst/>
            </a:prstGeom>
            <a:solidFill>
              <a:schemeClr val="accent1"/>
            </a:solidFill>
            <a:ln>
              <a:noFill/>
            </a:ln>
          </p:spPr>
          <p:txBody>
            <a:bodyPr spcFirstLastPara="1" wrap="square" lIns="91425" tIns="91425" rIns="91425" bIns="91425" anchor="ctr" anchorCtr="0">
              <a:noAutofit/>
            </a:bodyPr>
            <a:lstStyle/>
            <a:p>
              <a:pPr algn="ctr">
                <a:buClr>
                  <a:srgbClr val="000000"/>
                </a:buClr>
                <a:buFont typeface="Arial"/>
                <a:buNone/>
              </a:pPr>
              <a:endParaRPr sz="1400" kern="0" dirty="0">
                <a:solidFill>
                  <a:srgbClr val="000000"/>
                </a:solidFill>
                <a:ea typeface="DM Sans"/>
                <a:cs typeface="Arial" panose="020B0604020202020204" pitchFamily="34" charset="0"/>
                <a:sym typeface="DM Sans"/>
              </a:endParaRPr>
            </a:p>
          </p:txBody>
        </p:sp>
        <p:sp>
          <p:nvSpPr>
            <p:cNvPr id="50" name="Google Shape;50;p9"/>
            <p:cNvSpPr/>
            <p:nvPr/>
          </p:nvSpPr>
          <p:spPr>
            <a:xfrm flipH="1">
              <a:off x="584041" y="490197"/>
              <a:ext cx="765515" cy="98614"/>
            </a:xfrm>
            <a:custGeom>
              <a:avLst/>
              <a:gdLst/>
              <a:ahLst/>
              <a:cxnLst/>
              <a:rect l="l" t="t" r="r" b="b"/>
              <a:pathLst>
                <a:path w="7977111" h="962025" extrusionOk="0">
                  <a:moveTo>
                    <a:pt x="6645669" y="962025"/>
                  </a:moveTo>
                  <a:cubicBezTo>
                    <a:pt x="6269518" y="962025"/>
                    <a:pt x="6077113" y="739797"/>
                    <a:pt x="5907796" y="543544"/>
                  </a:cubicBezTo>
                  <a:cubicBezTo>
                    <a:pt x="5745214" y="354987"/>
                    <a:pt x="5603796" y="192405"/>
                    <a:pt x="5315189" y="192405"/>
                  </a:cubicBezTo>
                  <a:cubicBezTo>
                    <a:pt x="5026581" y="192405"/>
                    <a:pt x="4886125" y="354987"/>
                    <a:pt x="4723543" y="543544"/>
                  </a:cubicBezTo>
                  <a:cubicBezTo>
                    <a:pt x="4554227" y="739797"/>
                    <a:pt x="4362784" y="962025"/>
                    <a:pt x="3986632" y="962025"/>
                  </a:cubicBezTo>
                  <a:cubicBezTo>
                    <a:pt x="3610480" y="962025"/>
                    <a:pt x="3418075" y="739797"/>
                    <a:pt x="3248759" y="543544"/>
                  </a:cubicBezTo>
                  <a:cubicBezTo>
                    <a:pt x="3086177" y="354987"/>
                    <a:pt x="2944759" y="192405"/>
                    <a:pt x="2657113" y="192405"/>
                  </a:cubicBezTo>
                  <a:cubicBezTo>
                    <a:pt x="2369468" y="192405"/>
                    <a:pt x="2228050" y="354987"/>
                    <a:pt x="2065468" y="543544"/>
                  </a:cubicBezTo>
                  <a:cubicBezTo>
                    <a:pt x="1896151" y="739797"/>
                    <a:pt x="1704708" y="962025"/>
                    <a:pt x="1328557" y="962025"/>
                  </a:cubicBezTo>
                  <a:cubicBezTo>
                    <a:pt x="952405" y="962025"/>
                    <a:pt x="760962" y="739797"/>
                    <a:pt x="591645" y="543544"/>
                  </a:cubicBezTo>
                  <a:cubicBezTo>
                    <a:pt x="429063" y="354987"/>
                    <a:pt x="288608" y="192405"/>
                    <a:pt x="0" y="192405"/>
                  </a:cubicBezTo>
                  <a:lnTo>
                    <a:pt x="0" y="0"/>
                  </a:lnTo>
                  <a:cubicBezTo>
                    <a:pt x="376152" y="0"/>
                    <a:pt x="567595" y="222228"/>
                    <a:pt x="736911" y="418481"/>
                  </a:cubicBezTo>
                  <a:cubicBezTo>
                    <a:pt x="899493" y="607038"/>
                    <a:pt x="1039949" y="769620"/>
                    <a:pt x="1328557" y="769620"/>
                  </a:cubicBezTo>
                  <a:cubicBezTo>
                    <a:pt x="1617164" y="769620"/>
                    <a:pt x="1757620" y="607038"/>
                    <a:pt x="1920202" y="418481"/>
                  </a:cubicBezTo>
                  <a:cubicBezTo>
                    <a:pt x="2089518" y="222228"/>
                    <a:pt x="2280961" y="0"/>
                    <a:pt x="2658075" y="0"/>
                  </a:cubicBezTo>
                  <a:cubicBezTo>
                    <a:pt x="3035189" y="0"/>
                    <a:pt x="3226632" y="222228"/>
                    <a:pt x="3395949" y="418481"/>
                  </a:cubicBezTo>
                  <a:cubicBezTo>
                    <a:pt x="3558531" y="607038"/>
                    <a:pt x="3699949" y="769620"/>
                    <a:pt x="3987594" y="769620"/>
                  </a:cubicBezTo>
                  <a:cubicBezTo>
                    <a:pt x="4275240" y="769620"/>
                    <a:pt x="4416657" y="607038"/>
                    <a:pt x="4579240" y="418481"/>
                  </a:cubicBezTo>
                  <a:cubicBezTo>
                    <a:pt x="4748556" y="222228"/>
                    <a:pt x="4939999" y="0"/>
                    <a:pt x="5316151" y="0"/>
                  </a:cubicBezTo>
                  <a:cubicBezTo>
                    <a:pt x="5692303" y="0"/>
                    <a:pt x="5884708" y="222228"/>
                    <a:pt x="6054024" y="418481"/>
                  </a:cubicBezTo>
                  <a:cubicBezTo>
                    <a:pt x="6216606" y="607038"/>
                    <a:pt x="6358024" y="769620"/>
                    <a:pt x="6646631" y="769620"/>
                  </a:cubicBezTo>
                  <a:cubicBezTo>
                    <a:pt x="6935239" y="769620"/>
                    <a:pt x="7075694" y="607038"/>
                    <a:pt x="7239239" y="418481"/>
                  </a:cubicBezTo>
                  <a:cubicBezTo>
                    <a:pt x="7408555" y="222228"/>
                    <a:pt x="7600960" y="0"/>
                    <a:pt x="7977112" y="0"/>
                  </a:cubicBezTo>
                  <a:lnTo>
                    <a:pt x="7977112" y="192405"/>
                  </a:lnTo>
                  <a:cubicBezTo>
                    <a:pt x="7688505" y="192405"/>
                    <a:pt x="7548049" y="354987"/>
                    <a:pt x="7384504" y="543544"/>
                  </a:cubicBezTo>
                  <a:cubicBezTo>
                    <a:pt x="7215188" y="739797"/>
                    <a:pt x="7022783" y="962025"/>
                    <a:pt x="6646631" y="962025"/>
                  </a:cubicBezTo>
                  <a:lnTo>
                    <a:pt x="6645669" y="962025"/>
                  </a:lnTo>
                  <a:close/>
                </a:path>
              </a:pathLst>
            </a:custGeom>
            <a:solidFill>
              <a:schemeClr val="dk1"/>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41B2D"/>
                </a:solidFill>
                <a:latin typeface="Calibri"/>
                <a:ea typeface="Calibri"/>
                <a:cs typeface="Calibri"/>
                <a:sym typeface="Calibri"/>
              </a:endParaRPr>
            </a:p>
          </p:txBody>
        </p:sp>
        <p:sp>
          <p:nvSpPr>
            <p:cNvPr id="51" name="Google Shape;51;p9"/>
            <p:cNvSpPr/>
            <p:nvPr/>
          </p:nvSpPr>
          <p:spPr>
            <a:xfrm flipH="1">
              <a:off x="4360589" y="4603999"/>
              <a:ext cx="1229700" cy="12297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lgn="ctr">
                <a:buClr>
                  <a:srgbClr val="000000"/>
                </a:buClr>
                <a:buFont typeface="Arial"/>
                <a:buNone/>
              </a:pPr>
              <a:endParaRPr sz="1400" kern="0" dirty="0">
                <a:solidFill>
                  <a:srgbClr val="000000"/>
                </a:solidFill>
                <a:ea typeface="DM Sans"/>
                <a:cs typeface="Arial" panose="020B0604020202020204" pitchFamily="34" charset="0"/>
                <a:sym typeface="DM Sans"/>
              </a:endParaRPr>
            </a:p>
          </p:txBody>
        </p:sp>
      </p:grpSp>
    </p:spTree>
    <p:extLst>
      <p:ext uri="{BB962C8B-B14F-4D97-AF65-F5344CB8AC3E}">
        <p14:creationId xmlns:p14="http://schemas.microsoft.com/office/powerpoint/2010/main" val="141126236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2"/>
        <p:cNvGrpSpPr/>
        <p:nvPr/>
      </p:nvGrpSpPr>
      <p:grpSpPr>
        <a:xfrm>
          <a:off x="0" y="0"/>
          <a:ext cx="0" cy="0"/>
          <a:chOff x="0" y="0"/>
          <a:chExt cx="0" cy="0"/>
        </a:xfrm>
      </p:grpSpPr>
      <p:sp>
        <p:nvSpPr>
          <p:cNvPr id="53" name="Google Shape;53;p10"/>
          <p:cNvSpPr>
            <a:spLocks noGrp="1"/>
          </p:cNvSpPr>
          <p:nvPr>
            <p:ph type="pic" idx="2"/>
          </p:nvPr>
        </p:nvSpPr>
        <p:spPr>
          <a:xfrm>
            <a:off x="-25" y="-18300"/>
            <a:ext cx="9144000" cy="6876400"/>
          </a:xfrm>
          <a:prstGeom prst="rect">
            <a:avLst/>
          </a:prstGeom>
          <a:noFill/>
          <a:ln>
            <a:noFill/>
          </a:ln>
        </p:spPr>
      </p:sp>
      <p:sp>
        <p:nvSpPr>
          <p:cNvPr id="54" name="Google Shape;54;p10"/>
          <p:cNvSpPr txBox="1">
            <a:spLocks noGrp="1"/>
          </p:cNvSpPr>
          <p:nvPr>
            <p:ph type="title"/>
          </p:nvPr>
        </p:nvSpPr>
        <p:spPr>
          <a:xfrm>
            <a:off x="720000" y="5233067"/>
            <a:ext cx="7704000" cy="905600"/>
          </a:xfrm>
          <a:prstGeom prst="rect">
            <a:avLst/>
          </a:prstGeom>
          <a:solidFill>
            <a:schemeClr val="lt1"/>
          </a:solidFill>
        </p:spPr>
        <p:txBody>
          <a:bodyPr spcFirstLastPara="1" wrap="square" lIns="91425" tIns="91425" rIns="91425" bIns="91425" anchor="t" anchorCtr="0">
            <a:noAutofit/>
          </a:bodyPr>
          <a:lstStyle>
            <a:lvl1pPr lvl="0" algn="ctr" rtl="0">
              <a:spcBef>
                <a:spcPts val="0"/>
              </a:spcBef>
              <a:spcAft>
                <a:spcPts val="0"/>
              </a:spcAft>
              <a:buSzPts val="3000"/>
              <a:buNone/>
              <a:defRPr sz="3000"/>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390374424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5"/>
        <p:cNvGrpSpPr/>
        <p:nvPr/>
      </p:nvGrpSpPr>
      <p:grpSpPr>
        <a:xfrm>
          <a:off x="0" y="0"/>
          <a:ext cx="0" cy="0"/>
          <a:chOff x="0" y="0"/>
          <a:chExt cx="0" cy="0"/>
        </a:xfrm>
      </p:grpSpPr>
      <p:sp>
        <p:nvSpPr>
          <p:cNvPr id="56" name="Google Shape;56;p11"/>
          <p:cNvSpPr txBox="1">
            <a:spLocks noGrp="1"/>
          </p:cNvSpPr>
          <p:nvPr>
            <p:ph type="title" hasCustomPrompt="1"/>
          </p:nvPr>
        </p:nvSpPr>
        <p:spPr>
          <a:xfrm>
            <a:off x="713225" y="2270000"/>
            <a:ext cx="5488800" cy="1494800"/>
          </a:xfrm>
          <a:prstGeom prst="rect">
            <a:avLst/>
          </a:prstGeom>
        </p:spPr>
        <p:txBody>
          <a:bodyPr spcFirstLastPara="1" wrap="square" lIns="91425" tIns="91425" rIns="91425" bIns="91425" anchor="b" anchorCtr="0">
            <a:noAutofit/>
          </a:bodyPr>
          <a:lstStyle>
            <a:lvl1pPr lvl="0">
              <a:spcBef>
                <a:spcPts val="0"/>
              </a:spcBef>
              <a:spcAft>
                <a:spcPts val="0"/>
              </a:spcAft>
              <a:buSzPts val="9600"/>
              <a:buNone/>
              <a:defRPr sz="50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57" name="Google Shape;57;p11"/>
          <p:cNvSpPr txBox="1">
            <a:spLocks noGrp="1"/>
          </p:cNvSpPr>
          <p:nvPr>
            <p:ph type="subTitle" idx="1"/>
          </p:nvPr>
        </p:nvSpPr>
        <p:spPr>
          <a:xfrm>
            <a:off x="713225" y="3764800"/>
            <a:ext cx="3156300" cy="10264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16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dirty="0"/>
          </a:p>
        </p:txBody>
      </p:sp>
      <p:pic>
        <p:nvPicPr>
          <p:cNvPr id="58" name="Google Shape;58;p11"/>
          <p:cNvPicPr preferRelativeResize="0"/>
          <p:nvPr/>
        </p:nvPicPr>
        <p:blipFill rotWithShape="1">
          <a:blip r:embed="rId2">
            <a:alphaModFix/>
          </a:blip>
          <a:srcRect l="9055" t="52315" r="36489"/>
          <a:stretch/>
        </p:blipFill>
        <p:spPr>
          <a:xfrm>
            <a:off x="0" y="1"/>
            <a:ext cx="2911002" cy="2890803"/>
          </a:xfrm>
          <a:prstGeom prst="rect">
            <a:avLst/>
          </a:prstGeom>
          <a:noFill/>
          <a:ln>
            <a:noFill/>
          </a:ln>
        </p:spPr>
      </p:pic>
      <p:sp>
        <p:nvSpPr>
          <p:cNvPr id="59" name="Google Shape;59;p11"/>
          <p:cNvSpPr/>
          <p:nvPr/>
        </p:nvSpPr>
        <p:spPr>
          <a:xfrm>
            <a:off x="6832561" y="-920085"/>
            <a:ext cx="1229700" cy="1639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lgn="ctr">
              <a:buClr>
                <a:srgbClr val="000000"/>
              </a:buClr>
              <a:buFont typeface="Arial"/>
              <a:buNone/>
            </a:pPr>
            <a:endParaRPr sz="1400" kern="0" dirty="0">
              <a:solidFill>
                <a:srgbClr val="000000"/>
              </a:solidFill>
              <a:ea typeface="DM Sans"/>
              <a:cs typeface="Arial" panose="020B0604020202020204" pitchFamily="34" charset="0"/>
              <a:sym typeface="DM Sans"/>
            </a:endParaRPr>
          </a:p>
        </p:txBody>
      </p:sp>
    </p:spTree>
    <p:extLst>
      <p:ext uri="{BB962C8B-B14F-4D97-AF65-F5344CB8AC3E}">
        <p14:creationId xmlns:p14="http://schemas.microsoft.com/office/powerpoint/2010/main" val="15157298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9072F99-16A1-4E5F-BC03-7C61E2977849}" type="datetimeFigureOut">
              <a:rPr lang="en-US" smtClean="0">
                <a:solidFill>
                  <a:prstClr val="black">
                    <a:tint val="75000"/>
                  </a:prstClr>
                </a:solidFill>
              </a:rPr>
              <a:pPr/>
              <a:t>8/16/2024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032FBF-DFAE-4B42-967A-1F422E425E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162389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0"/>
        <p:cNvGrpSpPr/>
        <p:nvPr/>
      </p:nvGrpSpPr>
      <p:grpSpPr>
        <a:xfrm>
          <a:off x="0" y="0"/>
          <a:ext cx="0" cy="0"/>
          <a:chOff x="0" y="0"/>
          <a:chExt cx="0" cy="0"/>
        </a:xfrm>
      </p:grpSpPr>
    </p:spTree>
    <p:extLst>
      <p:ext uri="{BB962C8B-B14F-4D97-AF65-F5344CB8AC3E}">
        <p14:creationId xmlns:p14="http://schemas.microsoft.com/office/powerpoint/2010/main" val="344137292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61"/>
        <p:cNvGrpSpPr/>
        <p:nvPr/>
      </p:nvGrpSpPr>
      <p:grpSpPr>
        <a:xfrm>
          <a:off x="0" y="0"/>
          <a:ext cx="0" cy="0"/>
          <a:chOff x="0" y="0"/>
          <a:chExt cx="0" cy="0"/>
        </a:xfrm>
      </p:grpSpPr>
      <p:grpSp>
        <p:nvGrpSpPr>
          <p:cNvPr id="62" name="Google Shape;62;p13"/>
          <p:cNvGrpSpPr/>
          <p:nvPr/>
        </p:nvGrpSpPr>
        <p:grpSpPr>
          <a:xfrm>
            <a:off x="-2" y="33"/>
            <a:ext cx="9144002" cy="6866967"/>
            <a:chOff x="-2" y="0"/>
            <a:chExt cx="9144002" cy="5150225"/>
          </a:xfrm>
        </p:grpSpPr>
        <p:pic>
          <p:nvPicPr>
            <p:cNvPr id="63" name="Google Shape;63;p13"/>
            <p:cNvPicPr preferRelativeResize="0"/>
            <p:nvPr/>
          </p:nvPicPr>
          <p:blipFill rotWithShape="1">
            <a:blip r:embed="rId2">
              <a:alphaModFix/>
            </a:blip>
            <a:srcRect l="12320" t="65543" r="35160" b="5847"/>
            <a:stretch/>
          </p:blipFill>
          <p:spPr>
            <a:xfrm>
              <a:off x="-2" y="0"/>
              <a:ext cx="2532552" cy="1173450"/>
            </a:xfrm>
            <a:prstGeom prst="rect">
              <a:avLst/>
            </a:prstGeom>
            <a:noFill/>
            <a:ln>
              <a:noFill/>
            </a:ln>
          </p:spPr>
        </p:pic>
        <p:pic>
          <p:nvPicPr>
            <p:cNvPr id="64" name="Google Shape;64;p13"/>
            <p:cNvPicPr preferRelativeResize="0"/>
            <p:nvPr/>
          </p:nvPicPr>
          <p:blipFill rotWithShape="1">
            <a:blip r:embed="rId2">
              <a:alphaModFix/>
            </a:blip>
            <a:srcRect l="56217" t="8940" r="11690" b="22655"/>
            <a:stretch/>
          </p:blipFill>
          <p:spPr>
            <a:xfrm rot="5400000" flipH="1">
              <a:off x="6967424" y="2973649"/>
              <a:ext cx="1547500" cy="2805652"/>
            </a:xfrm>
            <a:prstGeom prst="rect">
              <a:avLst/>
            </a:prstGeom>
            <a:noFill/>
            <a:ln>
              <a:noFill/>
            </a:ln>
          </p:spPr>
        </p:pic>
      </p:grpSp>
      <p:sp>
        <p:nvSpPr>
          <p:cNvPr id="65" name="Google Shape;65;p13"/>
          <p:cNvSpPr txBox="1">
            <a:spLocks noGrp="1"/>
          </p:cNvSpPr>
          <p:nvPr>
            <p:ph type="title"/>
          </p:nvPr>
        </p:nvSpPr>
        <p:spPr>
          <a:xfrm>
            <a:off x="720000" y="593367"/>
            <a:ext cx="7704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6" name="Google Shape;66;p13"/>
          <p:cNvSpPr txBox="1">
            <a:spLocks noGrp="1"/>
          </p:cNvSpPr>
          <p:nvPr>
            <p:ph type="subTitle" idx="1"/>
          </p:nvPr>
        </p:nvSpPr>
        <p:spPr>
          <a:xfrm>
            <a:off x="720000" y="2888531"/>
            <a:ext cx="23055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67" name="Google Shape;67;p13"/>
          <p:cNvSpPr txBox="1">
            <a:spLocks noGrp="1"/>
          </p:cNvSpPr>
          <p:nvPr>
            <p:ph type="subTitle" idx="2"/>
          </p:nvPr>
        </p:nvSpPr>
        <p:spPr>
          <a:xfrm>
            <a:off x="3419250" y="2888531"/>
            <a:ext cx="23055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68" name="Google Shape;68;p13"/>
          <p:cNvSpPr txBox="1">
            <a:spLocks noGrp="1"/>
          </p:cNvSpPr>
          <p:nvPr>
            <p:ph type="subTitle" idx="3"/>
          </p:nvPr>
        </p:nvSpPr>
        <p:spPr>
          <a:xfrm>
            <a:off x="720000" y="5199440"/>
            <a:ext cx="23055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69" name="Google Shape;69;p13"/>
          <p:cNvSpPr txBox="1">
            <a:spLocks noGrp="1"/>
          </p:cNvSpPr>
          <p:nvPr>
            <p:ph type="subTitle" idx="4"/>
          </p:nvPr>
        </p:nvSpPr>
        <p:spPr>
          <a:xfrm>
            <a:off x="3419250" y="5199440"/>
            <a:ext cx="23055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70" name="Google Shape;70;p13"/>
          <p:cNvSpPr txBox="1">
            <a:spLocks noGrp="1"/>
          </p:cNvSpPr>
          <p:nvPr>
            <p:ph type="subTitle" idx="5"/>
          </p:nvPr>
        </p:nvSpPr>
        <p:spPr>
          <a:xfrm>
            <a:off x="6118549" y="2888531"/>
            <a:ext cx="23055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71" name="Google Shape;71;p13"/>
          <p:cNvSpPr txBox="1">
            <a:spLocks noGrp="1"/>
          </p:cNvSpPr>
          <p:nvPr>
            <p:ph type="subTitle" idx="6"/>
          </p:nvPr>
        </p:nvSpPr>
        <p:spPr>
          <a:xfrm>
            <a:off x="6118549" y="5199440"/>
            <a:ext cx="23055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72" name="Google Shape;72;p13"/>
          <p:cNvSpPr txBox="1">
            <a:spLocks noGrp="1"/>
          </p:cNvSpPr>
          <p:nvPr>
            <p:ph type="title" idx="7" hasCustomPrompt="1"/>
          </p:nvPr>
        </p:nvSpPr>
        <p:spPr>
          <a:xfrm>
            <a:off x="720000" y="1877627"/>
            <a:ext cx="734700" cy="5968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25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3" name="Google Shape;73;p13"/>
          <p:cNvSpPr txBox="1">
            <a:spLocks noGrp="1"/>
          </p:cNvSpPr>
          <p:nvPr>
            <p:ph type="title" idx="8" hasCustomPrompt="1"/>
          </p:nvPr>
        </p:nvSpPr>
        <p:spPr>
          <a:xfrm>
            <a:off x="720000" y="4187755"/>
            <a:ext cx="734700" cy="5968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25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4" name="Google Shape;74;p13"/>
          <p:cNvSpPr txBox="1">
            <a:spLocks noGrp="1"/>
          </p:cNvSpPr>
          <p:nvPr>
            <p:ph type="title" idx="9" hasCustomPrompt="1"/>
          </p:nvPr>
        </p:nvSpPr>
        <p:spPr>
          <a:xfrm>
            <a:off x="3419250" y="1877627"/>
            <a:ext cx="734700" cy="5968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25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5" name="Google Shape;75;p13"/>
          <p:cNvSpPr txBox="1">
            <a:spLocks noGrp="1"/>
          </p:cNvSpPr>
          <p:nvPr>
            <p:ph type="title" idx="13" hasCustomPrompt="1"/>
          </p:nvPr>
        </p:nvSpPr>
        <p:spPr>
          <a:xfrm>
            <a:off x="3419250" y="4187755"/>
            <a:ext cx="734700" cy="5968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25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6" name="Google Shape;76;p13"/>
          <p:cNvSpPr txBox="1">
            <a:spLocks noGrp="1"/>
          </p:cNvSpPr>
          <p:nvPr>
            <p:ph type="title" idx="14" hasCustomPrompt="1"/>
          </p:nvPr>
        </p:nvSpPr>
        <p:spPr>
          <a:xfrm>
            <a:off x="6118549" y="1877627"/>
            <a:ext cx="734700" cy="5968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25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7" name="Google Shape;77;p13"/>
          <p:cNvSpPr txBox="1">
            <a:spLocks noGrp="1"/>
          </p:cNvSpPr>
          <p:nvPr>
            <p:ph type="title" idx="15" hasCustomPrompt="1"/>
          </p:nvPr>
        </p:nvSpPr>
        <p:spPr>
          <a:xfrm>
            <a:off x="6118549" y="4187755"/>
            <a:ext cx="734700" cy="5968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25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8" name="Google Shape;78;p13"/>
          <p:cNvSpPr txBox="1">
            <a:spLocks noGrp="1"/>
          </p:cNvSpPr>
          <p:nvPr>
            <p:ph type="subTitle" idx="16"/>
          </p:nvPr>
        </p:nvSpPr>
        <p:spPr>
          <a:xfrm>
            <a:off x="720000" y="2401483"/>
            <a:ext cx="2305500" cy="6464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Encode Sans"/>
                <a:ea typeface="Encode Sans"/>
                <a:cs typeface="Encode Sans"/>
                <a:sym typeface="Encode Sans"/>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79" name="Google Shape;79;p13"/>
          <p:cNvSpPr txBox="1">
            <a:spLocks noGrp="1"/>
          </p:cNvSpPr>
          <p:nvPr>
            <p:ph type="subTitle" idx="17"/>
          </p:nvPr>
        </p:nvSpPr>
        <p:spPr>
          <a:xfrm>
            <a:off x="3419250" y="2401483"/>
            <a:ext cx="2305500" cy="6464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Encode Sans"/>
                <a:ea typeface="Encode Sans"/>
                <a:cs typeface="Encode Sans"/>
                <a:sym typeface="Encode Sans"/>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80" name="Google Shape;80;p13"/>
          <p:cNvSpPr txBox="1">
            <a:spLocks noGrp="1"/>
          </p:cNvSpPr>
          <p:nvPr>
            <p:ph type="subTitle" idx="18"/>
          </p:nvPr>
        </p:nvSpPr>
        <p:spPr>
          <a:xfrm>
            <a:off x="6118549" y="2401483"/>
            <a:ext cx="2305500" cy="6464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Encode Sans"/>
                <a:ea typeface="Encode Sans"/>
                <a:cs typeface="Encode Sans"/>
                <a:sym typeface="Encode Sans"/>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81" name="Google Shape;81;p13"/>
          <p:cNvSpPr txBox="1">
            <a:spLocks noGrp="1"/>
          </p:cNvSpPr>
          <p:nvPr>
            <p:ph type="subTitle" idx="19"/>
          </p:nvPr>
        </p:nvSpPr>
        <p:spPr>
          <a:xfrm>
            <a:off x="720000" y="4711700"/>
            <a:ext cx="2305500" cy="6464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Encode Sans"/>
                <a:ea typeface="Encode Sans"/>
                <a:cs typeface="Encode Sans"/>
                <a:sym typeface="Encode Sans"/>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82" name="Google Shape;82;p13"/>
          <p:cNvSpPr txBox="1">
            <a:spLocks noGrp="1"/>
          </p:cNvSpPr>
          <p:nvPr>
            <p:ph type="subTitle" idx="20"/>
          </p:nvPr>
        </p:nvSpPr>
        <p:spPr>
          <a:xfrm>
            <a:off x="3419250" y="4711700"/>
            <a:ext cx="2305500" cy="6464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Encode Sans"/>
                <a:ea typeface="Encode Sans"/>
                <a:cs typeface="Encode Sans"/>
                <a:sym typeface="Encode Sans"/>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83" name="Google Shape;83;p13"/>
          <p:cNvSpPr txBox="1">
            <a:spLocks noGrp="1"/>
          </p:cNvSpPr>
          <p:nvPr>
            <p:ph type="subTitle" idx="21"/>
          </p:nvPr>
        </p:nvSpPr>
        <p:spPr>
          <a:xfrm>
            <a:off x="6118549" y="4711700"/>
            <a:ext cx="2305500" cy="6464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Encode Sans"/>
                <a:ea typeface="Encode Sans"/>
                <a:cs typeface="Encode Sans"/>
                <a:sym typeface="Encode Sans"/>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Tree>
    <p:extLst>
      <p:ext uri="{BB962C8B-B14F-4D97-AF65-F5344CB8AC3E}">
        <p14:creationId xmlns:p14="http://schemas.microsoft.com/office/powerpoint/2010/main" val="262790753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95"/>
        <p:cNvGrpSpPr/>
        <p:nvPr/>
      </p:nvGrpSpPr>
      <p:grpSpPr>
        <a:xfrm>
          <a:off x="0" y="0"/>
          <a:ext cx="0" cy="0"/>
          <a:chOff x="0" y="0"/>
          <a:chExt cx="0" cy="0"/>
        </a:xfrm>
      </p:grpSpPr>
      <p:pic>
        <p:nvPicPr>
          <p:cNvPr id="96" name="Google Shape;96;p16"/>
          <p:cNvPicPr preferRelativeResize="0"/>
          <p:nvPr/>
        </p:nvPicPr>
        <p:blipFill rotWithShape="1">
          <a:blip r:embed="rId2">
            <a:alphaModFix/>
          </a:blip>
          <a:srcRect l="53382" t="5892" b="25430"/>
          <a:stretch/>
        </p:blipFill>
        <p:spPr>
          <a:xfrm flipH="1">
            <a:off x="6651918" y="-1"/>
            <a:ext cx="2492099" cy="4163501"/>
          </a:xfrm>
          <a:prstGeom prst="rect">
            <a:avLst/>
          </a:prstGeom>
          <a:noFill/>
          <a:ln>
            <a:noFill/>
          </a:ln>
        </p:spPr>
      </p:pic>
      <p:sp>
        <p:nvSpPr>
          <p:cNvPr id="97" name="Google Shape;97;p16"/>
          <p:cNvSpPr txBox="1">
            <a:spLocks noGrp="1"/>
          </p:cNvSpPr>
          <p:nvPr>
            <p:ph type="title"/>
          </p:nvPr>
        </p:nvSpPr>
        <p:spPr>
          <a:xfrm>
            <a:off x="2329354" y="3752833"/>
            <a:ext cx="5796600" cy="882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sz="2000">
                <a:latin typeface="Arial" panose="020B0604020202020204" pitchFamily="34" charset="0"/>
                <a:ea typeface="Arial" panose="020B0604020202020204" pitchFamily="34" charset="0"/>
                <a:cs typeface="Arial" panose="020B0604020202020204" pitchFamily="34" charset="0"/>
                <a:sym typeface="DM Sans"/>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dirty="0"/>
          </a:p>
        </p:txBody>
      </p:sp>
      <p:sp>
        <p:nvSpPr>
          <p:cNvPr id="98" name="Google Shape;98;p16"/>
          <p:cNvSpPr txBox="1">
            <a:spLocks noGrp="1"/>
          </p:cNvSpPr>
          <p:nvPr>
            <p:ph type="subTitle" idx="1"/>
          </p:nvPr>
        </p:nvSpPr>
        <p:spPr>
          <a:xfrm>
            <a:off x="2329300" y="1268433"/>
            <a:ext cx="5796600" cy="24844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000"/>
              <a:buNone/>
              <a:defRPr sz="25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3000"/>
              <a:buNone/>
              <a:defRPr sz="3000"/>
            </a:lvl2pPr>
            <a:lvl3pPr lvl="2" algn="ctr" rtl="0">
              <a:lnSpc>
                <a:spcPct val="100000"/>
              </a:lnSpc>
              <a:spcBef>
                <a:spcPts val="0"/>
              </a:spcBef>
              <a:spcAft>
                <a:spcPts val="0"/>
              </a:spcAft>
              <a:buSzPts val="3000"/>
              <a:buNone/>
              <a:defRPr sz="3000"/>
            </a:lvl3pPr>
            <a:lvl4pPr lvl="3" algn="ctr" rtl="0">
              <a:lnSpc>
                <a:spcPct val="100000"/>
              </a:lnSpc>
              <a:spcBef>
                <a:spcPts val="0"/>
              </a:spcBef>
              <a:spcAft>
                <a:spcPts val="0"/>
              </a:spcAft>
              <a:buSzPts val="3000"/>
              <a:buNone/>
              <a:defRPr sz="3000"/>
            </a:lvl4pPr>
            <a:lvl5pPr lvl="4" algn="ctr" rtl="0">
              <a:lnSpc>
                <a:spcPct val="100000"/>
              </a:lnSpc>
              <a:spcBef>
                <a:spcPts val="0"/>
              </a:spcBef>
              <a:spcAft>
                <a:spcPts val="0"/>
              </a:spcAft>
              <a:buSzPts val="3000"/>
              <a:buNone/>
              <a:defRPr sz="3000"/>
            </a:lvl5pPr>
            <a:lvl6pPr lvl="5" algn="ctr" rtl="0">
              <a:lnSpc>
                <a:spcPct val="100000"/>
              </a:lnSpc>
              <a:spcBef>
                <a:spcPts val="0"/>
              </a:spcBef>
              <a:spcAft>
                <a:spcPts val="0"/>
              </a:spcAft>
              <a:buSzPts val="3000"/>
              <a:buNone/>
              <a:defRPr sz="3000"/>
            </a:lvl6pPr>
            <a:lvl7pPr lvl="6" algn="ctr" rtl="0">
              <a:lnSpc>
                <a:spcPct val="100000"/>
              </a:lnSpc>
              <a:spcBef>
                <a:spcPts val="0"/>
              </a:spcBef>
              <a:spcAft>
                <a:spcPts val="0"/>
              </a:spcAft>
              <a:buSzPts val="3000"/>
              <a:buNone/>
              <a:defRPr sz="3000"/>
            </a:lvl7pPr>
            <a:lvl8pPr lvl="7" algn="ctr" rtl="0">
              <a:lnSpc>
                <a:spcPct val="100000"/>
              </a:lnSpc>
              <a:spcBef>
                <a:spcPts val="0"/>
              </a:spcBef>
              <a:spcAft>
                <a:spcPts val="0"/>
              </a:spcAft>
              <a:buSzPts val="3000"/>
              <a:buNone/>
              <a:defRPr sz="3000"/>
            </a:lvl8pPr>
            <a:lvl9pPr lvl="8" algn="ctr" rtl="0">
              <a:lnSpc>
                <a:spcPct val="100000"/>
              </a:lnSpc>
              <a:spcBef>
                <a:spcPts val="0"/>
              </a:spcBef>
              <a:spcAft>
                <a:spcPts val="0"/>
              </a:spcAft>
              <a:buSzPts val="3000"/>
              <a:buNone/>
              <a:defRPr sz="3000"/>
            </a:lvl9pPr>
          </a:lstStyle>
          <a:p>
            <a:endParaRPr dirty="0"/>
          </a:p>
        </p:txBody>
      </p:sp>
      <p:sp>
        <p:nvSpPr>
          <p:cNvPr id="99" name="Google Shape;99;p16"/>
          <p:cNvSpPr/>
          <p:nvPr/>
        </p:nvSpPr>
        <p:spPr>
          <a:xfrm flipH="1">
            <a:off x="1018164" y="-920068"/>
            <a:ext cx="1229700" cy="1639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lgn="ctr">
              <a:buClr>
                <a:srgbClr val="000000"/>
              </a:buClr>
              <a:buFont typeface="Arial"/>
              <a:buNone/>
            </a:pPr>
            <a:endParaRPr sz="1400" kern="0" dirty="0">
              <a:solidFill>
                <a:srgbClr val="000000"/>
              </a:solidFill>
              <a:ea typeface="DM Sans"/>
              <a:cs typeface="Arial" panose="020B0604020202020204" pitchFamily="34" charset="0"/>
              <a:sym typeface="DM Sans"/>
            </a:endParaRPr>
          </a:p>
        </p:txBody>
      </p:sp>
    </p:spTree>
    <p:extLst>
      <p:ext uri="{BB962C8B-B14F-4D97-AF65-F5344CB8AC3E}">
        <p14:creationId xmlns:p14="http://schemas.microsoft.com/office/powerpoint/2010/main" val="378834901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00"/>
        <p:cNvGrpSpPr/>
        <p:nvPr/>
      </p:nvGrpSpPr>
      <p:grpSpPr>
        <a:xfrm>
          <a:off x="0" y="0"/>
          <a:ext cx="0" cy="0"/>
          <a:chOff x="0" y="0"/>
          <a:chExt cx="0" cy="0"/>
        </a:xfrm>
      </p:grpSpPr>
      <p:sp>
        <p:nvSpPr>
          <p:cNvPr id="101" name="Google Shape;101;p17"/>
          <p:cNvSpPr txBox="1">
            <a:spLocks noGrp="1"/>
          </p:cNvSpPr>
          <p:nvPr>
            <p:ph type="title"/>
          </p:nvPr>
        </p:nvSpPr>
        <p:spPr>
          <a:xfrm>
            <a:off x="713225" y="1511800"/>
            <a:ext cx="4098600" cy="23464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02" name="Google Shape;102;p17"/>
          <p:cNvSpPr txBox="1">
            <a:spLocks noGrp="1"/>
          </p:cNvSpPr>
          <p:nvPr>
            <p:ph type="subTitle" idx="1"/>
          </p:nvPr>
        </p:nvSpPr>
        <p:spPr>
          <a:xfrm>
            <a:off x="713225" y="3857800"/>
            <a:ext cx="4098600" cy="1488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03" name="Google Shape;103;p17"/>
          <p:cNvSpPr>
            <a:spLocks noGrp="1"/>
          </p:cNvSpPr>
          <p:nvPr>
            <p:ph type="pic" idx="2"/>
          </p:nvPr>
        </p:nvSpPr>
        <p:spPr>
          <a:xfrm>
            <a:off x="5471621" y="0"/>
            <a:ext cx="3672300" cy="6858000"/>
          </a:xfrm>
          <a:prstGeom prst="rect">
            <a:avLst/>
          </a:prstGeom>
          <a:noFill/>
          <a:ln>
            <a:noFill/>
          </a:ln>
        </p:spPr>
      </p:sp>
      <p:pic>
        <p:nvPicPr>
          <p:cNvPr id="104" name="Google Shape;104;p17"/>
          <p:cNvPicPr preferRelativeResize="0"/>
          <p:nvPr/>
        </p:nvPicPr>
        <p:blipFill rotWithShape="1">
          <a:blip r:embed="rId2">
            <a:alphaModFix/>
          </a:blip>
          <a:srcRect l="53636" t="9637" r="8385" b="24620"/>
          <a:stretch/>
        </p:blipFill>
        <p:spPr>
          <a:xfrm>
            <a:off x="7201" y="1"/>
            <a:ext cx="1831327" cy="3595331"/>
          </a:xfrm>
          <a:prstGeom prst="rect">
            <a:avLst/>
          </a:prstGeom>
          <a:noFill/>
          <a:ln>
            <a:noFill/>
          </a:ln>
        </p:spPr>
      </p:pic>
      <p:grpSp>
        <p:nvGrpSpPr>
          <p:cNvPr id="105" name="Google Shape;105;p17"/>
          <p:cNvGrpSpPr/>
          <p:nvPr/>
        </p:nvGrpSpPr>
        <p:grpSpPr>
          <a:xfrm>
            <a:off x="334316" y="-920265"/>
            <a:ext cx="4154331" cy="7124673"/>
            <a:chOff x="334308" y="-690201"/>
            <a:chExt cx="4154331" cy="5343505"/>
          </a:xfrm>
        </p:grpSpPr>
        <p:sp>
          <p:nvSpPr>
            <p:cNvPr id="106" name="Google Shape;106;p17"/>
            <p:cNvSpPr/>
            <p:nvPr/>
          </p:nvSpPr>
          <p:spPr>
            <a:xfrm flipH="1">
              <a:off x="3258939" y="-690201"/>
              <a:ext cx="1229700" cy="12297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lgn="ctr">
                <a:buClr>
                  <a:srgbClr val="000000"/>
                </a:buClr>
                <a:buFont typeface="Arial"/>
                <a:buNone/>
              </a:pPr>
              <a:endParaRPr sz="1400" kern="0" dirty="0">
                <a:solidFill>
                  <a:srgbClr val="000000"/>
                </a:solidFill>
                <a:ea typeface="DM Sans"/>
                <a:cs typeface="Arial" panose="020B0604020202020204" pitchFamily="34" charset="0"/>
                <a:sym typeface="DM Sans"/>
              </a:endParaRPr>
            </a:p>
          </p:txBody>
        </p:sp>
        <p:sp>
          <p:nvSpPr>
            <p:cNvPr id="107" name="Google Shape;107;p17"/>
            <p:cNvSpPr/>
            <p:nvPr/>
          </p:nvSpPr>
          <p:spPr>
            <a:xfrm flipH="1">
              <a:off x="334308" y="4554696"/>
              <a:ext cx="757826" cy="98608"/>
            </a:xfrm>
            <a:custGeom>
              <a:avLst/>
              <a:gdLst/>
              <a:ahLst/>
              <a:cxnLst/>
              <a:rect l="l" t="t" r="r" b="b"/>
              <a:pathLst>
                <a:path w="7977111" h="962025" extrusionOk="0">
                  <a:moveTo>
                    <a:pt x="6645669" y="962025"/>
                  </a:moveTo>
                  <a:cubicBezTo>
                    <a:pt x="6269518" y="962025"/>
                    <a:pt x="6077113" y="739797"/>
                    <a:pt x="5907796" y="543544"/>
                  </a:cubicBezTo>
                  <a:cubicBezTo>
                    <a:pt x="5745214" y="354987"/>
                    <a:pt x="5603796" y="192405"/>
                    <a:pt x="5315189" y="192405"/>
                  </a:cubicBezTo>
                  <a:cubicBezTo>
                    <a:pt x="5026581" y="192405"/>
                    <a:pt x="4886125" y="354987"/>
                    <a:pt x="4723543" y="543544"/>
                  </a:cubicBezTo>
                  <a:cubicBezTo>
                    <a:pt x="4554227" y="739797"/>
                    <a:pt x="4362784" y="962025"/>
                    <a:pt x="3986632" y="962025"/>
                  </a:cubicBezTo>
                  <a:cubicBezTo>
                    <a:pt x="3610480" y="962025"/>
                    <a:pt x="3418075" y="739797"/>
                    <a:pt x="3248759" y="543544"/>
                  </a:cubicBezTo>
                  <a:cubicBezTo>
                    <a:pt x="3086177" y="354987"/>
                    <a:pt x="2944759" y="192405"/>
                    <a:pt x="2657113" y="192405"/>
                  </a:cubicBezTo>
                  <a:cubicBezTo>
                    <a:pt x="2369468" y="192405"/>
                    <a:pt x="2228050" y="354987"/>
                    <a:pt x="2065468" y="543544"/>
                  </a:cubicBezTo>
                  <a:cubicBezTo>
                    <a:pt x="1896151" y="739797"/>
                    <a:pt x="1704708" y="962025"/>
                    <a:pt x="1328557" y="962025"/>
                  </a:cubicBezTo>
                  <a:cubicBezTo>
                    <a:pt x="952405" y="962025"/>
                    <a:pt x="760962" y="739797"/>
                    <a:pt x="591645" y="543544"/>
                  </a:cubicBezTo>
                  <a:cubicBezTo>
                    <a:pt x="429063" y="354987"/>
                    <a:pt x="288608" y="192405"/>
                    <a:pt x="0" y="192405"/>
                  </a:cubicBezTo>
                  <a:lnTo>
                    <a:pt x="0" y="0"/>
                  </a:lnTo>
                  <a:cubicBezTo>
                    <a:pt x="376152" y="0"/>
                    <a:pt x="567595" y="222228"/>
                    <a:pt x="736911" y="418481"/>
                  </a:cubicBezTo>
                  <a:cubicBezTo>
                    <a:pt x="899493" y="607038"/>
                    <a:pt x="1039949" y="769620"/>
                    <a:pt x="1328557" y="769620"/>
                  </a:cubicBezTo>
                  <a:cubicBezTo>
                    <a:pt x="1617164" y="769620"/>
                    <a:pt x="1757620" y="607038"/>
                    <a:pt x="1920202" y="418481"/>
                  </a:cubicBezTo>
                  <a:cubicBezTo>
                    <a:pt x="2089518" y="222228"/>
                    <a:pt x="2280961" y="0"/>
                    <a:pt x="2658075" y="0"/>
                  </a:cubicBezTo>
                  <a:cubicBezTo>
                    <a:pt x="3035189" y="0"/>
                    <a:pt x="3226632" y="222228"/>
                    <a:pt x="3395949" y="418481"/>
                  </a:cubicBezTo>
                  <a:cubicBezTo>
                    <a:pt x="3558531" y="607038"/>
                    <a:pt x="3699949" y="769620"/>
                    <a:pt x="3987594" y="769620"/>
                  </a:cubicBezTo>
                  <a:cubicBezTo>
                    <a:pt x="4275240" y="769620"/>
                    <a:pt x="4416657" y="607038"/>
                    <a:pt x="4579240" y="418481"/>
                  </a:cubicBezTo>
                  <a:cubicBezTo>
                    <a:pt x="4748556" y="222228"/>
                    <a:pt x="4939999" y="0"/>
                    <a:pt x="5316151" y="0"/>
                  </a:cubicBezTo>
                  <a:cubicBezTo>
                    <a:pt x="5692303" y="0"/>
                    <a:pt x="5884708" y="222228"/>
                    <a:pt x="6054024" y="418481"/>
                  </a:cubicBezTo>
                  <a:cubicBezTo>
                    <a:pt x="6216606" y="607038"/>
                    <a:pt x="6358024" y="769620"/>
                    <a:pt x="6646631" y="769620"/>
                  </a:cubicBezTo>
                  <a:cubicBezTo>
                    <a:pt x="6935239" y="769620"/>
                    <a:pt x="7075694" y="607038"/>
                    <a:pt x="7239239" y="418481"/>
                  </a:cubicBezTo>
                  <a:cubicBezTo>
                    <a:pt x="7408555" y="222228"/>
                    <a:pt x="7600960" y="0"/>
                    <a:pt x="7977112" y="0"/>
                  </a:cubicBezTo>
                  <a:lnTo>
                    <a:pt x="7977112" y="192405"/>
                  </a:lnTo>
                  <a:cubicBezTo>
                    <a:pt x="7688505" y="192405"/>
                    <a:pt x="7548049" y="354987"/>
                    <a:pt x="7384504" y="543544"/>
                  </a:cubicBezTo>
                  <a:cubicBezTo>
                    <a:pt x="7215188" y="739797"/>
                    <a:pt x="7022783" y="962025"/>
                    <a:pt x="6646631" y="962025"/>
                  </a:cubicBezTo>
                  <a:lnTo>
                    <a:pt x="6645669" y="962025"/>
                  </a:lnTo>
                  <a:close/>
                </a:path>
              </a:pathLst>
            </a:custGeom>
            <a:solidFill>
              <a:schemeClr val="dk1"/>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41B2D"/>
                </a:solidFill>
                <a:latin typeface="Calibri"/>
                <a:ea typeface="Calibri"/>
                <a:cs typeface="Calibri"/>
                <a:sym typeface="Calibri"/>
              </a:endParaRPr>
            </a:p>
          </p:txBody>
        </p:sp>
      </p:grpSp>
    </p:spTree>
    <p:extLst>
      <p:ext uri="{BB962C8B-B14F-4D97-AF65-F5344CB8AC3E}">
        <p14:creationId xmlns:p14="http://schemas.microsoft.com/office/powerpoint/2010/main" val="370001850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08"/>
        <p:cNvGrpSpPr/>
        <p:nvPr/>
      </p:nvGrpSpPr>
      <p:grpSpPr>
        <a:xfrm>
          <a:off x="0" y="0"/>
          <a:ext cx="0" cy="0"/>
          <a:chOff x="0" y="0"/>
          <a:chExt cx="0" cy="0"/>
        </a:xfrm>
      </p:grpSpPr>
      <p:grpSp>
        <p:nvGrpSpPr>
          <p:cNvPr id="109" name="Google Shape;109;p18"/>
          <p:cNvGrpSpPr/>
          <p:nvPr/>
        </p:nvGrpSpPr>
        <p:grpSpPr>
          <a:xfrm>
            <a:off x="0" y="0"/>
            <a:ext cx="9144000" cy="6858000"/>
            <a:chOff x="0" y="0"/>
            <a:chExt cx="9144000" cy="5143500"/>
          </a:xfrm>
        </p:grpSpPr>
        <p:pic>
          <p:nvPicPr>
            <p:cNvPr id="110" name="Google Shape;110;p18"/>
            <p:cNvPicPr preferRelativeResize="0"/>
            <p:nvPr/>
          </p:nvPicPr>
          <p:blipFill rotWithShape="1">
            <a:blip r:embed="rId2">
              <a:alphaModFix/>
            </a:blip>
            <a:srcRect l="38316" t="4495" r="6985" b="23911"/>
            <a:stretch/>
          </p:blipFill>
          <p:spPr>
            <a:xfrm rot="10800000">
              <a:off x="6220024" y="1888351"/>
              <a:ext cx="2923976" cy="3255149"/>
            </a:xfrm>
            <a:prstGeom prst="rect">
              <a:avLst/>
            </a:prstGeom>
            <a:noFill/>
            <a:ln>
              <a:noFill/>
            </a:ln>
          </p:spPr>
        </p:pic>
        <p:pic>
          <p:nvPicPr>
            <p:cNvPr id="111" name="Google Shape;111;p18"/>
            <p:cNvPicPr preferRelativeResize="0"/>
            <p:nvPr/>
          </p:nvPicPr>
          <p:blipFill rotWithShape="1">
            <a:blip r:embed="rId2">
              <a:alphaModFix/>
            </a:blip>
            <a:srcRect l="8440" t="53991" r="32496" b="2501"/>
            <a:stretch/>
          </p:blipFill>
          <p:spPr>
            <a:xfrm>
              <a:off x="0" y="0"/>
              <a:ext cx="3157350" cy="1978176"/>
            </a:xfrm>
            <a:prstGeom prst="rect">
              <a:avLst/>
            </a:prstGeom>
            <a:noFill/>
            <a:ln>
              <a:noFill/>
            </a:ln>
          </p:spPr>
        </p:pic>
      </p:grpSp>
      <p:sp>
        <p:nvSpPr>
          <p:cNvPr id="112" name="Google Shape;112;p18"/>
          <p:cNvSpPr txBox="1">
            <a:spLocks noGrp="1"/>
          </p:cNvSpPr>
          <p:nvPr>
            <p:ph type="title"/>
          </p:nvPr>
        </p:nvSpPr>
        <p:spPr>
          <a:xfrm>
            <a:off x="932713" y="2073000"/>
            <a:ext cx="2725800" cy="14176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13" name="Google Shape;113;p18"/>
          <p:cNvSpPr txBox="1">
            <a:spLocks noGrp="1"/>
          </p:cNvSpPr>
          <p:nvPr>
            <p:ph type="subTitle" idx="1"/>
          </p:nvPr>
        </p:nvSpPr>
        <p:spPr>
          <a:xfrm>
            <a:off x="932713" y="3490600"/>
            <a:ext cx="2725800" cy="1497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14" name="Google Shape;114;p18"/>
          <p:cNvSpPr/>
          <p:nvPr/>
        </p:nvSpPr>
        <p:spPr>
          <a:xfrm>
            <a:off x="2274448" y="6138665"/>
            <a:ext cx="1229700" cy="1639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lgn="ctr">
              <a:buClr>
                <a:srgbClr val="000000"/>
              </a:buClr>
              <a:buFont typeface="Arial"/>
              <a:buNone/>
            </a:pPr>
            <a:endParaRPr sz="1400" kern="0" dirty="0">
              <a:solidFill>
                <a:srgbClr val="000000"/>
              </a:solidFill>
              <a:ea typeface="DM Sans"/>
              <a:cs typeface="Arial" panose="020B0604020202020204" pitchFamily="34" charset="0"/>
              <a:sym typeface="DM Sans"/>
            </a:endParaRPr>
          </a:p>
        </p:txBody>
      </p:sp>
    </p:spTree>
    <p:extLst>
      <p:ext uri="{BB962C8B-B14F-4D97-AF65-F5344CB8AC3E}">
        <p14:creationId xmlns:p14="http://schemas.microsoft.com/office/powerpoint/2010/main" val="370951504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119"/>
        <p:cNvGrpSpPr/>
        <p:nvPr/>
      </p:nvGrpSpPr>
      <p:grpSpPr>
        <a:xfrm>
          <a:off x="0" y="0"/>
          <a:ext cx="0" cy="0"/>
          <a:chOff x="0" y="0"/>
          <a:chExt cx="0" cy="0"/>
        </a:xfrm>
      </p:grpSpPr>
      <p:grpSp>
        <p:nvGrpSpPr>
          <p:cNvPr id="120" name="Google Shape;120;p20"/>
          <p:cNvGrpSpPr/>
          <p:nvPr/>
        </p:nvGrpSpPr>
        <p:grpSpPr>
          <a:xfrm>
            <a:off x="-10391" y="0"/>
            <a:ext cx="9154391" cy="6858000"/>
            <a:chOff x="-10391" y="0"/>
            <a:chExt cx="9154391" cy="5143500"/>
          </a:xfrm>
        </p:grpSpPr>
        <p:pic>
          <p:nvPicPr>
            <p:cNvPr id="121" name="Google Shape;121;p20"/>
            <p:cNvPicPr preferRelativeResize="0"/>
            <p:nvPr/>
          </p:nvPicPr>
          <p:blipFill rotWithShape="1">
            <a:blip r:embed="rId2">
              <a:alphaModFix/>
            </a:blip>
            <a:srcRect l="29075" t="54998" r="35396" b="22973"/>
            <a:stretch/>
          </p:blipFill>
          <p:spPr>
            <a:xfrm flipH="1">
              <a:off x="7430776" y="0"/>
              <a:ext cx="1713224" cy="903523"/>
            </a:xfrm>
            <a:prstGeom prst="rect">
              <a:avLst/>
            </a:prstGeom>
            <a:noFill/>
            <a:ln>
              <a:noFill/>
            </a:ln>
          </p:spPr>
        </p:pic>
        <p:pic>
          <p:nvPicPr>
            <p:cNvPr id="122" name="Google Shape;122;p20"/>
            <p:cNvPicPr preferRelativeResize="0"/>
            <p:nvPr/>
          </p:nvPicPr>
          <p:blipFill rotWithShape="1">
            <a:blip r:embed="rId2">
              <a:alphaModFix/>
            </a:blip>
            <a:srcRect l="51729" t="26417" r="36944" b="25974"/>
            <a:stretch/>
          </p:blipFill>
          <p:spPr>
            <a:xfrm rot="10800000" flipH="1">
              <a:off x="-10391" y="3190801"/>
              <a:ext cx="546202" cy="1952699"/>
            </a:xfrm>
            <a:prstGeom prst="rect">
              <a:avLst/>
            </a:prstGeom>
            <a:noFill/>
            <a:ln>
              <a:noFill/>
            </a:ln>
          </p:spPr>
        </p:pic>
      </p:grpSp>
      <p:sp>
        <p:nvSpPr>
          <p:cNvPr id="123" name="Google Shape;123;p20"/>
          <p:cNvSpPr txBox="1">
            <a:spLocks noGrp="1"/>
          </p:cNvSpPr>
          <p:nvPr>
            <p:ph type="title"/>
          </p:nvPr>
        </p:nvSpPr>
        <p:spPr>
          <a:xfrm>
            <a:off x="720000" y="593367"/>
            <a:ext cx="7704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24" name="Google Shape;124;p20"/>
          <p:cNvSpPr txBox="1">
            <a:spLocks noGrp="1"/>
          </p:cNvSpPr>
          <p:nvPr>
            <p:ph type="subTitle" idx="1"/>
          </p:nvPr>
        </p:nvSpPr>
        <p:spPr>
          <a:xfrm>
            <a:off x="4327445" y="3351269"/>
            <a:ext cx="2849400" cy="2032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25" name="Google Shape;125;p20"/>
          <p:cNvSpPr txBox="1">
            <a:spLocks noGrp="1"/>
          </p:cNvSpPr>
          <p:nvPr>
            <p:ph type="subTitle" idx="2"/>
          </p:nvPr>
        </p:nvSpPr>
        <p:spPr>
          <a:xfrm>
            <a:off x="720000" y="3351269"/>
            <a:ext cx="2849400" cy="2032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26" name="Google Shape;126;p20"/>
          <p:cNvSpPr txBox="1">
            <a:spLocks noGrp="1"/>
          </p:cNvSpPr>
          <p:nvPr>
            <p:ph type="subTitle" idx="3"/>
          </p:nvPr>
        </p:nvSpPr>
        <p:spPr>
          <a:xfrm>
            <a:off x="720000" y="2356041"/>
            <a:ext cx="2849400" cy="11692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Encode Sans"/>
                <a:ea typeface="Encode Sans"/>
                <a:cs typeface="Encode Sans"/>
                <a:sym typeface="Encode Sa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27" name="Google Shape;127;p20"/>
          <p:cNvSpPr txBox="1">
            <a:spLocks noGrp="1"/>
          </p:cNvSpPr>
          <p:nvPr>
            <p:ph type="subTitle" idx="4"/>
          </p:nvPr>
        </p:nvSpPr>
        <p:spPr>
          <a:xfrm>
            <a:off x="4327447" y="2356041"/>
            <a:ext cx="2849400" cy="11692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Encode Sans"/>
                <a:ea typeface="Encode Sans"/>
                <a:cs typeface="Encode Sans"/>
                <a:sym typeface="Encode Sa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grpSp>
        <p:nvGrpSpPr>
          <p:cNvPr id="128" name="Google Shape;128;p20"/>
          <p:cNvGrpSpPr/>
          <p:nvPr/>
        </p:nvGrpSpPr>
        <p:grpSpPr>
          <a:xfrm rot="-5400000">
            <a:off x="8268929" y="5783462"/>
            <a:ext cx="576940" cy="710396"/>
            <a:chOff x="5741750" y="3809796"/>
            <a:chExt cx="674100" cy="1106709"/>
          </a:xfrm>
        </p:grpSpPr>
        <p:sp>
          <p:nvSpPr>
            <p:cNvPr id="129" name="Google Shape;129;p20"/>
            <p:cNvSpPr/>
            <p:nvPr/>
          </p:nvSpPr>
          <p:spPr>
            <a:xfrm>
              <a:off x="5741750" y="4242405"/>
              <a:ext cx="674100" cy="674100"/>
            </a:xfrm>
            <a:prstGeom prst="pie">
              <a:avLst>
                <a:gd name="adj1" fmla="val 0"/>
                <a:gd name="adj2" fmla="val 10772809"/>
              </a:avLst>
            </a:prstGeom>
            <a:solidFill>
              <a:schemeClr val="dk2"/>
            </a:solidFill>
            <a:ln>
              <a:noFill/>
            </a:ln>
          </p:spPr>
          <p:txBody>
            <a:bodyPr spcFirstLastPara="1" wrap="square" lIns="91425" tIns="91425" rIns="91425" bIns="91425" anchor="ctr" anchorCtr="0">
              <a:noAutofit/>
            </a:bodyPr>
            <a:lstStyle/>
            <a:p>
              <a:pPr algn="ctr">
                <a:buClr>
                  <a:srgbClr val="000000"/>
                </a:buClr>
                <a:buFont typeface="Arial"/>
                <a:buNone/>
              </a:pPr>
              <a:endParaRPr sz="1400" kern="0">
                <a:solidFill>
                  <a:srgbClr val="000000"/>
                </a:solidFill>
                <a:latin typeface="Lato"/>
                <a:ea typeface="Lato"/>
                <a:cs typeface="Lato"/>
                <a:sym typeface="Lato"/>
              </a:endParaRPr>
            </a:p>
          </p:txBody>
        </p:sp>
        <p:sp>
          <p:nvSpPr>
            <p:cNvPr id="130" name="Google Shape;130;p20"/>
            <p:cNvSpPr/>
            <p:nvPr/>
          </p:nvSpPr>
          <p:spPr>
            <a:xfrm>
              <a:off x="5741750" y="3809796"/>
              <a:ext cx="674100" cy="674100"/>
            </a:xfrm>
            <a:prstGeom prst="pie">
              <a:avLst>
                <a:gd name="adj1" fmla="val 0"/>
                <a:gd name="adj2" fmla="val 10772809"/>
              </a:avLst>
            </a:prstGeom>
            <a:solidFill>
              <a:schemeClr val="dk2"/>
            </a:solidFill>
            <a:ln>
              <a:noFill/>
            </a:ln>
          </p:spPr>
          <p:txBody>
            <a:bodyPr spcFirstLastPara="1" wrap="square" lIns="91425" tIns="91425" rIns="91425" bIns="91425" anchor="ctr" anchorCtr="0">
              <a:noAutofit/>
            </a:bodyPr>
            <a:lstStyle/>
            <a:p>
              <a:pPr algn="ctr">
                <a:buClr>
                  <a:srgbClr val="000000"/>
                </a:buClr>
                <a:buFont typeface="Arial"/>
                <a:buNone/>
              </a:pPr>
              <a:endParaRPr sz="1400" kern="0">
                <a:solidFill>
                  <a:srgbClr val="000000"/>
                </a:solidFill>
                <a:latin typeface="Lato"/>
                <a:ea typeface="Lato"/>
                <a:cs typeface="Lato"/>
                <a:sym typeface="Lato"/>
              </a:endParaRPr>
            </a:p>
          </p:txBody>
        </p:sp>
      </p:grpSp>
      <p:sp>
        <p:nvSpPr>
          <p:cNvPr id="131" name="Google Shape;131;p20"/>
          <p:cNvSpPr/>
          <p:nvPr/>
        </p:nvSpPr>
        <p:spPr>
          <a:xfrm flipH="1">
            <a:off x="3728550" y="6138668"/>
            <a:ext cx="1229700" cy="1639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lgn="ctr">
              <a:buClr>
                <a:srgbClr val="000000"/>
              </a:buClr>
              <a:buFont typeface="Arial"/>
              <a:buNone/>
            </a:pPr>
            <a:endParaRPr sz="1400" kern="0" dirty="0">
              <a:solidFill>
                <a:srgbClr val="000000"/>
              </a:solidFill>
              <a:ea typeface="DM Sans"/>
              <a:cs typeface="Arial" panose="020B0604020202020204" pitchFamily="34" charset="0"/>
              <a:sym typeface="DM Sans"/>
            </a:endParaRPr>
          </a:p>
        </p:txBody>
      </p:sp>
    </p:spTree>
    <p:extLst>
      <p:ext uri="{BB962C8B-B14F-4D97-AF65-F5344CB8AC3E}">
        <p14:creationId xmlns:p14="http://schemas.microsoft.com/office/powerpoint/2010/main" val="339028458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40"/>
        <p:cNvGrpSpPr/>
        <p:nvPr/>
      </p:nvGrpSpPr>
      <p:grpSpPr>
        <a:xfrm>
          <a:off x="0" y="0"/>
          <a:ext cx="0" cy="0"/>
          <a:chOff x="0" y="0"/>
          <a:chExt cx="0" cy="0"/>
        </a:xfrm>
      </p:grpSpPr>
      <p:sp>
        <p:nvSpPr>
          <p:cNvPr id="141" name="Google Shape;141;p22"/>
          <p:cNvSpPr txBox="1">
            <a:spLocks noGrp="1"/>
          </p:cNvSpPr>
          <p:nvPr>
            <p:ph type="title"/>
          </p:nvPr>
        </p:nvSpPr>
        <p:spPr>
          <a:xfrm>
            <a:off x="720000" y="593367"/>
            <a:ext cx="7704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42" name="Google Shape;142;p22"/>
          <p:cNvSpPr txBox="1">
            <a:spLocks noGrp="1"/>
          </p:cNvSpPr>
          <p:nvPr>
            <p:ph type="subTitle" idx="1"/>
          </p:nvPr>
        </p:nvSpPr>
        <p:spPr>
          <a:xfrm>
            <a:off x="720000" y="3348487"/>
            <a:ext cx="2305500" cy="1354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43" name="Google Shape;143;p22"/>
          <p:cNvSpPr txBox="1">
            <a:spLocks noGrp="1"/>
          </p:cNvSpPr>
          <p:nvPr>
            <p:ph type="subTitle" idx="2"/>
          </p:nvPr>
        </p:nvSpPr>
        <p:spPr>
          <a:xfrm>
            <a:off x="3419250" y="3348487"/>
            <a:ext cx="2305500" cy="1354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44" name="Google Shape;144;p22"/>
          <p:cNvSpPr txBox="1">
            <a:spLocks noGrp="1"/>
          </p:cNvSpPr>
          <p:nvPr>
            <p:ph type="subTitle" idx="3"/>
          </p:nvPr>
        </p:nvSpPr>
        <p:spPr>
          <a:xfrm>
            <a:off x="6118500" y="3348487"/>
            <a:ext cx="2305500" cy="1354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45" name="Google Shape;145;p22"/>
          <p:cNvSpPr txBox="1">
            <a:spLocks noGrp="1"/>
          </p:cNvSpPr>
          <p:nvPr>
            <p:ph type="subTitle" idx="4"/>
          </p:nvPr>
        </p:nvSpPr>
        <p:spPr>
          <a:xfrm>
            <a:off x="720000" y="2642236"/>
            <a:ext cx="2305500" cy="8800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Encode Sans"/>
                <a:ea typeface="Encode Sans"/>
                <a:cs typeface="Encode Sans"/>
                <a:sym typeface="Encode Sa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46" name="Google Shape;146;p22"/>
          <p:cNvSpPr txBox="1">
            <a:spLocks noGrp="1"/>
          </p:cNvSpPr>
          <p:nvPr>
            <p:ph type="subTitle" idx="5"/>
          </p:nvPr>
        </p:nvSpPr>
        <p:spPr>
          <a:xfrm>
            <a:off x="3419250" y="2642236"/>
            <a:ext cx="2305500" cy="8800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Encode Sans"/>
                <a:ea typeface="Encode Sans"/>
                <a:cs typeface="Encode Sans"/>
                <a:sym typeface="Encode Sa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47" name="Google Shape;147;p22"/>
          <p:cNvSpPr txBox="1">
            <a:spLocks noGrp="1"/>
          </p:cNvSpPr>
          <p:nvPr>
            <p:ph type="subTitle" idx="6"/>
          </p:nvPr>
        </p:nvSpPr>
        <p:spPr>
          <a:xfrm>
            <a:off x="6118500" y="2642236"/>
            <a:ext cx="2305500" cy="8800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Encode Sans"/>
                <a:ea typeface="Encode Sans"/>
                <a:cs typeface="Encode Sans"/>
                <a:sym typeface="Encode Sa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grpSp>
        <p:nvGrpSpPr>
          <p:cNvPr id="148" name="Google Shape;148;p22"/>
          <p:cNvGrpSpPr/>
          <p:nvPr/>
        </p:nvGrpSpPr>
        <p:grpSpPr>
          <a:xfrm flipH="1">
            <a:off x="-3191" y="0"/>
            <a:ext cx="9154391" cy="6858000"/>
            <a:chOff x="-3191" y="0"/>
            <a:chExt cx="9154391" cy="5143500"/>
          </a:xfrm>
        </p:grpSpPr>
        <p:pic>
          <p:nvPicPr>
            <p:cNvPr id="149" name="Google Shape;149;p22"/>
            <p:cNvPicPr preferRelativeResize="0"/>
            <p:nvPr/>
          </p:nvPicPr>
          <p:blipFill rotWithShape="1">
            <a:blip r:embed="rId2">
              <a:alphaModFix/>
            </a:blip>
            <a:srcRect l="8459" t="64040" r="27695" b="3101"/>
            <a:stretch/>
          </p:blipFill>
          <p:spPr>
            <a:xfrm rot="10800000" flipH="1">
              <a:off x="-3191" y="3795802"/>
              <a:ext cx="3078676" cy="1347698"/>
            </a:xfrm>
            <a:prstGeom prst="rect">
              <a:avLst/>
            </a:prstGeom>
            <a:noFill/>
            <a:ln>
              <a:noFill/>
            </a:ln>
          </p:spPr>
        </p:pic>
        <p:pic>
          <p:nvPicPr>
            <p:cNvPr id="150" name="Google Shape;150;p22"/>
            <p:cNvPicPr preferRelativeResize="0"/>
            <p:nvPr/>
          </p:nvPicPr>
          <p:blipFill rotWithShape="1">
            <a:blip r:embed="rId2">
              <a:alphaModFix/>
            </a:blip>
            <a:srcRect l="51729" t="26417" r="36944" b="25974"/>
            <a:stretch/>
          </p:blipFill>
          <p:spPr>
            <a:xfrm flipH="1">
              <a:off x="8604998" y="0"/>
              <a:ext cx="546202" cy="1952699"/>
            </a:xfrm>
            <a:prstGeom prst="rect">
              <a:avLst/>
            </a:prstGeom>
            <a:noFill/>
            <a:ln>
              <a:noFill/>
            </a:ln>
          </p:spPr>
        </p:pic>
      </p:grpSp>
      <p:sp>
        <p:nvSpPr>
          <p:cNvPr id="151" name="Google Shape;151;p22"/>
          <p:cNvSpPr/>
          <p:nvPr/>
        </p:nvSpPr>
        <p:spPr>
          <a:xfrm flipH="1">
            <a:off x="8423852" y="-101599"/>
            <a:ext cx="1229700" cy="1639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lgn="ctr">
              <a:buClr>
                <a:srgbClr val="000000"/>
              </a:buClr>
              <a:buFont typeface="Arial"/>
              <a:buNone/>
            </a:pPr>
            <a:endParaRPr sz="1400" kern="0" dirty="0">
              <a:solidFill>
                <a:srgbClr val="000000"/>
              </a:solidFill>
              <a:ea typeface="DM Sans"/>
              <a:cs typeface="Arial" panose="020B0604020202020204" pitchFamily="34" charset="0"/>
              <a:sym typeface="DM Sans"/>
            </a:endParaRPr>
          </a:p>
        </p:txBody>
      </p:sp>
    </p:spTree>
    <p:extLst>
      <p:ext uri="{BB962C8B-B14F-4D97-AF65-F5344CB8AC3E}">
        <p14:creationId xmlns:p14="http://schemas.microsoft.com/office/powerpoint/2010/main" val="87296372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52"/>
        <p:cNvGrpSpPr/>
        <p:nvPr/>
      </p:nvGrpSpPr>
      <p:grpSpPr>
        <a:xfrm>
          <a:off x="0" y="0"/>
          <a:ext cx="0" cy="0"/>
          <a:chOff x="0" y="0"/>
          <a:chExt cx="0" cy="0"/>
        </a:xfrm>
      </p:grpSpPr>
      <p:grpSp>
        <p:nvGrpSpPr>
          <p:cNvPr id="153" name="Google Shape;153;p23"/>
          <p:cNvGrpSpPr/>
          <p:nvPr/>
        </p:nvGrpSpPr>
        <p:grpSpPr>
          <a:xfrm>
            <a:off x="-2" y="33"/>
            <a:ext cx="9144002" cy="6866967"/>
            <a:chOff x="-2" y="0"/>
            <a:chExt cx="9144002" cy="5150225"/>
          </a:xfrm>
        </p:grpSpPr>
        <p:pic>
          <p:nvPicPr>
            <p:cNvPr id="154" name="Google Shape;154;p23"/>
            <p:cNvPicPr preferRelativeResize="0"/>
            <p:nvPr/>
          </p:nvPicPr>
          <p:blipFill rotWithShape="1">
            <a:blip r:embed="rId2">
              <a:alphaModFix/>
            </a:blip>
            <a:srcRect l="12320" t="65543" r="35160" b="5847"/>
            <a:stretch/>
          </p:blipFill>
          <p:spPr>
            <a:xfrm rot="10800000" flipH="1">
              <a:off x="-2" y="3976775"/>
              <a:ext cx="2532552" cy="1173450"/>
            </a:xfrm>
            <a:prstGeom prst="rect">
              <a:avLst/>
            </a:prstGeom>
            <a:noFill/>
            <a:ln>
              <a:noFill/>
            </a:ln>
          </p:spPr>
        </p:pic>
        <p:pic>
          <p:nvPicPr>
            <p:cNvPr id="155" name="Google Shape;155;p23"/>
            <p:cNvPicPr preferRelativeResize="0"/>
            <p:nvPr/>
          </p:nvPicPr>
          <p:blipFill rotWithShape="1">
            <a:blip r:embed="rId2">
              <a:alphaModFix/>
            </a:blip>
            <a:srcRect l="56217" t="8940" r="11690" b="22655"/>
            <a:stretch/>
          </p:blipFill>
          <p:spPr>
            <a:xfrm rot="5400000">
              <a:off x="6967424" y="-629076"/>
              <a:ext cx="1547500" cy="2805652"/>
            </a:xfrm>
            <a:prstGeom prst="rect">
              <a:avLst/>
            </a:prstGeom>
            <a:noFill/>
            <a:ln>
              <a:noFill/>
            </a:ln>
          </p:spPr>
        </p:pic>
      </p:grpSp>
      <p:sp>
        <p:nvSpPr>
          <p:cNvPr id="156" name="Google Shape;156;p23"/>
          <p:cNvSpPr txBox="1">
            <a:spLocks noGrp="1"/>
          </p:cNvSpPr>
          <p:nvPr>
            <p:ph type="title"/>
          </p:nvPr>
        </p:nvSpPr>
        <p:spPr>
          <a:xfrm>
            <a:off x="720000" y="593367"/>
            <a:ext cx="7704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57" name="Google Shape;157;p23"/>
          <p:cNvSpPr txBox="1">
            <a:spLocks noGrp="1"/>
          </p:cNvSpPr>
          <p:nvPr>
            <p:ph type="subTitle" idx="1"/>
          </p:nvPr>
        </p:nvSpPr>
        <p:spPr>
          <a:xfrm>
            <a:off x="720000" y="2588099"/>
            <a:ext cx="3176400" cy="887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58" name="Google Shape;158;p23"/>
          <p:cNvSpPr txBox="1">
            <a:spLocks noGrp="1"/>
          </p:cNvSpPr>
          <p:nvPr>
            <p:ph type="subTitle" idx="2"/>
          </p:nvPr>
        </p:nvSpPr>
        <p:spPr>
          <a:xfrm>
            <a:off x="4049343" y="2588099"/>
            <a:ext cx="3176400" cy="887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59" name="Google Shape;159;p23"/>
          <p:cNvSpPr txBox="1">
            <a:spLocks noGrp="1"/>
          </p:cNvSpPr>
          <p:nvPr>
            <p:ph type="subTitle" idx="3"/>
          </p:nvPr>
        </p:nvSpPr>
        <p:spPr>
          <a:xfrm>
            <a:off x="720000" y="4778600"/>
            <a:ext cx="3176400" cy="887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60" name="Google Shape;160;p23"/>
          <p:cNvSpPr txBox="1">
            <a:spLocks noGrp="1"/>
          </p:cNvSpPr>
          <p:nvPr>
            <p:ph type="subTitle" idx="4"/>
          </p:nvPr>
        </p:nvSpPr>
        <p:spPr>
          <a:xfrm>
            <a:off x="4049334" y="4778600"/>
            <a:ext cx="3176400" cy="887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61" name="Google Shape;161;p23"/>
          <p:cNvSpPr txBox="1">
            <a:spLocks noGrp="1"/>
          </p:cNvSpPr>
          <p:nvPr>
            <p:ph type="subTitle" idx="5"/>
          </p:nvPr>
        </p:nvSpPr>
        <p:spPr>
          <a:xfrm>
            <a:off x="720000" y="2098233"/>
            <a:ext cx="3176400" cy="6740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Encode Sans"/>
                <a:ea typeface="Encode Sans"/>
                <a:cs typeface="Encode Sans"/>
                <a:sym typeface="Encode Sa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62" name="Google Shape;162;p23"/>
          <p:cNvSpPr txBox="1">
            <a:spLocks noGrp="1"/>
          </p:cNvSpPr>
          <p:nvPr>
            <p:ph type="subTitle" idx="6"/>
          </p:nvPr>
        </p:nvSpPr>
        <p:spPr>
          <a:xfrm>
            <a:off x="720000" y="4283063"/>
            <a:ext cx="3176400" cy="6740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Encode Sans"/>
                <a:ea typeface="Encode Sans"/>
                <a:cs typeface="Encode Sans"/>
                <a:sym typeface="Encode Sa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63" name="Google Shape;163;p23"/>
          <p:cNvSpPr txBox="1">
            <a:spLocks noGrp="1"/>
          </p:cNvSpPr>
          <p:nvPr>
            <p:ph type="subTitle" idx="7"/>
          </p:nvPr>
        </p:nvSpPr>
        <p:spPr>
          <a:xfrm>
            <a:off x="4049329" y="2098233"/>
            <a:ext cx="3176400" cy="6740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Encode Sans"/>
                <a:ea typeface="Encode Sans"/>
                <a:cs typeface="Encode Sans"/>
                <a:sym typeface="Encode Sa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64" name="Google Shape;164;p23"/>
          <p:cNvSpPr txBox="1">
            <a:spLocks noGrp="1"/>
          </p:cNvSpPr>
          <p:nvPr>
            <p:ph type="subTitle" idx="8"/>
          </p:nvPr>
        </p:nvSpPr>
        <p:spPr>
          <a:xfrm>
            <a:off x="4049329" y="4283063"/>
            <a:ext cx="3176400" cy="6740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Encode Sans"/>
                <a:ea typeface="Encode Sans"/>
                <a:cs typeface="Encode Sans"/>
                <a:sym typeface="Encode Sa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grpSp>
        <p:nvGrpSpPr>
          <p:cNvPr id="165" name="Google Shape;165;p23"/>
          <p:cNvGrpSpPr/>
          <p:nvPr/>
        </p:nvGrpSpPr>
        <p:grpSpPr>
          <a:xfrm rot="-5400000">
            <a:off x="8268929" y="5783462"/>
            <a:ext cx="576940" cy="710396"/>
            <a:chOff x="5741750" y="3809796"/>
            <a:chExt cx="674100" cy="1106709"/>
          </a:xfrm>
        </p:grpSpPr>
        <p:sp>
          <p:nvSpPr>
            <p:cNvPr id="166" name="Google Shape;166;p23"/>
            <p:cNvSpPr/>
            <p:nvPr/>
          </p:nvSpPr>
          <p:spPr>
            <a:xfrm>
              <a:off x="5741750" y="4242405"/>
              <a:ext cx="674100" cy="674100"/>
            </a:xfrm>
            <a:prstGeom prst="pie">
              <a:avLst>
                <a:gd name="adj1" fmla="val 0"/>
                <a:gd name="adj2" fmla="val 10772809"/>
              </a:avLst>
            </a:prstGeom>
            <a:solidFill>
              <a:schemeClr val="dk2"/>
            </a:solidFill>
            <a:ln>
              <a:noFill/>
            </a:ln>
          </p:spPr>
          <p:txBody>
            <a:bodyPr spcFirstLastPara="1" wrap="square" lIns="91425" tIns="91425" rIns="91425" bIns="91425" anchor="ctr" anchorCtr="0">
              <a:noAutofit/>
            </a:bodyPr>
            <a:lstStyle/>
            <a:p>
              <a:pPr algn="ctr">
                <a:buClr>
                  <a:srgbClr val="000000"/>
                </a:buClr>
                <a:buFont typeface="Arial"/>
                <a:buNone/>
              </a:pPr>
              <a:endParaRPr sz="1400" kern="0">
                <a:solidFill>
                  <a:srgbClr val="000000"/>
                </a:solidFill>
                <a:latin typeface="Lato"/>
                <a:ea typeface="Lato"/>
                <a:cs typeface="Lato"/>
                <a:sym typeface="Lato"/>
              </a:endParaRPr>
            </a:p>
          </p:txBody>
        </p:sp>
        <p:sp>
          <p:nvSpPr>
            <p:cNvPr id="167" name="Google Shape;167;p23"/>
            <p:cNvSpPr/>
            <p:nvPr/>
          </p:nvSpPr>
          <p:spPr>
            <a:xfrm>
              <a:off x="5741750" y="3809796"/>
              <a:ext cx="674100" cy="674100"/>
            </a:xfrm>
            <a:prstGeom prst="pie">
              <a:avLst>
                <a:gd name="adj1" fmla="val 0"/>
                <a:gd name="adj2" fmla="val 10772809"/>
              </a:avLst>
            </a:prstGeom>
            <a:solidFill>
              <a:schemeClr val="dk2"/>
            </a:solidFill>
            <a:ln>
              <a:noFill/>
            </a:ln>
          </p:spPr>
          <p:txBody>
            <a:bodyPr spcFirstLastPara="1" wrap="square" lIns="91425" tIns="91425" rIns="91425" bIns="91425" anchor="ctr" anchorCtr="0">
              <a:noAutofit/>
            </a:bodyPr>
            <a:lstStyle/>
            <a:p>
              <a:pPr algn="ctr">
                <a:buClr>
                  <a:srgbClr val="000000"/>
                </a:buClr>
                <a:buFont typeface="Arial"/>
                <a:buNone/>
              </a:pPr>
              <a:endParaRPr sz="1400" kern="0">
                <a:solidFill>
                  <a:srgbClr val="000000"/>
                </a:solidFill>
                <a:latin typeface="Lato"/>
                <a:ea typeface="Lato"/>
                <a:cs typeface="Lato"/>
                <a:sym typeface="Lato"/>
              </a:endParaRPr>
            </a:p>
          </p:txBody>
        </p:sp>
      </p:grpSp>
    </p:spTree>
    <p:extLst>
      <p:ext uri="{BB962C8B-B14F-4D97-AF65-F5344CB8AC3E}">
        <p14:creationId xmlns:p14="http://schemas.microsoft.com/office/powerpoint/2010/main" val="74870272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68"/>
        <p:cNvGrpSpPr/>
        <p:nvPr/>
      </p:nvGrpSpPr>
      <p:grpSpPr>
        <a:xfrm>
          <a:off x="0" y="0"/>
          <a:ext cx="0" cy="0"/>
          <a:chOff x="0" y="0"/>
          <a:chExt cx="0" cy="0"/>
        </a:xfrm>
      </p:grpSpPr>
      <p:grpSp>
        <p:nvGrpSpPr>
          <p:cNvPr id="169" name="Google Shape;169;p24"/>
          <p:cNvGrpSpPr/>
          <p:nvPr/>
        </p:nvGrpSpPr>
        <p:grpSpPr>
          <a:xfrm>
            <a:off x="0" y="0"/>
            <a:ext cx="9144000" cy="6858000"/>
            <a:chOff x="0" y="0"/>
            <a:chExt cx="9144000" cy="5143500"/>
          </a:xfrm>
        </p:grpSpPr>
        <p:pic>
          <p:nvPicPr>
            <p:cNvPr id="170" name="Google Shape;170;p24"/>
            <p:cNvPicPr preferRelativeResize="0"/>
            <p:nvPr/>
          </p:nvPicPr>
          <p:blipFill rotWithShape="1">
            <a:blip r:embed="rId2">
              <a:alphaModFix/>
            </a:blip>
            <a:srcRect l="8459" t="64040" r="27695" b="3101"/>
            <a:stretch/>
          </p:blipFill>
          <p:spPr>
            <a:xfrm>
              <a:off x="0" y="0"/>
              <a:ext cx="3078676" cy="1347698"/>
            </a:xfrm>
            <a:prstGeom prst="rect">
              <a:avLst/>
            </a:prstGeom>
            <a:noFill/>
            <a:ln>
              <a:noFill/>
            </a:ln>
          </p:spPr>
        </p:pic>
        <p:pic>
          <p:nvPicPr>
            <p:cNvPr id="171" name="Google Shape;171;p24"/>
            <p:cNvPicPr preferRelativeResize="0"/>
            <p:nvPr/>
          </p:nvPicPr>
          <p:blipFill rotWithShape="1">
            <a:blip r:embed="rId2">
              <a:alphaModFix/>
            </a:blip>
            <a:srcRect l="56089" t="4714" r="-3922" b="27161"/>
            <a:stretch/>
          </p:blipFill>
          <p:spPr>
            <a:xfrm rot="10800000">
              <a:off x="6837399" y="2349201"/>
              <a:ext cx="2306601" cy="2794299"/>
            </a:xfrm>
            <a:prstGeom prst="rect">
              <a:avLst/>
            </a:prstGeom>
            <a:noFill/>
            <a:ln>
              <a:noFill/>
            </a:ln>
          </p:spPr>
        </p:pic>
      </p:grpSp>
      <p:sp>
        <p:nvSpPr>
          <p:cNvPr id="172" name="Google Shape;172;p24"/>
          <p:cNvSpPr txBox="1">
            <a:spLocks noGrp="1"/>
          </p:cNvSpPr>
          <p:nvPr>
            <p:ph type="title"/>
          </p:nvPr>
        </p:nvSpPr>
        <p:spPr>
          <a:xfrm>
            <a:off x="720000" y="593367"/>
            <a:ext cx="7704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73" name="Google Shape;173;p24"/>
          <p:cNvSpPr txBox="1">
            <a:spLocks noGrp="1"/>
          </p:cNvSpPr>
          <p:nvPr>
            <p:ph type="subTitle" idx="1"/>
          </p:nvPr>
        </p:nvSpPr>
        <p:spPr>
          <a:xfrm>
            <a:off x="720000" y="2598491"/>
            <a:ext cx="2208900" cy="847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74" name="Google Shape;174;p24"/>
          <p:cNvSpPr txBox="1">
            <a:spLocks noGrp="1"/>
          </p:cNvSpPr>
          <p:nvPr>
            <p:ph type="subTitle" idx="2"/>
          </p:nvPr>
        </p:nvSpPr>
        <p:spPr>
          <a:xfrm>
            <a:off x="3467550" y="2598491"/>
            <a:ext cx="2208900" cy="847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75" name="Google Shape;175;p24"/>
          <p:cNvSpPr txBox="1">
            <a:spLocks noGrp="1"/>
          </p:cNvSpPr>
          <p:nvPr>
            <p:ph type="subTitle" idx="3"/>
          </p:nvPr>
        </p:nvSpPr>
        <p:spPr>
          <a:xfrm>
            <a:off x="720000" y="4783363"/>
            <a:ext cx="2208900" cy="847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76" name="Google Shape;176;p24"/>
          <p:cNvSpPr txBox="1">
            <a:spLocks noGrp="1"/>
          </p:cNvSpPr>
          <p:nvPr>
            <p:ph type="subTitle" idx="4"/>
          </p:nvPr>
        </p:nvSpPr>
        <p:spPr>
          <a:xfrm>
            <a:off x="3467550" y="4783363"/>
            <a:ext cx="2208900" cy="847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77" name="Google Shape;177;p24"/>
          <p:cNvSpPr txBox="1">
            <a:spLocks noGrp="1"/>
          </p:cNvSpPr>
          <p:nvPr>
            <p:ph type="subTitle" idx="5"/>
          </p:nvPr>
        </p:nvSpPr>
        <p:spPr>
          <a:xfrm>
            <a:off x="6215100" y="2598491"/>
            <a:ext cx="2208900" cy="847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78" name="Google Shape;178;p24"/>
          <p:cNvSpPr txBox="1">
            <a:spLocks noGrp="1"/>
          </p:cNvSpPr>
          <p:nvPr>
            <p:ph type="subTitle" idx="6"/>
          </p:nvPr>
        </p:nvSpPr>
        <p:spPr>
          <a:xfrm>
            <a:off x="6215100" y="4783363"/>
            <a:ext cx="2208900" cy="847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79" name="Google Shape;179;p24"/>
          <p:cNvSpPr txBox="1">
            <a:spLocks noGrp="1"/>
          </p:cNvSpPr>
          <p:nvPr>
            <p:ph type="subTitle" idx="7"/>
          </p:nvPr>
        </p:nvSpPr>
        <p:spPr>
          <a:xfrm>
            <a:off x="721001" y="2115417"/>
            <a:ext cx="2206800" cy="656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Encode Sans"/>
                <a:ea typeface="Encode Sans"/>
                <a:cs typeface="Encode Sans"/>
                <a:sym typeface="Encode Sa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80" name="Google Shape;180;p24"/>
          <p:cNvSpPr txBox="1">
            <a:spLocks noGrp="1"/>
          </p:cNvSpPr>
          <p:nvPr>
            <p:ph type="subTitle" idx="8"/>
          </p:nvPr>
        </p:nvSpPr>
        <p:spPr>
          <a:xfrm>
            <a:off x="3467550" y="2115417"/>
            <a:ext cx="2206800" cy="656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Encode Sans"/>
                <a:ea typeface="Encode Sans"/>
                <a:cs typeface="Encode Sans"/>
                <a:sym typeface="Encode Sa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81" name="Google Shape;181;p24"/>
          <p:cNvSpPr txBox="1">
            <a:spLocks noGrp="1"/>
          </p:cNvSpPr>
          <p:nvPr>
            <p:ph type="subTitle" idx="9"/>
          </p:nvPr>
        </p:nvSpPr>
        <p:spPr>
          <a:xfrm>
            <a:off x="6217200" y="2115417"/>
            <a:ext cx="2206800" cy="656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Encode Sans"/>
                <a:ea typeface="Encode Sans"/>
                <a:cs typeface="Encode Sans"/>
                <a:sym typeface="Encode Sa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82" name="Google Shape;182;p24"/>
          <p:cNvSpPr txBox="1">
            <a:spLocks noGrp="1"/>
          </p:cNvSpPr>
          <p:nvPr>
            <p:ph type="subTitle" idx="13"/>
          </p:nvPr>
        </p:nvSpPr>
        <p:spPr>
          <a:xfrm>
            <a:off x="721001" y="4300257"/>
            <a:ext cx="2206800" cy="656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Encode Sans"/>
                <a:ea typeface="Encode Sans"/>
                <a:cs typeface="Encode Sans"/>
                <a:sym typeface="Encode Sa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83" name="Google Shape;183;p24"/>
          <p:cNvSpPr txBox="1">
            <a:spLocks noGrp="1"/>
          </p:cNvSpPr>
          <p:nvPr>
            <p:ph type="subTitle" idx="14"/>
          </p:nvPr>
        </p:nvSpPr>
        <p:spPr>
          <a:xfrm>
            <a:off x="3467550" y="4300257"/>
            <a:ext cx="2206800" cy="656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Encode Sans"/>
                <a:ea typeface="Encode Sans"/>
                <a:cs typeface="Encode Sans"/>
                <a:sym typeface="Encode Sa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84" name="Google Shape;184;p24"/>
          <p:cNvSpPr txBox="1">
            <a:spLocks noGrp="1"/>
          </p:cNvSpPr>
          <p:nvPr>
            <p:ph type="subTitle" idx="15"/>
          </p:nvPr>
        </p:nvSpPr>
        <p:spPr>
          <a:xfrm>
            <a:off x="6217200" y="4300257"/>
            <a:ext cx="2206800" cy="656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Encode Sans"/>
                <a:ea typeface="Encode Sans"/>
                <a:cs typeface="Encode Sans"/>
                <a:sym typeface="Encode Sa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Tree>
    <p:extLst>
      <p:ext uri="{BB962C8B-B14F-4D97-AF65-F5344CB8AC3E}">
        <p14:creationId xmlns:p14="http://schemas.microsoft.com/office/powerpoint/2010/main" val="328870360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85"/>
        <p:cNvGrpSpPr/>
        <p:nvPr/>
      </p:nvGrpSpPr>
      <p:grpSpPr>
        <a:xfrm>
          <a:off x="0" y="0"/>
          <a:ext cx="0" cy="0"/>
          <a:chOff x="0" y="0"/>
          <a:chExt cx="0" cy="0"/>
        </a:xfrm>
      </p:grpSpPr>
      <p:sp>
        <p:nvSpPr>
          <p:cNvPr id="186" name="Google Shape;186;p25"/>
          <p:cNvSpPr txBox="1">
            <a:spLocks noGrp="1"/>
          </p:cNvSpPr>
          <p:nvPr>
            <p:ph type="title" hasCustomPrompt="1"/>
          </p:nvPr>
        </p:nvSpPr>
        <p:spPr>
          <a:xfrm>
            <a:off x="713225" y="1040747"/>
            <a:ext cx="4175400" cy="1025200"/>
          </a:xfrm>
          <a:prstGeom prst="rect">
            <a:avLst/>
          </a:prstGeom>
          <a:noFill/>
        </p:spPr>
        <p:txBody>
          <a:bodyPr spcFirstLastPara="1" wrap="square" lIns="91425" tIns="91425" rIns="91425" bIns="91425" anchor="b" anchorCtr="0">
            <a:noAutofit/>
          </a:bodyPr>
          <a:lstStyle>
            <a:lvl1pPr lvl="0" rtl="0">
              <a:spcBef>
                <a:spcPts val="0"/>
              </a:spcBef>
              <a:spcAft>
                <a:spcPts val="0"/>
              </a:spcAft>
              <a:buClr>
                <a:schemeClr val="lt1"/>
              </a:buClr>
              <a:buSzPts val="6000"/>
              <a:buNone/>
              <a:defRPr sz="35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87" name="Google Shape;187;p25"/>
          <p:cNvSpPr txBox="1">
            <a:spLocks noGrp="1"/>
          </p:cNvSpPr>
          <p:nvPr>
            <p:ph type="subTitle" idx="1"/>
          </p:nvPr>
        </p:nvSpPr>
        <p:spPr>
          <a:xfrm>
            <a:off x="713225" y="2034019"/>
            <a:ext cx="4175400" cy="58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400"/>
              <a:buNone/>
              <a:defRPr sz="1600">
                <a:solidFill>
                  <a:schemeClr val="dk1"/>
                </a:solidFill>
                <a:latin typeface="Arial" panose="020B0604020202020204" pitchFamily="34" charset="0"/>
                <a:cs typeface="Arial" panose="020B0604020202020204" pitchFamily="34" charset="0"/>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None/>
              <a:defRPr sz="2100">
                <a:solidFill>
                  <a:schemeClr val="dk1"/>
                </a:solidFill>
              </a:defRPr>
            </a:lvl4pPr>
            <a:lvl5pPr lvl="4" algn="ctr" rtl="0">
              <a:lnSpc>
                <a:spcPct val="100000"/>
              </a:lnSpc>
              <a:spcBef>
                <a:spcPts val="0"/>
              </a:spcBef>
              <a:spcAft>
                <a:spcPts val="0"/>
              </a:spcAft>
              <a:buClr>
                <a:schemeClr val="dk1"/>
              </a:buClr>
              <a:buSzPts val="2100"/>
              <a:buNone/>
              <a:defRPr sz="2100">
                <a:solidFill>
                  <a:schemeClr val="dk1"/>
                </a:solidFill>
              </a:defRPr>
            </a:lvl5pPr>
            <a:lvl6pPr lvl="5" algn="ctr" rtl="0">
              <a:lnSpc>
                <a:spcPct val="100000"/>
              </a:lnSpc>
              <a:spcBef>
                <a:spcPts val="0"/>
              </a:spcBef>
              <a:spcAft>
                <a:spcPts val="0"/>
              </a:spcAft>
              <a:buClr>
                <a:schemeClr val="dk1"/>
              </a:buClr>
              <a:buSzPts val="2100"/>
              <a:buNone/>
              <a:defRPr sz="2100">
                <a:solidFill>
                  <a:schemeClr val="dk1"/>
                </a:solidFill>
              </a:defRPr>
            </a:lvl6pPr>
            <a:lvl7pPr lvl="6" algn="ctr" rtl="0">
              <a:lnSpc>
                <a:spcPct val="100000"/>
              </a:lnSpc>
              <a:spcBef>
                <a:spcPts val="0"/>
              </a:spcBef>
              <a:spcAft>
                <a:spcPts val="0"/>
              </a:spcAft>
              <a:buClr>
                <a:schemeClr val="dk1"/>
              </a:buClr>
              <a:buSzPts val="2100"/>
              <a:buNone/>
              <a:defRPr sz="2100">
                <a:solidFill>
                  <a:schemeClr val="dk1"/>
                </a:solidFill>
              </a:defRPr>
            </a:lvl7pPr>
            <a:lvl8pPr lvl="7" algn="ctr" rtl="0">
              <a:lnSpc>
                <a:spcPct val="100000"/>
              </a:lnSpc>
              <a:spcBef>
                <a:spcPts val="0"/>
              </a:spcBef>
              <a:spcAft>
                <a:spcPts val="0"/>
              </a:spcAft>
              <a:buClr>
                <a:schemeClr val="dk1"/>
              </a:buClr>
              <a:buSzPts val="2100"/>
              <a:buNone/>
              <a:defRPr sz="2100">
                <a:solidFill>
                  <a:schemeClr val="dk1"/>
                </a:solidFill>
              </a:defRPr>
            </a:lvl8pPr>
            <a:lvl9pPr lvl="8" algn="ctr" rtl="0">
              <a:lnSpc>
                <a:spcPct val="100000"/>
              </a:lnSpc>
              <a:spcBef>
                <a:spcPts val="0"/>
              </a:spcBef>
              <a:spcAft>
                <a:spcPts val="0"/>
              </a:spcAft>
              <a:buClr>
                <a:schemeClr val="dk1"/>
              </a:buClr>
              <a:buSzPts val="2100"/>
              <a:buNone/>
              <a:defRPr sz="2100">
                <a:solidFill>
                  <a:schemeClr val="dk1"/>
                </a:solidFill>
              </a:defRPr>
            </a:lvl9pPr>
          </a:lstStyle>
          <a:p>
            <a:endParaRPr dirty="0"/>
          </a:p>
        </p:txBody>
      </p:sp>
      <p:sp>
        <p:nvSpPr>
          <p:cNvPr id="188" name="Google Shape;188;p25"/>
          <p:cNvSpPr txBox="1">
            <a:spLocks noGrp="1"/>
          </p:cNvSpPr>
          <p:nvPr>
            <p:ph type="title" idx="2" hasCustomPrompt="1"/>
          </p:nvPr>
        </p:nvSpPr>
        <p:spPr>
          <a:xfrm>
            <a:off x="713225" y="2640564"/>
            <a:ext cx="4175400" cy="1025200"/>
          </a:xfrm>
          <a:prstGeom prst="rect">
            <a:avLst/>
          </a:prstGeom>
          <a:noFill/>
        </p:spPr>
        <p:txBody>
          <a:bodyPr spcFirstLastPara="1" wrap="square" lIns="91425" tIns="91425" rIns="91425" bIns="91425" anchor="b" anchorCtr="0">
            <a:noAutofit/>
          </a:bodyPr>
          <a:lstStyle>
            <a:lvl1pPr lvl="0" rtl="0">
              <a:spcBef>
                <a:spcPts val="0"/>
              </a:spcBef>
              <a:spcAft>
                <a:spcPts val="0"/>
              </a:spcAft>
              <a:buClr>
                <a:schemeClr val="lt1"/>
              </a:buClr>
              <a:buSzPts val="6000"/>
              <a:buNone/>
              <a:defRPr sz="35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89" name="Google Shape;189;p25"/>
          <p:cNvSpPr txBox="1">
            <a:spLocks noGrp="1"/>
          </p:cNvSpPr>
          <p:nvPr>
            <p:ph type="subTitle" idx="3"/>
          </p:nvPr>
        </p:nvSpPr>
        <p:spPr>
          <a:xfrm>
            <a:off x="713225" y="3633823"/>
            <a:ext cx="4175400" cy="58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400"/>
              <a:buNone/>
              <a:defRPr sz="1600">
                <a:solidFill>
                  <a:schemeClr val="dk1"/>
                </a:solidFill>
                <a:latin typeface="Arial" panose="020B0604020202020204" pitchFamily="34" charset="0"/>
                <a:cs typeface="Arial" panose="020B0604020202020204" pitchFamily="34" charset="0"/>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None/>
              <a:defRPr sz="2100">
                <a:solidFill>
                  <a:schemeClr val="dk1"/>
                </a:solidFill>
              </a:defRPr>
            </a:lvl4pPr>
            <a:lvl5pPr lvl="4" algn="ctr" rtl="0">
              <a:lnSpc>
                <a:spcPct val="100000"/>
              </a:lnSpc>
              <a:spcBef>
                <a:spcPts val="0"/>
              </a:spcBef>
              <a:spcAft>
                <a:spcPts val="0"/>
              </a:spcAft>
              <a:buClr>
                <a:schemeClr val="dk1"/>
              </a:buClr>
              <a:buSzPts val="2100"/>
              <a:buNone/>
              <a:defRPr sz="2100">
                <a:solidFill>
                  <a:schemeClr val="dk1"/>
                </a:solidFill>
              </a:defRPr>
            </a:lvl5pPr>
            <a:lvl6pPr lvl="5" algn="ctr" rtl="0">
              <a:lnSpc>
                <a:spcPct val="100000"/>
              </a:lnSpc>
              <a:spcBef>
                <a:spcPts val="0"/>
              </a:spcBef>
              <a:spcAft>
                <a:spcPts val="0"/>
              </a:spcAft>
              <a:buClr>
                <a:schemeClr val="dk1"/>
              </a:buClr>
              <a:buSzPts val="2100"/>
              <a:buNone/>
              <a:defRPr sz="2100">
                <a:solidFill>
                  <a:schemeClr val="dk1"/>
                </a:solidFill>
              </a:defRPr>
            </a:lvl6pPr>
            <a:lvl7pPr lvl="6" algn="ctr" rtl="0">
              <a:lnSpc>
                <a:spcPct val="100000"/>
              </a:lnSpc>
              <a:spcBef>
                <a:spcPts val="0"/>
              </a:spcBef>
              <a:spcAft>
                <a:spcPts val="0"/>
              </a:spcAft>
              <a:buClr>
                <a:schemeClr val="dk1"/>
              </a:buClr>
              <a:buSzPts val="2100"/>
              <a:buNone/>
              <a:defRPr sz="2100">
                <a:solidFill>
                  <a:schemeClr val="dk1"/>
                </a:solidFill>
              </a:defRPr>
            </a:lvl7pPr>
            <a:lvl8pPr lvl="7" algn="ctr" rtl="0">
              <a:lnSpc>
                <a:spcPct val="100000"/>
              </a:lnSpc>
              <a:spcBef>
                <a:spcPts val="0"/>
              </a:spcBef>
              <a:spcAft>
                <a:spcPts val="0"/>
              </a:spcAft>
              <a:buClr>
                <a:schemeClr val="dk1"/>
              </a:buClr>
              <a:buSzPts val="2100"/>
              <a:buNone/>
              <a:defRPr sz="2100">
                <a:solidFill>
                  <a:schemeClr val="dk1"/>
                </a:solidFill>
              </a:defRPr>
            </a:lvl8pPr>
            <a:lvl9pPr lvl="8" algn="ctr" rtl="0">
              <a:lnSpc>
                <a:spcPct val="100000"/>
              </a:lnSpc>
              <a:spcBef>
                <a:spcPts val="0"/>
              </a:spcBef>
              <a:spcAft>
                <a:spcPts val="0"/>
              </a:spcAft>
              <a:buClr>
                <a:schemeClr val="dk1"/>
              </a:buClr>
              <a:buSzPts val="2100"/>
              <a:buNone/>
              <a:defRPr sz="2100">
                <a:solidFill>
                  <a:schemeClr val="dk1"/>
                </a:solidFill>
              </a:defRPr>
            </a:lvl9pPr>
          </a:lstStyle>
          <a:p>
            <a:endParaRPr dirty="0"/>
          </a:p>
        </p:txBody>
      </p:sp>
      <p:sp>
        <p:nvSpPr>
          <p:cNvPr id="190" name="Google Shape;190;p25"/>
          <p:cNvSpPr txBox="1">
            <a:spLocks noGrp="1"/>
          </p:cNvSpPr>
          <p:nvPr>
            <p:ph type="title" idx="4" hasCustomPrompt="1"/>
          </p:nvPr>
        </p:nvSpPr>
        <p:spPr>
          <a:xfrm>
            <a:off x="713225" y="4240381"/>
            <a:ext cx="4175400" cy="1025200"/>
          </a:xfrm>
          <a:prstGeom prst="rect">
            <a:avLst/>
          </a:prstGeom>
          <a:noFill/>
        </p:spPr>
        <p:txBody>
          <a:bodyPr spcFirstLastPara="1" wrap="square" lIns="91425" tIns="91425" rIns="91425" bIns="91425" anchor="b" anchorCtr="0">
            <a:noAutofit/>
          </a:bodyPr>
          <a:lstStyle>
            <a:lvl1pPr lvl="0" rtl="0">
              <a:spcBef>
                <a:spcPts val="0"/>
              </a:spcBef>
              <a:spcAft>
                <a:spcPts val="0"/>
              </a:spcAft>
              <a:buClr>
                <a:schemeClr val="lt1"/>
              </a:buClr>
              <a:buSzPts val="6000"/>
              <a:buNone/>
              <a:defRPr sz="35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91" name="Google Shape;191;p25"/>
          <p:cNvSpPr txBox="1">
            <a:spLocks noGrp="1"/>
          </p:cNvSpPr>
          <p:nvPr>
            <p:ph type="subTitle" idx="5"/>
          </p:nvPr>
        </p:nvSpPr>
        <p:spPr>
          <a:xfrm>
            <a:off x="713225" y="5233653"/>
            <a:ext cx="4175400" cy="58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400"/>
              <a:buNone/>
              <a:defRPr sz="1600">
                <a:solidFill>
                  <a:schemeClr val="dk1"/>
                </a:solidFill>
                <a:latin typeface="Arial" panose="020B0604020202020204" pitchFamily="34" charset="0"/>
                <a:cs typeface="Arial" panose="020B0604020202020204" pitchFamily="34" charset="0"/>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None/>
              <a:defRPr sz="2100">
                <a:solidFill>
                  <a:schemeClr val="dk1"/>
                </a:solidFill>
              </a:defRPr>
            </a:lvl4pPr>
            <a:lvl5pPr lvl="4" algn="ctr" rtl="0">
              <a:lnSpc>
                <a:spcPct val="100000"/>
              </a:lnSpc>
              <a:spcBef>
                <a:spcPts val="0"/>
              </a:spcBef>
              <a:spcAft>
                <a:spcPts val="0"/>
              </a:spcAft>
              <a:buClr>
                <a:schemeClr val="dk1"/>
              </a:buClr>
              <a:buSzPts val="2100"/>
              <a:buNone/>
              <a:defRPr sz="2100">
                <a:solidFill>
                  <a:schemeClr val="dk1"/>
                </a:solidFill>
              </a:defRPr>
            </a:lvl5pPr>
            <a:lvl6pPr lvl="5" algn="ctr" rtl="0">
              <a:lnSpc>
                <a:spcPct val="100000"/>
              </a:lnSpc>
              <a:spcBef>
                <a:spcPts val="0"/>
              </a:spcBef>
              <a:spcAft>
                <a:spcPts val="0"/>
              </a:spcAft>
              <a:buClr>
                <a:schemeClr val="dk1"/>
              </a:buClr>
              <a:buSzPts val="2100"/>
              <a:buNone/>
              <a:defRPr sz="2100">
                <a:solidFill>
                  <a:schemeClr val="dk1"/>
                </a:solidFill>
              </a:defRPr>
            </a:lvl6pPr>
            <a:lvl7pPr lvl="6" algn="ctr" rtl="0">
              <a:lnSpc>
                <a:spcPct val="100000"/>
              </a:lnSpc>
              <a:spcBef>
                <a:spcPts val="0"/>
              </a:spcBef>
              <a:spcAft>
                <a:spcPts val="0"/>
              </a:spcAft>
              <a:buClr>
                <a:schemeClr val="dk1"/>
              </a:buClr>
              <a:buSzPts val="2100"/>
              <a:buNone/>
              <a:defRPr sz="2100">
                <a:solidFill>
                  <a:schemeClr val="dk1"/>
                </a:solidFill>
              </a:defRPr>
            </a:lvl7pPr>
            <a:lvl8pPr lvl="7" algn="ctr" rtl="0">
              <a:lnSpc>
                <a:spcPct val="100000"/>
              </a:lnSpc>
              <a:spcBef>
                <a:spcPts val="0"/>
              </a:spcBef>
              <a:spcAft>
                <a:spcPts val="0"/>
              </a:spcAft>
              <a:buClr>
                <a:schemeClr val="dk1"/>
              </a:buClr>
              <a:buSzPts val="2100"/>
              <a:buNone/>
              <a:defRPr sz="2100">
                <a:solidFill>
                  <a:schemeClr val="dk1"/>
                </a:solidFill>
              </a:defRPr>
            </a:lvl8pPr>
            <a:lvl9pPr lvl="8" algn="ctr" rtl="0">
              <a:lnSpc>
                <a:spcPct val="100000"/>
              </a:lnSpc>
              <a:spcBef>
                <a:spcPts val="0"/>
              </a:spcBef>
              <a:spcAft>
                <a:spcPts val="0"/>
              </a:spcAft>
              <a:buClr>
                <a:schemeClr val="dk1"/>
              </a:buClr>
              <a:buSzPts val="2100"/>
              <a:buNone/>
              <a:defRPr sz="2100">
                <a:solidFill>
                  <a:schemeClr val="dk1"/>
                </a:solidFill>
              </a:defRPr>
            </a:lvl9pPr>
          </a:lstStyle>
          <a:p>
            <a:endParaRPr dirty="0"/>
          </a:p>
        </p:txBody>
      </p:sp>
    </p:spTree>
    <p:extLst>
      <p:ext uri="{BB962C8B-B14F-4D97-AF65-F5344CB8AC3E}">
        <p14:creationId xmlns:p14="http://schemas.microsoft.com/office/powerpoint/2010/main" val="6986975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9072F99-16A1-4E5F-BC03-7C61E2977849}" type="datetimeFigureOut">
              <a:rPr lang="en-US" smtClean="0">
                <a:solidFill>
                  <a:prstClr val="black">
                    <a:tint val="75000"/>
                  </a:prstClr>
                </a:solidFill>
              </a:rPr>
              <a:pPr/>
              <a:t>8/16/2024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032FBF-DFAE-4B42-967A-1F422E425E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11939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92"/>
        <p:cNvGrpSpPr/>
        <p:nvPr/>
      </p:nvGrpSpPr>
      <p:grpSpPr>
        <a:xfrm>
          <a:off x="0" y="0"/>
          <a:ext cx="0" cy="0"/>
          <a:chOff x="0" y="0"/>
          <a:chExt cx="0" cy="0"/>
        </a:xfrm>
      </p:grpSpPr>
      <p:grpSp>
        <p:nvGrpSpPr>
          <p:cNvPr id="193" name="Google Shape;193;p26"/>
          <p:cNvGrpSpPr/>
          <p:nvPr/>
        </p:nvGrpSpPr>
        <p:grpSpPr>
          <a:xfrm>
            <a:off x="0" y="0"/>
            <a:ext cx="9144000" cy="6858000"/>
            <a:chOff x="0" y="0"/>
            <a:chExt cx="9144000" cy="5143500"/>
          </a:xfrm>
        </p:grpSpPr>
        <p:pic>
          <p:nvPicPr>
            <p:cNvPr id="194" name="Google Shape;194;p26"/>
            <p:cNvPicPr preferRelativeResize="0"/>
            <p:nvPr/>
          </p:nvPicPr>
          <p:blipFill rotWithShape="1">
            <a:blip r:embed="rId2">
              <a:alphaModFix/>
            </a:blip>
            <a:srcRect l="8348" t="4337" r="8828" b="1580"/>
            <a:stretch/>
          </p:blipFill>
          <p:spPr>
            <a:xfrm rot="10800000">
              <a:off x="4716398" y="865901"/>
              <a:ext cx="4427602" cy="4277599"/>
            </a:xfrm>
            <a:prstGeom prst="rect">
              <a:avLst/>
            </a:prstGeom>
            <a:noFill/>
            <a:ln>
              <a:noFill/>
            </a:ln>
          </p:spPr>
        </p:pic>
        <p:pic>
          <p:nvPicPr>
            <p:cNvPr id="195" name="Google Shape;195;p26"/>
            <p:cNvPicPr preferRelativeResize="0"/>
            <p:nvPr/>
          </p:nvPicPr>
          <p:blipFill rotWithShape="1">
            <a:blip r:embed="rId2">
              <a:alphaModFix/>
            </a:blip>
            <a:srcRect l="8440" t="64341" r="32496" b="-7848"/>
            <a:stretch/>
          </p:blipFill>
          <p:spPr>
            <a:xfrm>
              <a:off x="0" y="0"/>
              <a:ext cx="3157350" cy="1978176"/>
            </a:xfrm>
            <a:prstGeom prst="rect">
              <a:avLst/>
            </a:prstGeom>
            <a:noFill/>
            <a:ln>
              <a:noFill/>
            </a:ln>
          </p:spPr>
        </p:pic>
      </p:grpSp>
      <p:sp>
        <p:nvSpPr>
          <p:cNvPr id="196" name="Google Shape;196;p26"/>
          <p:cNvSpPr txBox="1">
            <a:spLocks noGrp="1"/>
          </p:cNvSpPr>
          <p:nvPr>
            <p:ph type="title"/>
          </p:nvPr>
        </p:nvSpPr>
        <p:spPr>
          <a:xfrm>
            <a:off x="713225" y="719333"/>
            <a:ext cx="4575300" cy="14116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60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97" name="Google Shape;197;p26"/>
          <p:cNvSpPr txBox="1">
            <a:spLocks noGrp="1"/>
          </p:cNvSpPr>
          <p:nvPr>
            <p:ph type="subTitle" idx="1"/>
          </p:nvPr>
        </p:nvSpPr>
        <p:spPr>
          <a:xfrm>
            <a:off x="713225" y="2029333"/>
            <a:ext cx="4575300" cy="1552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98" name="Google Shape;198;p26"/>
          <p:cNvSpPr txBox="1"/>
          <p:nvPr/>
        </p:nvSpPr>
        <p:spPr>
          <a:xfrm>
            <a:off x="713225" y="4423367"/>
            <a:ext cx="3861600" cy="1077600"/>
          </a:xfrm>
          <a:prstGeom prst="rect">
            <a:avLst/>
          </a:prstGeom>
          <a:noFill/>
          <a:ln>
            <a:noFill/>
          </a:ln>
        </p:spPr>
        <p:txBody>
          <a:bodyPr spcFirstLastPara="1" wrap="square" lIns="91425" tIns="91425" rIns="91425" bIns="91425" anchor="t" anchorCtr="0">
            <a:noAutofit/>
          </a:bodyPr>
          <a:lstStyle/>
          <a:p>
            <a:pPr>
              <a:spcBef>
                <a:spcPts val="300"/>
              </a:spcBef>
              <a:buClr>
                <a:srgbClr val="000000"/>
              </a:buClr>
              <a:buFont typeface="Arial"/>
              <a:buNone/>
            </a:pPr>
            <a:r>
              <a:rPr lang="en" sz="1200" b="1" kern="0" dirty="0">
                <a:solidFill>
                  <a:srgbClr val="041B2D"/>
                </a:solidFill>
                <a:ea typeface="DM Sans"/>
                <a:cs typeface="Arial" panose="020B0604020202020204" pitchFamily="34" charset="0"/>
                <a:sym typeface="DM Sans"/>
              </a:rPr>
              <a:t>CREDITS:</a:t>
            </a:r>
            <a:r>
              <a:rPr lang="en" sz="1200" kern="0" dirty="0">
                <a:solidFill>
                  <a:srgbClr val="041B2D"/>
                </a:solidFill>
                <a:ea typeface="DM Sans"/>
                <a:cs typeface="Arial" panose="020B0604020202020204" pitchFamily="34" charset="0"/>
                <a:sym typeface="DM Sans"/>
              </a:rPr>
              <a:t> This presentation template was created by </a:t>
            </a:r>
            <a:r>
              <a:rPr lang="en" sz="1200" b="1" u="sng" kern="0" dirty="0">
                <a:solidFill>
                  <a:srgbClr val="041B2D"/>
                </a:solidFill>
                <a:ea typeface="DM Sans"/>
                <a:cs typeface="Arial" panose="020B0604020202020204" pitchFamily="34" charset="0"/>
                <a:sym typeface="DM Sans"/>
                <a:hlinkClick r:id="rId3"/>
              </a:rPr>
              <a:t>Slidesgo</a:t>
            </a:r>
            <a:r>
              <a:rPr lang="en" sz="1200" kern="0" dirty="0">
                <a:solidFill>
                  <a:srgbClr val="041B2D"/>
                </a:solidFill>
                <a:ea typeface="DM Sans"/>
                <a:cs typeface="Arial" panose="020B0604020202020204" pitchFamily="34" charset="0"/>
                <a:sym typeface="DM Sans"/>
              </a:rPr>
              <a:t>, and includes icons by </a:t>
            </a:r>
            <a:r>
              <a:rPr lang="en" sz="1200" b="1" u="sng" kern="0" dirty="0">
                <a:solidFill>
                  <a:srgbClr val="041B2D"/>
                </a:solidFill>
                <a:ea typeface="DM Sans"/>
                <a:cs typeface="Arial" panose="020B0604020202020204" pitchFamily="34" charset="0"/>
                <a:sym typeface="DM Sans"/>
                <a:hlinkClick r:id="rId4">
                  <a:extLst>
                    <a:ext uri="{A12FA001-AC4F-418D-AE19-62706E023703}">
                      <ahyp:hlinkClr xmlns:ahyp="http://schemas.microsoft.com/office/drawing/2018/hyperlinkcolor" xmlns="" val="tx"/>
                    </a:ext>
                  </a:extLst>
                </a:hlinkClick>
              </a:rPr>
              <a:t>Flaticon</a:t>
            </a:r>
            <a:r>
              <a:rPr lang="en" sz="1200" kern="0" dirty="0">
                <a:solidFill>
                  <a:srgbClr val="041B2D"/>
                </a:solidFill>
                <a:ea typeface="DM Sans"/>
                <a:cs typeface="Arial" panose="020B0604020202020204" pitchFamily="34" charset="0"/>
                <a:sym typeface="DM Sans"/>
              </a:rPr>
              <a:t>, and infographics &amp; images by </a:t>
            </a:r>
            <a:r>
              <a:rPr lang="en" sz="1200" b="1" u="sng" kern="0" dirty="0">
                <a:solidFill>
                  <a:srgbClr val="041B2D"/>
                </a:solidFill>
                <a:ea typeface="DM Sans"/>
                <a:cs typeface="Arial" panose="020B0604020202020204" pitchFamily="34" charset="0"/>
                <a:sym typeface="DM Sans"/>
                <a:hlinkClick r:id="rId5">
                  <a:extLst>
                    <a:ext uri="{A12FA001-AC4F-418D-AE19-62706E023703}">
                      <ahyp:hlinkClr xmlns:ahyp="http://schemas.microsoft.com/office/drawing/2018/hyperlinkcolor" xmlns="" val="tx"/>
                    </a:ext>
                  </a:extLst>
                </a:hlinkClick>
              </a:rPr>
              <a:t>Freepik</a:t>
            </a:r>
            <a:r>
              <a:rPr lang="en" sz="1200" u="sng" kern="0" dirty="0">
                <a:solidFill>
                  <a:srgbClr val="041B2D"/>
                </a:solidFill>
                <a:ea typeface="DM Sans"/>
                <a:cs typeface="Arial" panose="020B0604020202020204" pitchFamily="34" charset="0"/>
                <a:sym typeface="DM Sans"/>
              </a:rPr>
              <a:t> </a:t>
            </a:r>
            <a:endParaRPr sz="1200" b="1" u="sng" kern="0" dirty="0">
              <a:solidFill>
                <a:srgbClr val="041B2D"/>
              </a:solidFill>
              <a:ea typeface="DM Sans"/>
              <a:cs typeface="Arial" panose="020B0604020202020204" pitchFamily="34" charset="0"/>
              <a:sym typeface="DM Sans"/>
            </a:endParaRPr>
          </a:p>
        </p:txBody>
      </p:sp>
    </p:spTree>
    <p:extLst>
      <p:ext uri="{BB962C8B-B14F-4D97-AF65-F5344CB8AC3E}">
        <p14:creationId xmlns:p14="http://schemas.microsoft.com/office/powerpoint/2010/main" val="113334677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99"/>
        <p:cNvGrpSpPr/>
        <p:nvPr/>
      </p:nvGrpSpPr>
      <p:grpSpPr>
        <a:xfrm>
          <a:off x="0" y="0"/>
          <a:ext cx="0" cy="0"/>
          <a:chOff x="0" y="0"/>
          <a:chExt cx="0" cy="0"/>
        </a:xfrm>
      </p:grpSpPr>
      <p:grpSp>
        <p:nvGrpSpPr>
          <p:cNvPr id="200" name="Google Shape;200;p27"/>
          <p:cNvGrpSpPr/>
          <p:nvPr/>
        </p:nvGrpSpPr>
        <p:grpSpPr>
          <a:xfrm rot="-5400000">
            <a:off x="-25571" y="5852702"/>
            <a:ext cx="712568" cy="877509"/>
            <a:chOff x="5741750" y="3809796"/>
            <a:chExt cx="674100" cy="1106709"/>
          </a:xfrm>
        </p:grpSpPr>
        <p:sp>
          <p:nvSpPr>
            <p:cNvPr id="201" name="Google Shape;201;p27"/>
            <p:cNvSpPr/>
            <p:nvPr/>
          </p:nvSpPr>
          <p:spPr>
            <a:xfrm>
              <a:off x="5741750" y="4242405"/>
              <a:ext cx="674100" cy="674100"/>
            </a:xfrm>
            <a:prstGeom prst="pie">
              <a:avLst>
                <a:gd name="adj1" fmla="val 0"/>
                <a:gd name="adj2" fmla="val 10772809"/>
              </a:avLst>
            </a:prstGeom>
            <a:solidFill>
              <a:schemeClr val="dk2"/>
            </a:solidFill>
            <a:ln>
              <a:noFill/>
            </a:ln>
          </p:spPr>
          <p:txBody>
            <a:bodyPr spcFirstLastPara="1" wrap="square" lIns="91425" tIns="91425" rIns="91425" bIns="91425" anchor="ctr" anchorCtr="0">
              <a:noAutofit/>
            </a:bodyPr>
            <a:lstStyle/>
            <a:p>
              <a:pPr algn="ctr">
                <a:buClr>
                  <a:srgbClr val="000000"/>
                </a:buClr>
                <a:buFont typeface="Arial"/>
                <a:buNone/>
              </a:pPr>
              <a:endParaRPr sz="1400" kern="0">
                <a:solidFill>
                  <a:srgbClr val="000000"/>
                </a:solidFill>
                <a:latin typeface="Lato"/>
                <a:ea typeface="Lato"/>
                <a:cs typeface="Lato"/>
                <a:sym typeface="Lato"/>
              </a:endParaRPr>
            </a:p>
          </p:txBody>
        </p:sp>
        <p:sp>
          <p:nvSpPr>
            <p:cNvPr id="202" name="Google Shape;202;p27"/>
            <p:cNvSpPr/>
            <p:nvPr/>
          </p:nvSpPr>
          <p:spPr>
            <a:xfrm>
              <a:off x="5741750" y="3809796"/>
              <a:ext cx="674100" cy="674100"/>
            </a:xfrm>
            <a:prstGeom prst="pie">
              <a:avLst>
                <a:gd name="adj1" fmla="val 0"/>
                <a:gd name="adj2" fmla="val 10772809"/>
              </a:avLst>
            </a:prstGeom>
            <a:solidFill>
              <a:schemeClr val="dk2"/>
            </a:solidFill>
            <a:ln>
              <a:noFill/>
            </a:ln>
          </p:spPr>
          <p:txBody>
            <a:bodyPr spcFirstLastPara="1" wrap="square" lIns="91425" tIns="91425" rIns="91425" bIns="91425" anchor="ctr" anchorCtr="0">
              <a:noAutofit/>
            </a:bodyPr>
            <a:lstStyle/>
            <a:p>
              <a:pPr algn="ctr">
                <a:buClr>
                  <a:srgbClr val="000000"/>
                </a:buClr>
                <a:buFont typeface="Arial"/>
                <a:buNone/>
              </a:pPr>
              <a:endParaRPr sz="1400" kern="0">
                <a:solidFill>
                  <a:srgbClr val="000000"/>
                </a:solidFill>
                <a:latin typeface="Lato"/>
                <a:ea typeface="Lato"/>
                <a:cs typeface="Lato"/>
                <a:sym typeface="Lato"/>
              </a:endParaRPr>
            </a:p>
          </p:txBody>
        </p:sp>
      </p:grpSp>
      <p:grpSp>
        <p:nvGrpSpPr>
          <p:cNvPr id="203" name="Google Shape;203;p27"/>
          <p:cNvGrpSpPr/>
          <p:nvPr/>
        </p:nvGrpSpPr>
        <p:grpSpPr>
          <a:xfrm>
            <a:off x="0" y="0"/>
            <a:ext cx="9144000" cy="6858000"/>
            <a:chOff x="0" y="0"/>
            <a:chExt cx="9144000" cy="5143500"/>
          </a:xfrm>
        </p:grpSpPr>
        <p:pic>
          <p:nvPicPr>
            <p:cNvPr id="204" name="Google Shape;204;p27"/>
            <p:cNvPicPr preferRelativeResize="0"/>
            <p:nvPr/>
          </p:nvPicPr>
          <p:blipFill rotWithShape="1">
            <a:blip r:embed="rId2">
              <a:alphaModFix/>
            </a:blip>
            <a:srcRect l="8459" t="64040" r="27695" b="3101"/>
            <a:stretch/>
          </p:blipFill>
          <p:spPr>
            <a:xfrm>
              <a:off x="0" y="0"/>
              <a:ext cx="3078676" cy="1347698"/>
            </a:xfrm>
            <a:prstGeom prst="rect">
              <a:avLst/>
            </a:prstGeom>
            <a:noFill/>
            <a:ln>
              <a:noFill/>
            </a:ln>
          </p:spPr>
        </p:pic>
        <p:pic>
          <p:nvPicPr>
            <p:cNvPr id="205" name="Google Shape;205;p27"/>
            <p:cNvPicPr preferRelativeResize="0"/>
            <p:nvPr/>
          </p:nvPicPr>
          <p:blipFill rotWithShape="1">
            <a:blip r:embed="rId2">
              <a:alphaModFix/>
            </a:blip>
            <a:srcRect l="56089" t="4714" r="-3922" b="27161"/>
            <a:stretch/>
          </p:blipFill>
          <p:spPr>
            <a:xfrm rot="10800000">
              <a:off x="6837399" y="2349201"/>
              <a:ext cx="2306601" cy="2794299"/>
            </a:xfrm>
            <a:prstGeom prst="rect">
              <a:avLst/>
            </a:prstGeom>
            <a:noFill/>
            <a:ln>
              <a:noFill/>
            </a:ln>
          </p:spPr>
        </p:pic>
      </p:grpSp>
    </p:spTree>
    <p:extLst>
      <p:ext uri="{BB962C8B-B14F-4D97-AF65-F5344CB8AC3E}">
        <p14:creationId xmlns:p14="http://schemas.microsoft.com/office/powerpoint/2010/main" val="158817012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06"/>
        <p:cNvGrpSpPr/>
        <p:nvPr/>
      </p:nvGrpSpPr>
      <p:grpSpPr>
        <a:xfrm>
          <a:off x="0" y="0"/>
          <a:ext cx="0" cy="0"/>
          <a:chOff x="0" y="0"/>
          <a:chExt cx="0" cy="0"/>
        </a:xfrm>
      </p:grpSpPr>
      <p:grpSp>
        <p:nvGrpSpPr>
          <p:cNvPr id="207" name="Google Shape;207;p28"/>
          <p:cNvGrpSpPr/>
          <p:nvPr/>
        </p:nvGrpSpPr>
        <p:grpSpPr>
          <a:xfrm flipH="1">
            <a:off x="352242" y="341243"/>
            <a:ext cx="997327" cy="756196"/>
            <a:chOff x="5692063" y="3258250"/>
            <a:chExt cx="1143200" cy="650100"/>
          </a:xfrm>
        </p:grpSpPr>
        <p:sp>
          <p:nvSpPr>
            <p:cNvPr id="208" name="Google Shape;208;p28"/>
            <p:cNvSpPr/>
            <p:nvPr/>
          </p:nvSpPr>
          <p:spPr>
            <a:xfrm>
              <a:off x="6185162" y="3258250"/>
              <a:ext cx="650100" cy="650100"/>
            </a:xfrm>
            <a:prstGeom prst="ellipse">
              <a:avLst/>
            </a:prstGeom>
            <a:solidFill>
              <a:schemeClr val="accent1"/>
            </a:solidFill>
            <a:ln>
              <a:noFill/>
            </a:ln>
          </p:spPr>
          <p:txBody>
            <a:bodyPr spcFirstLastPara="1" wrap="square" lIns="91425" tIns="91425" rIns="91425" bIns="91425" anchor="ctr" anchorCtr="0">
              <a:noAutofit/>
            </a:bodyPr>
            <a:lstStyle/>
            <a:p>
              <a:pPr algn="ctr">
                <a:buClr>
                  <a:srgbClr val="000000"/>
                </a:buClr>
                <a:buFont typeface="Arial"/>
                <a:buNone/>
              </a:pPr>
              <a:endParaRPr sz="1400" kern="0" dirty="0">
                <a:solidFill>
                  <a:srgbClr val="000000"/>
                </a:solidFill>
                <a:ea typeface="DM Sans"/>
                <a:cs typeface="Arial" panose="020B0604020202020204" pitchFamily="34" charset="0"/>
                <a:sym typeface="DM Sans"/>
              </a:endParaRPr>
            </a:p>
          </p:txBody>
        </p:sp>
        <p:sp>
          <p:nvSpPr>
            <p:cNvPr id="209" name="Google Shape;209;p28"/>
            <p:cNvSpPr/>
            <p:nvPr/>
          </p:nvSpPr>
          <p:spPr>
            <a:xfrm>
              <a:off x="5692063" y="3526781"/>
              <a:ext cx="877482" cy="113038"/>
            </a:xfrm>
            <a:custGeom>
              <a:avLst/>
              <a:gdLst/>
              <a:ahLst/>
              <a:cxnLst/>
              <a:rect l="l" t="t" r="r" b="b"/>
              <a:pathLst>
                <a:path w="7977111" h="962025" extrusionOk="0">
                  <a:moveTo>
                    <a:pt x="6645669" y="962025"/>
                  </a:moveTo>
                  <a:cubicBezTo>
                    <a:pt x="6269518" y="962025"/>
                    <a:pt x="6077113" y="739797"/>
                    <a:pt x="5907796" y="543544"/>
                  </a:cubicBezTo>
                  <a:cubicBezTo>
                    <a:pt x="5745214" y="354987"/>
                    <a:pt x="5603796" y="192405"/>
                    <a:pt x="5315189" y="192405"/>
                  </a:cubicBezTo>
                  <a:cubicBezTo>
                    <a:pt x="5026581" y="192405"/>
                    <a:pt x="4886125" y="354987"/>
                    <a:pt x="4723543" y="543544"/>
                  </a:cubicBezTo>
                  <a:cubicBezTo>
                    <a:pt x="4554227" y="739797"/>
                    <a:pt x="4362784" y="962025"/>
                    <a:pt x="3986632" y="962025"/>
                  </a:cubicBezTo>
                  <a:cubicBezTo>
                    <a:pt x="3610480" y="962025"/>
                    <a:pt x="3418075" y="739797"/>
                    <a:pt x="3248759" y="543544"/>
                  </a:cubicBezTo>
                  <a:cubicBezTo>
                    <a:pt x="3086177" y="354987"/>
                    <a:pt x="2944759" y="192405"/>
                    <a:pt x="2657113" y="192405"/>
                  </a:cubicBezTo>
                  <a:cubicBezTo>
                    <a:pt x="2369468" y="192405"/>
                    <a:pt x="2228050" y="354987"/>
                    <a:pt x="2065468" y="543544"/>
                  </a:cubicBezTo>
                  <a:cubicBezTo>
                    <a:pt x="1896151" y="739797"/>
                    <a:pt x="1704708" y="962025"/>
                    <a:pt x="1328557" y="962025"/>
                  </a:cubicBezTo>
                  <a:cubicBezTo>
                    <a:pt x="952405" y="962025"/>
                    <a:pt x="760962" y="739797"/>
                    <a:pt x="591645" y="543544"/>
                  </a:cubicBezTo>
                  <a:cubicBezTo>
                    <a:pt x="429063" y="354987"/>
                    <a:pt x="288608" y="192405"/>
                    <a:pt x="0" y="192405"/>
                  </a:cubicBezTo>
                  <a:lnTo>
                    <a:pt x="0" y="0"/>
                  </a:lnTo>
                  <a:cubicBezTo>
                    <a:pt x="376152" y="0"/>
                    <a:pt x="567595" y="222228"/>
                    <a:pt x="736911" y="418481"/>
                  </a:cubicBezTo>
                  <a:cubicBezTo>
                    <a:pt x="899493" y="607038"/>
                    <a:pt x="1039949" y="769620"/>
                    <a:pt x="1328557" y="769620"/>
                  </a:cubicBezTo>
                  <a:cubicBezTo>
                    <a:pt x="1617164" y="769620"/>
                    <a:pt x="1757620" y="607038"/>
                    <a:pt x="1920202" y="418481"/>
                  </a:cubicBezTo>
                  <a:cubicBezTo>
                    <a:pt x="2089518" y="222228"/>
                    <a:pt x="2280961" y="0"/>
                    <a:pt x="2658075" y="0"/>
                  </a:cubicBezTo>
                  <a:cubicBezTo>
                    <a:pt x="3035189" y="0"/>
                    <a:pt x="3226632" y="222228"/>
                    <a:pt x="3395949" y="418481"/>
                  </a:cubicBezTo>
                  <a:cubicBezTo>
                    <a:pt x="3558531" y="607038"/>
                    <a:pt x="3699949" y="769620"/>
                    <a:pt x="3987594" y="769620"/>
                  </a:cubicBezTo>
                  <a:cubicBezTo>
                    <a:pt x="4275240" y="769620"/>
                    <a:pt x="4416657" y="607038"/>
                    <a:pt x="4579240" y="418481"/>
                  </a:cubicBezTo>
                  <a:cubicBezTo>
                    <a:pt x="4748556" y="222228"/>
                    <a:pt x="4939999" y="0"/>
                    <a:pt x="5316151" y="0"/>
                  </a:cubicBezTo>
                  <a:cubicBezTo>
                    <a:pt x="5692303" y="0"/>
                    <a:pt x="5884708" y="222228"/>
                    <a:pt x="6054024" y="418481"/>
                  </a:cubicBezTo>
                  <a:cubicBezTo>
                    <a:pt x="6216606" y="607038"/>
                    <a:pt x="6358024" y="769620"/>
                    <a:pt x="6646631" y="769620"/>
                  </a:cubicBezTo>
                  <a:cubicBezTo>
                    <a:pt x="6935239" y="769620"/>
                    <a:pt x="7075694" y="607038"/>
                    <a:pt x="7239239" y="418481"/>
                  </a:cubicBezTo>
                  <a:cubicBezTo>
                    <a:pt x="7408555" y="222228"/>
                    <a:pt x="7600960" y="0"/>
                    <a:pt x="7977112" y="0"/>
                  </a:cubicBezTo>
                  <a:lnTo>
                    <a:pt x="7977112" y="192405"/>
                  </a:lnTo>
                  <a:cubicBezTo>
                    <a:pt x="7688505" y="192405"/>
                    <a:pt x="7548049" y="354987"/>
                    <a:pt x="7384504" y="543544"/>
                  </a:cubicBezTo>
                  <a:cubicBezTo>
                    <a:pt x="7215188" y="739797"/>
                    <a:pt x="7022783" y="962025"/>
                    <a:pt x="6646631" y="962025"/>
                  </a:cubicBezTo>
                  <a:lnTo>
                    <a:pt x="6645669" y="962025"/>
                  </a:lnTo>
                  <a:close/>
                </a:path>
              </a:pathLst>
            </a:custGeom>
            <a:solidFill>
              <a:schemeClr val="dk1"/>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41B2D"/>
                </a:solidFill>
                <a:latin typeface="Calibri"/>
                <a:ea typeface="Calibri"/>
                <a:cs typeface="Calibri"/>
                <a:sym typeface="Calibri"/>
              </a:endParaRPr>
            </a:p>
          </p:txBody>
        </p:sp>
      </p:grpSp>
      <p:grpSp>
        <p:nvGrpSpPr>
          <p:cNvPr id="210" name="Google Shape;210;p28"/>
          <p:cNvGrpSpPr/>
          <p:nvPr/>
        </p:nvGrpSpPr>
        <p:grpSpPr>
          <a:xfrm>
            <a:off x="0" y="3"/>
            <a:ext cx="9144000" cy="6906700"/>
            <a:chOff x="0" y="0"/>
            <a:chExt cx="9144000" cy="5180025"/>
          </a:xfrm>
        </p:grpSpPr>
        <p:pic>
          <p:nvPicPr>
            <p:cNvPr id="211" name="Google Shape;211;p28"/>
            <p:cNvPicPr preferRelativeResize="0"/>
            <p:nvPr/>
          </p:nvPicPr>
          <p:blipFill rotWithShape="1">
            <a:blip r:embed="rId2">
              <a:alphaModFix/>
            </a:blip>
            <a:srcRect l="48039" t="5892" r="5342" b="25430"/>
            <a:stretch/>
          </p:blipFill>
          <p:spPr>
            <a:xfrm rot="10800000" flipH="1">
              <a:off x="0" y="2057399"/>
              <a:ext cx="2492099" cy="3122626"/>
            </a:xfrm>
            <a:prstGeom prst="rect">
              <a:avLst/>
            </a:prstGeom>
            <a:noFill/>
            <a:ln>
              <a:noFill/>
            </a:ln>
          </p:spPr>
        </p:pic>
        <p:pic>
          <p:nvPicPr>
            <p:cNvPr id="212" name="Google Shape;212;p28"/>
            <p:cNvPicPr preferRelativeResize="0"/>
            <p:nvPr/>
          </p:nvPicPr>
          <p:blipFill rotWithShape="1">
            <a:blip r:embed="rId2">
              <a:alphaModFix/>
            </a:blip>
            <a:srcRect l="29075" t="54998" r="35396" b="22973"/>
            <a:stretch/>
          </p:blipFill>
          <p:spPr>
            <a:xfrm flipH="1">
              <a:off x="7430776" y="0"/>
              <a:ext cx="1713224" cy="903523"/>
            </a:xfrm>
            <a:prstGeom prst="rect">
              <a:avLst/>
            </a:prstGeom>
            <a:noFill/>
            <a:ln>
              <a:noFill/>
            </a:ln>
          </p:spPr>
        </p:pic>
      </p:grpSp>
    </p:spTree>
    <p:extLst>
      <p:ext uri="{BB962C8B-B14F-4D97-AF65-F5344CB8AC3E}">
        <p14:creationId xmlns:p14="http://schemas.microsoft.com/office/powerpoint/2010/main" val="52058370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pic>
        <p:nvPicPr>
          <p:cNvPr id="9" name="Google Shape;9;p2"/>
          <p:cNvPicPr preferRelativeResize="0"/>
          <p:nvPr/>
        </p:nvPicPr>
        <p:blipFill rotWithShape="1">
          <a:blip r:embed="rId2">
            <a:alphaModFix/>
          </a:blip>
          <a:srcRect l="8440" t="53991" r="32496" b="2501"/>
          <a:stretch/>
        </p:blipFill>
        <p:spPr>
          <a:xfrm>
            <a:off x="0" y="0"/>
            <a:ext cx="3157350" cy="2637568"/>
          </a:xfrm>
          <a:prstGeom prst="rect">
            <a:avLst/>
          </a:prstGeom>
          <a:noFill/>
          <a:ln>
            <a:noFill/>
          </a:ln>
        </p:spPr>
      </p:pic>
      <p:sp>
        <p:nvSpPr>
          <p:cNvPr id="10" name="Google Shape;10;p2"/>
          <p:cNvSpPr txBox="1">
            <a:spLocks noGrp="1"/>
          </p:cNvSpPr>
          <p:nvPr>
            <p:ph type="ctrTitle"/>
          </p:nvPr>
        </p:nvSpPr>
        <p:spPr>
          <a:xfrm>
            <a:off x="911150" y="1941317"/>
            <a:ext cx="5318400" cy="2146800"/>
          </a:xfrm>
          <a:prstGeom prst="rect">
            <a:avLst/>
          </a:prstGeom>
        </p:spPr>
        <p:txBody>
          <a:bodyPr spcFirstLastPara="1" wrap="square" lIns="91425" tIns="91425" rIns="91425" bIns="91425" anchor="b" anchorCtr="0">
            <a:noAutofit/>
          </a:bodyPr>
          <a:lstStyle>
            <a:lvl1pPr lvl="0">
              <a:spcBef>
                <a:spcPts val="0"/>
              </a:spcBef>
              <a:spcAft>
                <a:spcPts val="0"/>
              </a:spcAft>
              <a:buClr>
                <a:srgbClr val="191919"/>
              </a:buClr>
              <a:buSzPts val="5200"/>
              <a:buNone/>
              <a:defRPr sz="45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1" name="Google Shape;11;p2"/>
          <p:cNvSpPr txBox="1">
            <a:spLocks noGrp="1"/>
          </p:cNvSpPr>
          <p:nvPr>
            <p:ph type="subTitle" idx="1"/>
          </p:nvPr>
        </p:nvSpPr>
        <p:spPr>
          <a:xfrm>
            <a:off x="911150" y="4473217"/>
            <a:ext cx="3157500" cy="866800"/>
          </a:xfrm>
          <a:prstGeom prst="rect">
            <a:avLst/>
          </a:prstGeom>
        </p:spPr>
        <p:txBody>
          <a:bodyPr spcFirstLastPara="1" wrap="square" lIns="91425" tIns="91425" rIns="91425" bIns="91425" anchor="t" anchorCtr="0">
            <a:noAutofit/>
          </a:bodyPr>
          <a:lstStyle>
            <a:lvl1pPr lvl="0">
              <a:spcBef>
                <a:spcPts val="0"/>
              </a:spcBef>
              <a:spcAft>
                <a:spcPts val="0"/>
              </a:spcAft>
              <a:buSzPts val="1400"/>
              <a:buNone/>
              <a:defRPr sz="1600">
                <a:solidFill>
                  <a:schemeClr val="dk1"/>
                </a:solidFill>
                <a:latin typeface="Arial" panose="020B0604020202020204" pitchFamily="34" charset="0"/>
                <a:cs typeface="Arial" panose="020B0604020202020204" pitchFamily="34" charset="0"/>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dirty="0"/>
          </a:p>
        </p:txBody>
      </p:sp>
    </p:spTree>
    <p:extLst>
      <p:ext uri="{BB962C8B-B14F-4D97-AF65-F5344CB8AC3E}">
        <p14:creationId xmlns:p14="http://schemas.microsoft.com/office/powerpoint/2010/main" val="318963899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2"/>
        <p:cNvGrpSpPr/>
        <p:nvPr/>
      </p:nvGrpSpPr>
      <p:grpSpPr>
        <a:xfrm>
          <a:off x="0" y="0"/>
          <a:ext cx="0" cy="0"/>
          <a:chOff x="0" y="0"/>
          <a:chExt cx="0" cy="0"/>
        </a:xfrm>
      </p:grpSpPr>
      <p:sp>
        <p:nvSpPr>
          <p:cNvPr id="13" name="Google Shape;13;p3"/>
          <p:cNvSpPr txBox="1">
            <a:spLocks noGrp="1"/>
          </p:cNvSpPr>
          <p:nvPr>
            <p:ph type="title"/>
          </p:nvPr>
        </p:nvSpPr>
        <p:spPr>
          <a:xfrm>
            <a:off x="3843475" y="2889216"/>
            <a:ext cx="4587300" cy="11536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sz="45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4" name="Google Shape;14;p3"/>
          <p:cNvSpPr txBox="1">
            <a:spLocks noGrp="1"/>
          </p:cNvSpPr>
          <p:nvPr>
            <p:ph type="title" idx="2" hasCustomPrompt="1"/>
          </p:nvPr>
        </p:nvSpPr>
        <p:spPr>
          <a:xfrm>
            <a:off x="3843475" y="1668016"/>
            <a:ext cx="1419900" cy="1221200"/>
          </a:xfrm>
          <a:prstGeom prst="rect">
            <a:avLst/>
          </a:prstGeom>
          <a:noFill/>
        </p:spPr>
        <p:txBody>
          <a:bodyPr spcFirstLastPara="1" wrap="square" lIns="91425" tIns="91425" rIns="91425" bIns="91425" anchor="b" anchorCtr="0">
            <a:noAutofit/>
          </a:bodyPr>
          <a:lstStyle>
            <a:lvl1pPr lvl="0" rtl="0">
              <a:spcBef>
                <a:spcPts val="0"/>
              </a:spcBef>
              <a:spcAft>
                <a:spcPts val="0"/>
              </a:spcAft>
              <a:buClr>
                <a:schemeClr val="lt1"/>
              </a:buClr>
              <a:buSzPts val="6000"/>
              <a:buNone/>
              <a:defRPr sz="55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5" name="Google Shape;15;p3"/>
          <p:cNvSpPr txBox="1">
            <a:spLocks noGrp="1"/>
          </p:cNvSpPr>
          <p:nvPr>
            <p:ph type="subTitle" idx="1"/>
          </p:nvPr>
        </p:nvSpPr>
        <p:spPr>
          <a:xfrm>
            <a:off x="3843475" y="4223184"/>
            <a:ext cx="2617800" cy="9668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6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pic>
        <p:nvPicPr>
          <p:cNvPr id="16" name="Google Shape;16;p3"/>
          <p:cNvPicPr preferRelativeResize="0"/>
          <p:nvPr/>
        </p:nvPicPr>
        <p:blipFill rotWithShape="1">
          <a:blip r:embed="rId2">
            <a:alphaModFix/>
          </a:blip>
          <a:srcRect l="48039" t="5892" r="5342" b="25430"/>
          <a:stretch/>
        </p:blipFill>
        <p:spPr>
          <a:xfrm rot="10800000">
            <a:off x="6651918" y="2743200"/>
            <a:ext cx="2492099" cy="4163501"/>
          </a:xfrm>
          <a:prstGeom prst="rect">
            <a:avLst/>
          </a:prstGeom>
          <a:noFill/>
          <a:ln>
            <a:noFill/>
          </a:ln>
        </p:spPr>
      </p:pic>
    </p:spTree>
    <p:extLst>
      <p:ext uri="{BB962C8B-B14F-4D97-AF65-F5344CB8AC3E}">
        <p14:creationId xmlns:p14="http://schemas.microsoft.com/office/powerpoint/2010/main" val="56236919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6"/>
        <p:cNvGrpSpPr/>
        <p:nvPr/>
      </p:nvGrpSpPr>
      <p:grpSpPr>
        <a:xfrm>
          <a:off x="0" y="0"/>
          <a:ext cx="0" cy="0"/>
          <a:chOff x="0" y="0"/>
          <a:chExt cx="0" cy="0"/>
        </a:xfrm>
      </p:grpSpPr>
      <p:sp>
        <p:nvSpPr>
          <p:cNvPr id="37" name="Google Shape;37;p7"/>
          <p:cNvSpPr txBox="1">
            <a:spLocks noGrp="1"/>
          </p:cNvSpPr>
          <p:nvPr>
            <p:ph type="title"/>
          </p:nvPr>
        </p:nvSpPr>
        <p:spPr>
          <a:xfrm>
            <a:off x="720000" y="593367"/>
            <a:ext cx="4926900" cy="882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8" name="Google Shape;38;p7"/>
          <p:cNvSpPr txBox="1">
            <a:spLocks noGrp="1"/>
          </p:cNvSpPr>
          <p:nvPr>
            <p:ph type="subTitle" idx="1"/>
          </p:nvPr>
        </p:nvSpPr>
        <p:spPr>
          <a:xfrm>
            <a:off x="720000" y="2098669"/>
            <a:ext cx="3887400" cy="3472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Char char="●"/>
              <a:defRPr>
                <a:latin typeface="Arial" panose="020B0604020202020204" pitchFamily="34" charset="0"/>
                <a:cs typeface="Arial" panose="020B0604020202020204" pitchFamily="34" charset="0"/>
              </a:defRPr>
            </a:lvl1pPr>
            <a:lvl2pPr lvl="1" algn="ctr" rtl="0">
              <a:lnSpc>
                <a:spcPct val="115000"/>
              </a:lnSpc>
              <a:spcBef>
                <a:spcPts val="0"/>
              </a:spcBef>
              <a:spcAft>
                <a:spcPts val="0"/>
              </a:spcAft>
              <a:buClr>
                <a:srgbClr val="E76A28"/>
              </a:buClr>
              <a:buSzPts val="1400"/>
              <a:buChar char="○"/>
              <a:defRPr/>
            </a:lvl2pPr>
            <a:lvl3pPr lvl="2" algn="ctr" rtl="0">
              <a:lnSpc>
                <a:spcPct val="115000"/>
              </a:lnSpc>
              <a:spcBef>
                <a:spcPts val="0"/>
              </a:spcBef>
              <a:spcAft>
                <a:spcPts val="0"/>
              </a:spcAft>
              <a:buClr>
                <a:srgbClr val="E76A28"/>
              </a:buClr>
              <a:buSzPts val="1400"/>
              <a:buChar char="■"/>
              <a:defRPr/>
            </a:lvl3pPr>
            <a:lvl4pPr lvl="3" algn="ctr" rtl="0">
              <a:lnSpc>
                <a:spcPct val="115000"/>
              </a:lnSpc>
              <a:spcBef>
                <a:spcPts val="0"/>
              </a:spcBef>
              <a:spcAft>
                <a:spcPts val="0"/>
              </a:spcAft>
              <a:buClr>
                <a:srgbClr val="E76A28"/>
              </a:buClr>
              <a:buSzPts val="1400"/>
              <a:buChar char="●"/>
              <a:defRPr/>
            </a:lvl4pPr>
            <a:lvl5pPr lvl="4" algn="ctr" rtl="0">
              <a:lnSpc>
                <a:spcPct val="115000"/>
              </a:lnSpc>
              <a:spcBef>
                <a:spcPts val="0"/>
              </a:spcBef>
              <a:spcAft>
                <a:spcPts val="0"/>
              </a:spcAft>
              <a:buClr>
                <a:srgbClr val="E76A28"/>
              </a:buClr>
              <a:buSzPts val="1400"/>
              <a:buChar char="○"/>
              <a:defRPr/>
            </a:lvl5pPr>
            <a:lvl6pPr lvl="5" algn="ctr" rtl="0">
              <a:lnSpc>
                <a:spcPct val="115000"/>
              </a:lnSpc>
              <a:spcBef>
                <a:spcPts val="0"/>
              </a:spcBef>
              <a:spcAft>
                <a:spcPts val="0"/>
              </a:spcAft>
              <a:buClr>
                <a:srgbClr val="999999"/>
              </a:buClr>
              <a:buSzPts val="1400"/>
              <a:buChar char="■"/>
              <a:defRPr/>
            </a:lvl6pPr>
            <a:lvl7pPr lvl="6" algn="ctr" rtl="0">
              <a:lnSpc>
                <a:spcPct val="115000"/>
              </a:lnSpc>
              <a:spcBef>
                <a:spcPts val="0"/>
              </a:spcBef>
              <a:spcAft>
                <a:spcPts val="0"/>
              </a:spcAft>
              <a:buClr>
                <a:srgbClr val="999999"/>
              </a:buClr>
              <a:buSzPts val="1400"/>
              <a:buChar char="●"/>
              <a:defRPr/>
            </a:lvl7pPr>
            <a:lvl8pPr lvl="7" algn="ctr" rtl="0">
              <a:lnSpc>
                <a:spcPct val="115000"/>
              </a:lnSpc>
              <a:spcBef>
                <a:spcPts val="0"/>
              </a:spcBef>
              <a:spcAft>
                <a:spcPts val="0"/>
              </a:spcAft>
              <a:buClr>
                <a:srgbClr val="999999"/>
              </a:buClr>
              <a:buSzPts val="1400"/>
              <a:buChar char="○"/>
              <a:defRPr/>
            </a:lvl8pPr>
            <a:lvl9pPr lvl="8" algn="ctr" rtl="0">
              <a:lnSpc>
                <a:spcPct val="115000"/>
              </a:lnSpc>
              <a:spcBef>
                <a:spcPts val="0"/>
              </a:spcBef>
              <a:spcAft>
                <a:spcPts val="0"/>
              </a:spcAft>
              <a:buClr>
                <a:srgbClr val="999999"/>
              </a:buClr>
              <a:buSzPts val="1400"/>
              <a:buChar char="■"/>
              <a:defRPr/>
            </a:lvl9pPr>
          </a:lstStyle>
          <a:p>
            <a:endParaRPr dirty="0"/>
          </a:p>
        </p:txBody>
      </p:sp>
      <p:sp>
        <p:nvSpPr>
          <p:cNvPr id="39" name="Google Shape;39;p7"/>
          <p:cNvSpPr>
            <a:spLocks noGrp="1"/>
          </p:cNvSpPr>
          <p:nvPr>
            <p:ph type="pic" idx="2"/>
          </p:nvPr>
        </p:nvSpPr>
        <p:spPr>
          <a:xfrm>
            <a:off x="5646899" y="3400"/>
            <a:ext cx="3497100" cy="6858000"/>
          </a:xfrm>
          <a:prstGeom prst="rect">
            <a:avLst/>
          </a:prstGeom>
          <a:noFill/>
          <a:ln>
            <a:noFill/>
          </a:ln>
        </p:spPr>
      </p:sp>
      <p:sp>
        <p:nvSpPr>
          <p:cNvPr id="40" name="Google Shape;40;p7"/>
          <p:cNvSpPr/>
          <p:nvPr/>
        </p:nvSpPr>
        <p:spPr>
          <a:xfrm flipH="1">
            <a:off x="338156" y="6072932"/>
            <a:ext cx="757826" cy="131477"/>
          </a:xfrm>
          <a:custGeom>
            <a:avLst/>
            <a:gdLst/>
            <a:ahLst/>
            <a:cxnLst/>
            <a:rect l="l" t="t" r="r" b="b"/>
            <a:pathLst>
              <a:path w="7977111" h="962025" extrusionOk="0">
                <a:moveTo>
                  <a:pt x="6645669" y="962025"/>
                </a:moveTo>
                <a:cubicBezTo>
                  <a:pt x="6269518" y="962025"/>
                  <a:pt x="6077113" y="739797"/>
                  <a:pt x="5907796" y="543544"/>
                </a:cubicBezTo>
                <a:cubicBezTo>
                  <a:pt x="5745214" y="354987"/>
                  <a:pt x="5603796" y="192405"/>
                  <a:pt x="5315189" y="192405"/>
                </a:cubicBezTo>
                <a:cubicBezTo>
                  <a:pt x="5026581" y="192405"/>
                  <a:pt x="4886125" y="354987"/>
                  <a:pt x="4723543" y="543544"/>
                </a:cubicBezTo>
                <a:cubicBezTo>
                  <a:pt x="4554227" y="739797"/>
                  <a:pt x="4362784" y="962025"/>
                  <a:pt x="3986632" y="962025"/>
                </a:cubicBezTo>
                <a:cubicBezTo>
                  <a:pt x="3610480" y="962025"/>
                  <a:pt x="3418075" y="739797"/>
                  <a:pt x="3248759" y="543544"/>
                </a:cubicBezTo>
                <a:cubicBezTo>
                  <a:pt x="3086177" y="354987"/>
                  <a:pt x="2944759" y="192405"/>
                  <a:pt x="2657113" y="192405"/>
                </a:cubicBezTo>
                <a:cubicBezTo>
                  <a:pt x="2369468" y="192405"/>
                  <a:pt x="2228050" y="354987"/>
                  <a:pt x="2065468" y="543544"/>
                </a:cubicBezTo>
                <a:cubicBezTo>
                  <a:pt x="1896151" y="739797"/>
                  <a:pt x="1704708" y="962025"/>
                  <a:pt x="1328557" y="962025"/>
                </a:cubicBezTo>
                <a:cubicBezTo>
                  <a:pt x="952405" y="962025"/>
                  <a:pt x="760962" y="739797"/>
                  <a:pt x="591645" y="543544"/>
                </a:cubicBezTo>
                <a:cubicBezTo>
                  <a:pt x="429063" y="354987"/>
                  <a:pt x="288608" y="192405"/>
                  <a:pt x="0" y="192405"/>
                </a:cubicBezTo>
                <a:lnTo>
                  <a:pt x="0" y="0"/>
                </a:lnTo>
                <a:cubicBezTo>
                  <a:pt x="376152" y="0"/>
                  <a:pt x="567595" y="222228"/>
                  <a:pt x="736911" y="418481"/>
                </a:cubicBezTo>
                <a:cubicBezTo>
                  <a:pt x="899493" y="607038"/>
                  <a:pt x="1039949" y="769620"/>
                  <a:pt x="1328557" y="769620"/>
                </a:cubicBezTo>
                <a:cubicBezTo>
                  <a:pt x="1617164" y="769620"/>
                  <a:pt x="1757620" y="607038"/>
                  <a:pt x="1920202" y="418481"/>
                </a:cubicBezTo>
                <a:cubicBezTo>
                  <a:pt x="2089518" y="222228"/>
                  <a:pt x="2280961" y="0"/>
                  <a:pt x="2658075" y="0"/>
                </a:cubicBezTo>
                <a:cubicBezTo>
                  <a:pt x="3035189" y="0"/>
                  <a:pt x="3226632" y="222228"/>
                  <a:pt x="3395949" y="418481"/>
                </a:cubicBezTo>
                <a:cubicBezTo>
                  <a:pt x="3558531" y="607038"/>
                  <a:pt x="3699949" y="769620"/>
                  <a:pt x="3987594" y="769620"/>
                </a:cubicBezTo>
                <a:cubicBezTo>
                  <a:pt x="4275240" y="769620"/>
                  <a:pt x="4416657" y="607038"/>
                  <a:pt x="4579240" y="418481"/>
                </a:cubicBezTo>
                <a:cubicBezTo>
                  <a:pt x="4748556" y="222228"/>
                  <a:pt x="4939999" y="0"/>
                  <a:pt x="5316151" y="0"/>
                </a:cubicBezTo>
                <a:cubicBezTo>
                  <a:pt x="5692303" y="0"/>
                  <a:pt x="5884708" y="222228"/>
                  <a:pt x="6054024" y="418481"/>
                </a:cubicBezTo>
                <a:cubicBezTo>
                  <a:pt x="6216606" y="607038"/>
                  <a:pt x="6358024" y="769620"/>
                  <a:pt x="6646631" y="769620"/>
                </a:cubicBezTo>
                <a:cubicBezTo>
                  <a:pt x="6935239" y="769620"/>
                  <a:pt x="7075694" y="607038"/>
                  <a:pt x="7239239" y="418481"/>
                </a:cubicBezTo>
                <a:cubicBezTo>
                  <a:pt x="7408555" y="222228"/>
                  <a:pt x="7600960" y="0"/>
                  <a:pt x="7977112" y="0"/>
                </a:cubicBezTo>
                <a:lnTo>
                  <a:pt x="7977112" y="192405"/>
                </a:lnTo>
                <a:cubicBezTo>
                  <a:pt x="7688505" y="192405"/>
                  <a:pt x="7548049" y="354987"/>
                  <a:pt x="7384504" y="543544"/>
                </a:cubicBezTo>
                <a:cubicBezTo>
                  <a:pt x="7215188" y="739797"/>
                  <a:pt x="7022783" y="962025"/>
                  <a:pt x="6646631" y="962025"/>
                </a:cubicBezTo>
                <a:lnTo>
                  <a:pt x="6645669" y="962025"/>
                </a:lnTo>
                <a:close/>
              </a:path>
            </a:pathLst>
          </a:custGeom>
          <a:solidFill>
            <a:schemeClr val="dk1"/>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41B2D"/>
              </a:solidFill>
              <a:latin typeface="Calibri"/>
              <a:ea typeface="Calibri"/>
              <a:cs typeface="Calibri"/>
              <a:sym typeface="Calibri"/>
            </a:endParaRPr>
          </a:p>
        </p:txBody>
      </p:sp>
    </p:spTree>
    <p:extLst>
      <p:ext uri="{BB962C8B-B14F-4D97-AF65-F5344CB8AC3E}">
        <p14:creationId xmlns:p14="http://schemas.microsoft.com/office/powerpoint/2010/main" val="367009532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4"/>
        <p:cNvGrpSpPr/>
        <p:nvPr/>
      </p:nvGrpSpPr>
      <p:grpSpPr>
        <a:xfrm>
          <a:off x="0" y="0"/>
          <a:ext cx="0" cy="0"/>
          <a:chOff x="0" y="0"/>
          <a:chExt cx="0" cy="0"/>
        </a:xfrm>
      </p:grpSpPr>
      <p:sp>
        <p:nvSpPr>
          <p:cNvPr id="45" name="Google Shape;45;p9"/>
          <p:cNvSpPr txBox="1">
            <a:spLocks noGrp="1"/>
          </p:cNvSpPr>
          <p:nvPr>
            <p:ph type="title"/>
          </p:nvPr>
        </p:nvSpPr>
        <p:spPr>
          <a:xfrm>
            <a:off x="1998975" y="1899967"/>
            <a:ext cx="3639600" cy="15484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6000"/>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46" name="Google Shape;46;p9"/>
          <p:cNvSpPr txBox="1">
            <a:spLocks noGrp="1"/>
          </p:cNvSpPr>
          <p:nvPr>
            <p:ph type="subTitle" idx="1"/>
          </p:nvPr>
        </p:nvSpPr>
        <p:spPr>
          <a:xfrm>
            <a:off x="1998975" y="3448533"/>
            <a:ext cx="3639600" cy="1320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6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pic>
        <p:nvPicPr>
          <p:cNvPr id="47" name="Google Shape;47;p9"/>
          <p:cNvPicPr preferRelativeResize="0"/>
          <p:nvPr/>
        </p:nvPicPr>
        <p:blipFill rotWithShape="1">
          <a:blip r:embed="rId2">
            <a:alphaModFix/>
          </a:blip>
          <a:srcRect l="48039" t="5892" r="5342" b="25430"/>
          <a:stretch/>
        </p:blipFill>
        <p:spPr>
          <a:xfrm rot="10800000" flipH="1">
            <a:off x="13" y="2743200"/>
            <a:ext cx="2492099" cy="4163501"/>
          </a:xfrm>
          <a:prstGeom prst="rect">
            <a:avLst/>
          </a:prstGeom>
          <a:noFill/>
          <a:ln>
            <a:noFill/>
          </a:ln>
        </p:spPr>
      </p:pic>
      <p:grpSp>
        <p:nvGrpSpPr>
          <p:cNvPr id="48" name="Google Shape;48;p9"/>
          <p:cNvGrpSpPr/>
          <p:nvPr/>
        </p:nvGrpSpPr>
        <p:grpSpPr>
          <a:xfrm>
            <a:off x="352229" y="341240"/>
            <a:ext cx="5238060" cy="7437024"/>
            <a:chOff x="352229" y="255930"/>
            <a:chExt cx="5238060" cy="5577768"/>
          </a:xfrm>
        </p:grpSpPr>
        <p:sp>
          <p:nvSpPr>
            <p:cNvPr id="49" name="Google Shape;49;p9"/>
            <p:cNvSpPr/>
            <p:nvPr/>
          </p:nvSpPr>
          <p:spPr>
            <a:xfrm flipH="1">
              <a:off x="352229" y="255930"/>
              <a:ext cx="567147" cy="567147"/>
            </a:xfrm>
            <a:prstGeom prst="ellipse">
              <a:avLst/>
            </a:prstGeom>
            <a:solidFill>
              <a:schemeClr val="accent1"/>
            </a:solidFill>
            <a:ln>
              <a:noFill/>
            </a:ln>
          </p:spPr>
          <p:txBody>
            <a:bodyPr spcFirstLastPara="1" wrap="square" lIns="91425" tIns="91425" rIns="91425" bIns="91425" anchor="ctr" anchorCtr="0">
              <a:noAutofit/>
            </a:bodyPr>
            <a:lstStyle/>
            <a:p>
              <a:pPr algn="ctr">
                <a:buClr>
                  <a:srgbClr val="000000"/>
                </a:buClr>
                <a:buFont typeface="Arial"/>
                <a:buNone/>
              </a:pPr>
              <a:endParaRPr sz="1400" kern="0" dirty="0">
                <a:solidFill>
                  <a:srgbClr val="000000"/>
                </a:solidFill>
                <a:ea typeface="DM Sans"/>
                <a:cs typeface="Arial" panose="020B0604020202020204" pitchFamily="34" charset="0"/>
                <a:sym typeface="DM Sans"/>
              </a:endParaRPr>
            </a:p>
          </p:txBody>
        </p:sp>
        <p:sp>
          <p:nvSpPr>
            <p:cNvPr id="50" name="Google Shape;50;p9"/>
            <p:cNvSpPr/>
            <p:nvPr/>
          </p:nvSpPr>
          <p:spPr>
            <a:xfrm flipH="1">
              <a:off x="584041" y="490197"/>
              <a:ext cx="765515" cy="98614"/>
            </a:xfrm>
            <a:custGeom>
              <a:avLst/>
              <a:gdLst/>
              <a:ahLst/>
              <a:cxnLst/>
              <a:rect l="l" t="t" r="r" b="b"/>
              <a:pathLst>
                <a:path w="7977111" h="962025" extrusionOk="0">
                  <a:moveTo>
                    <a:pt x="6645669" y="962025"/>
                  </a:moveTo>
                  <a:cubicBezTo>
                    <a:pt x="6269518" y="962025"/>
                    <a:pt x="6077113" y="739797"/>
                    <a:pt x="5907796" y="543544"/>
                  </a:cubicBezTo>
                  <a:cubicBezTo>
                    <a:pt x="5745214" y="354987"/>
                    <a:pt x="5603796" y="192405"/>
                    <a:pt x="5315189" y="192405"/>
                  </a:cubicBezTo>
                  <a:cubicBezTo>
                    <a:pt x="5026581" y="192405"/>
                    <a:pt x="4886125" y="354987"/>
                    <a:pt x="4723543" y="543544"/>
                  </a:cubicBezTo>
                  <a:cubicBezTo>
                    <a:pt x="4554227" y="739797"/>
                    <a:pt x="4362784" y="962025"/>
                    <a:pt x="3986632" y="962025"/>
                  </a:cubicBezTo>
                  <a:cubicBezTo>
                    <a:pt x="3610480" y="962025"/>
                    <a:pt x="3418075" y="739797"/>
                    <a:pt x="3248759" y="543544"/>
                  </a:cubicBezTo>
                  <a:cubicBezTo>
                    <a:pt x="3086177" y="354987"/>
                    <a:pt x="2944759" y="192405"/>
                    <a:pt x="2657113" y="192405"/>
                  </a:cubicBezTo>
                  <a:cubicBezTo>
                    <a:pt x="2369468" y="192405"/>
                    <a:pt x="2228050" y="354987"/>
                    <a:pt x="2065468" y="543544"/>
                  </a:cubicBezTo>
                  <a:cubicBezTo>
                    <a:pt x="1896151" y="739797"/>
                    <a:pt x="1704708" y="962025"/>
                    <a:pt x="1328557" y="962025"/>
                  </a:cubicBezTo>
                  <a:cubicBezTo>
                    <a:pt x="952405" y="962025"/>
                    <a:pt x="760962" y="739797"/>
                    <a:pt x="591645" y="543544"/>
                  </a:cubicBezTo>
                  <a:cubicBezTo>
                    <a:pt x="429063" y="354987"/>
                    <a:pt x="288608" y="192405"/>
                    <a:pt x="0" y="192405"/>
                  </a:cubicBezTo>
                  <a:lnTo>
                    <a:pt x="0" y="0"/>
                  </a:lnTo>
                  <a:cubicBezTo>
                    <a:pt x="376152" y="0"/>
                    <a:pt x="567595" y="222228"/>
                    <a:pt x="736911" y="418481"/>
                  </a:cubicBezTo>
                  <a:cubicBezTo>
                    <a:pt x="899493" y="607038"/>
                    <a:pt x="1039949" y="769620"/>
                    <a:pt x="1328557" y="769620"/>
                  </a:cubicBezTo>
                  <a:cubicBezTo>
                    <a:pt x="1617164" y="769620"/>
                    <a:pt x="1757620" y="607038"/>
                    <a:pt x="1920202" y="418481"/>
                  </a:cubicBezTo>
                  <a:cubicBezTo>
                    <a:pt x="2089518" y="222228"/>
                    <a:pt x="2280961" y="0"/>
                    <a:pt x="2658075" y="0"/>
                  </a:cubicBezTo>
                  <a:cubicBezTo>
                    <a:pt x="3035189" y="0"/>
                    <a:pt x="3226632" y="222228"/>
                    <a:pt x="3395949" y="418481"/>
                  </a:cubicBezTo>
                  <a:cubicBezTo>
                    <a:pt x="3558531" y="607038"/>
                    <a:pt x="3699949" y="769620"/>
                    <a:pt x="3987594" y="769620"/>
                  </a:cubicBezTo>
                  <a:cubicBezTo>
                    <a:pt x="4275240" y="769620"/>
                    <a:pt x="4416657" y="607038"/>
                    <a:pt x="4579240" y="418481"/>
                  </a:cubicBezTo>
                  <a:cubicBezTo>
                    <a:pt x="4748556" y="222228"/>
                    <a:pt x="4939999" y="0"/>
                    <a:pt x="5316151" y="0"/>
                  </a:cubicBezTo>
                  <a:cubicBezTo>
                    <a:pt x="5692303" y="0"/>
                    <a:pt x="5884708" y="222228"/>
                    <a:pt x="6054024" y="418481"/>
                  </a:cubicBezTo>
                  <a:cubicBezTo>
                    <a:pt x="6216606" y="607038"/>
                    <a:pt x="6358024" y="769620"/>
                    <a:pt x="6646631" y="769620"/>
                  </a:cubicBezTo>
                  <a:cubicBezTo>
                    <a:pt x="6935239" y="769620"/>
                    <a:pt x="7075694" y="607038"/>
                    <a:pt x="7239239" y="418481"/>
                  </a:cubicBezTo>
                  <a:cubicBezTo>
                    <a:pt x="7408555" y="222228"/>
                    <a:pt x="7600960" y="0"/>
                    <a:pt x="7977112" y="0"/>
                  </a:cubicBezTo>
                  <a:lnTo>
                    <a:pt x="7977112" y="192405"/>
                  </a:lnTo>
                  <a:cubicBezTo>
                    <a:pt x="7688505" y="192405"/>
                    <a:pt x="7548049" y="354987"/>
                    <a:pt x="7384504" y="543544"/>
                  </a:cubicBezTo>
                  <a:cubicBezTo>
                    <a:pt x="7215188" y="739797"/>
                    <a:pt x="7022783" y="962025"/>
                    <a:pt x="6646631" y="962025"/>
                  </a:cubicBezTo>
                  <a:lnTo>
                    <a:pt x="6645669" y="962025"/>
                  </a:lnTo>
                  <a:close/>
                </a:path>
              </a:pathLst>
            </a:custGeom>
            <a:solidFill>
              <a:schemeClr val="dk1"/>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41B2D"/>
                </a:solidFill>
                <a:latin typeface="Calibri"/>
                <a:ea typeface="Calibri"/>
                <a:cs typeface="Calibri"/>
                <a:sym typeface="Calibri"/>
              </a:endParaRPr>
            </a:p>
          </p:txBody>
        </p:sp>
        <p:sp>
          <p:nvSpPr>
            <p:cNvPr id="51" name="Google Shape;51;p9"/>
            <p:cNvSpPr/>
            <p:nvPr/>
          </p:nvSpPr>
          <p:spPr>
            <a:xfrm flipH="1">
              <a:off x="4360589" y="4603999"/>
              <a:ext cx="1229700" cy="12297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lgn="ctr">
                <a:buClr>
                  <a:srgbClr val="000000"/>
                </a:buClr>
                <a:buFont typeface="Arial"/>
                <a:buNone/>
              </a:pPr>
              <a:endParaRPr sz="1400" kern="0" dirty="0">
                <a:solidFill>
                  <a:srgbClr val="000000"/>
                </a:solidFill>
                <a:ea typeface="DM Sans"/>
                <a:cs typeface="Arial" panose="020B0604020202020204" pitchFamily="34" charset="0"/>
                <a:sym typeface="DM Sans"/>
              </a:endParaRPr>
            </a:p>
          </p:txBody>
        </p:sp>
      </p:grpSp>
    </p:spTree>
    <p:extLst>
      <p:ext uri="{BB962C8B-B14F-4D97-AF65-F5344CB8AC3E}">
        <p14:creationId xmlns:p14="http://schemas.microsoft.com/office/powerpoint/2010/main" val="58609338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2"/>
        <p:cNvGrpSpPr/>
        <p:nvPr/>
      </p:nvGrpSpPr>
      <p:grpSpPr>
        <a:xfrm>
          <a:off x="0" y="0"/>
          <a:ext cx="0" cy="0"/>
          <a:chOff x="0" y="0"/>
          <a:chExt cx="0" cy="0"/>
        </a:xfrm>
      </p:grpSpPr>
      <p:sp>
        <p:nvSpPr>
          <p:cNvPr id="53" name="Google Shape;53;p10"/>
          <p:cNvSpPr>
            <a:spLocks noGrp="1"/>
          </p:cNvSpPr>
          <p:nvPr>
            <p:ph type="pic" idx="2"/>
          </p:nvPr>
        </p:nvSpPr>
        <p:spPr>
          <a:xfrm>
            <a:off x="-25" y="-18300"/>
            <a:ext cx="9144000" cy="6876400"/>
          </a:xfrm>
          <a:prstGeom prst="rect">
            <a:avLst/>
          </a:prstGeom>
          <a:noFill/>
          <a:ln>
            <a:noFill/>
          </a:ln>
        </p:spPr>
      </p:sp>
      <p:sp>
        <p:nvSpPr>
          <p:cNvPr id="54" name="Google Shape;54;p10"/>
          <p:cNvSpPr txBox="1">
            <a:spLocks noGrp="1"/>
          </p:cNvSpPr>
          <p:nvPr>
            <p:ph type="title"/>
          </p:nvPr>
        </p:nvSpPr>
        <p:spPr>
          <a:xfrm>
            <a:off x="720000" y="5233067"/>
            <a:ext cx="7704000" cy="905600"/>
          </a:xfrm>
          <a:prstGeom prst="rect">
            <a:avLst/>
          </a:prstGeom>
          <a:solidFill>
            <a:schemeClr val="lt1"/>
          </a:solidFill>
        </p:spPr>
        <p:txBody>
          <a:bodyPr spcFirstLastPara="1" wrap="square" lIns="91425" tIns="91425" rIns="91425" bIns="91425" anchor="t" anchorCtr="0">
            <a:noAutofit/>
          </a:bodyPr>
          <a:lstStyle>
            <a:lvl1pPr lvl="0" algn="ctr" rtl="0">
              <a:spcBef>
                <a:spcPts val="0"/>
              </a:spcBef>
              <a:spcAft>
                <a:spcPts val="0"/>
              </a:spcAft>
              <a:buSzPts val="3000"/>
              <a:buNone/>
              <a:defRPr sz="3000"/>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273946268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5"/>
        <p:cNvGrpSpPr/>
        <p:nvPr/>
      </p:nvGrpSpPr>
      <p:grpSpPr>
        <a:xfrm>
          <a:off x="0" y="0"/>
          <a:ext cx="0" cy="0"/>
          <a:chOff x="0" y="0"/>
          <a:chExt cx="0" cy="0"/>
        </a:xfrm>
      </p:grpSpPr>
      <p:sp>
        <p:nvSpPr>
          <p:cNvPr id="56" name="Google Shape;56;p11"/>
          <p:cNvSpPr txBox="1">
            <a:spLocks noGrp="1"/>
          </p:cNvSpPr>
          <p:nvPr>
            <p:ph type="title" hasCustomPrompt="1"/>
          </p:nvPr>
        </p:nvSpPr>
        <p:spPr>
          <a:xfrm>
            <a:off x="713225" y="2270000"/>
            <a:ext cx="5488800" cy="1494800"/>
          </a:xfrm>
          <a:prstGeom prst="rect">
            <a:avLst/>
          </a:prstGeom>
        </p:spPr>
        <p:txBody>
          <a:bodyPr spcFirstLastPara="1" wrap="square" lIns="91425" tIns="91425" rIns="91425" bIns="91425" anchor="b" anchorCtr="0">
            <a:noAutofit/>
          </a:bodyPr>
          <a:lstStyle>
            <a:lvl1pPr lvl="0">
              <a:spcBef>
                <a:spcPts val="0"/>
              </a:spcBef>
              <a:spcAft>
                <a:spcPts val="0"/>
              </a:spcAft>
              <a:buSzPts val="9600"/>
              <a:buNone/>
              <a:defRPr sz="50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57" name="Google Shape;57;p11"/>
          <p:cNvSpPr txBox="1">
            <a:spLocks noGrp="1"/>
          </p:cNvSpPr>
          <p:nvPr>
            <p:ph type="subTitle" idx="1"/>
          </p:nvPr>
        </p:nvSpPr>
        <p:spPr>
          <a:xfrm>
            <a:off x="713225" y="3764800"/>
            <a:ext cx="3156300" cy="10264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16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dirty="0"/>
          </a:p>
        </p:txBody>
      </p:sp>
      <p:pic>
        <p:nvPicPr>
          <p:cNvPr id="58" name="Google Shape;58;p11"/>
          <p:cNvPicPr preferRelativeResize="0"/>
          <p:nvPr/>
        </p:nvPicPr>
        <p:blipFill rotWithShape="1">
          <a:blip r:embed="rId2">
            <a:alphaModFix/>
          </a:blip>
          <a:srcRect l="9055" t="52315" r="36489"/>
          <a:stretch/>
        </p:blipFill>
        <p:spPr>
          <a:xfrm>
            <a:off x="0" y="1"/>
            <a:ext cx="2911002" cy="2890803"/>
          </a:xfrm>
          <a:prstGeom prst="rect">
            <a:avLst/>
          </a:prstGeom>
          <a:noFill/>
          <a:ln>
            <a:noFill/>
          </a:ln>
        </p:spPr>
      </p:pic>
      <p:sp>
        <p:nvSpPr>
          <p:cNvPr id="59" name="Google Shape;59;p11"/>
          <p:cNvSpPr/>
          <p:nvPr/>
        </p:nvSpPr>
        <p:spPr>
          <a:xfrm>
            <a:off x="6832561" y="-920085"/>
            <a:ext cx="1229700" cy="1639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lgn="ctr">
              <a:buClr>
                <a:srgbClr val="000000"/>
              </a:buClr>
              <a:buFont typeface="Arial"/>
              <a:buNone/>
            </a:pPr>
            <a:endParaRPr sz="1400" kern="0" dirty="0">
              <a:solidFill>
                <a:srgbClr val="000000"/>
              </a:solidFill>
              <a:ea typeface="DM Sans"/>
              <a:cs typeface="Arial" panose="020B0604020202020204" pitchFamily="34" charset="0"/>
              <a:sym typeface="DM Sans"/>
            </a:endParaRPr>
          </a:p>
        </p:txBody>
      </p:sp>
    </p:spTree>
    <p:extLst>
      <p:ext uri="{BB962C8B-B14F-4D97-AF65-F5344CB8AC3E}">
        <p14:creationId xmlns:p14="http://schemas.microsoft.com/office/powerpoint/2010/main" val="186927454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0"/>
        <p:cNvGrpSpPr/>
        <p:nvPr/>
      </p:nvGrpSpPr>
      <p:grpSpPr>
        <a:xfrm>
          <a:off x="0" y="0"/>
          <a:ext cx="0" cy="0"/>
          <a:chOff x="0" y="0"/>
          <a:chExt cx="0" cy="0"/>
        </a:xfrm>
      </p:grpSpPr>
    </p:spTree>
    <p:extLst>
      <p:ext uri="{BB962C8B-B14F-4D97-AF65-F5344CB8AC3E}">
        <p14:creationId xmlns:p14="http://schemas.microsoft.com/office/powerpoint/2010/main" val="36773689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9072F99-16A1-4E5F-BC03-7C61E2977849}" type="datetimeFigureOut">
              <a:rPr lang="en-US" smtClean="0">
                <a:solidFill>
                  <a:prstClr val="black">
                    <a:tint val="75000"/>
                  </a:prstClr>
                </a:solidFill>
              </a:rPr>
              <a:pPr/>
              <a:t>8/16/2024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9032FBF-DFAE-4B42-967A-1F422E425E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107226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61"/>
        <p:cNvGrpSpPr/>
        <p:nvPr/>
      </p:nvGrpSpPr>
      <p:grpSpPr>
        <a:xfrm>
          <a:off x="0" y="0"/>
          <a:ext cx="0" cy="0"/>
          <a:chOff x="0" y="0"/>
          <a:chExt cx="0" cy="0"/>
        </a:xfrm>
      </p:grpSpPr>
      <p:grpSp>
        <p:nvGrpSpPr>
          <p:cNvPr id="62" name="Google Shape;62;p13"/>
          <p:cNvGrpSpPr/>
          <p:nvPr/>
        </p:nvGrpSpPr>
        <p:grpSpPr>
          <a:xfrm>
            <a:off x="-2" y="27"/>
            <a:ext cx="9144002" cy="6866967"/>
            <a:chOff x="-2" y="0"/>
            <a:chExt cx="9144002" cy="5150225"/>
          </a:xfrm>
        </p:grpSpPr>
        <p:pic>
          <p:nvPicPr>
            <p:cNvPr id="63" name="Google Shape;63;p13"/>
            <p:cNvPicPr preferRelativeResize="0"/>
            <p:nvPr/>
          </p:nvPicPr>
          <p:blipFill rotWithShape="1">
            <a:blip r:embed="rId2">
              <a:alphaModFix/>
            </a:blip>
            <a:srcRect l="12320" t="65543" r="35160" b="5847"/>
            <a:stretch/>
          </p:blipFill>
          <p:spPr>
            <a:xfrm>
              <a:off x="-2" y="0"/>
              <a:ext cx="2532552" cy="1173450"/>
            </a:xfrm>
            <a:prstGeom prst="rect">
              <a:avLst/>
            </a:prstGeom>
            <a:noFill/>
            <a:ln>
              <a:noFill/>
            </a:ln>
          </p:spPr>
        </p:pic>
        <p:pic>
          <p:nvPicPr>
            <p:cNvPr id="64" name="Google Shape;64;p13"/>
            <p:cNvPicPr preferRelativeResize="0"/>
            <p:nvPr/>
          </p:nvPicPr>
          <p:blipFill rotWithShape="1">
            <a:blip r:embed="rId2">
              <a:alphaModFix/>
            </a:blip>
            <a:srcRect l="56217" t="8940" r="11690" b="22655"/>
            <a:stretch/>
          </p:blipFill>
          <p:spPr>
            <a:xfrm rot="5400000" flipH="1">
              <a:off x="6967424" y="2973649"/>
              <a:ext cx="1547500" cy="2805652"/>
            </a:xfrm>
            <a:prstGeom prst="rect">
              <a:avLst/>
            </a:prstGeom>
            <a:noFill/>
            <a:ln>
              <a:noFill/>
            </a:ln>
          </p:spPr>
        </p:pic>
      </p:grpSp>
      <p:sp>
        <p:nvSpPr>
          <p:cNvPr id="65" name="Google Shape;65;p13"/>
          <p:cNvSpPr txBox="1">
            <a:spLocks noGrp="1"/>
          </p:cNvSpPr>
          <p:nvPr>
            <p:ph type="title"/>
          </p:nvPr>
        </p:nvSpPr>
        <p:spPr>
          <a:xfrm>
            <a:off x="720000" y="593367"/>
            <a:ext cx="7704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6" name="Google Shape;66;p13"/>
          <p:cNvSpPr txBox="1">
            <a:spLocks noGrp="1"/>
          </p:cNvSpPr>
          <p:nvPr>
            <p:ph type="subTitle" idx="1"/>
          </p:nvPr>
        </p:nvSpPr>
        <p:spPr>
          <a:xfrm>
            <a:off x="720000" y="2888531"/>
            <a:ext cx="23055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67" name="Google Shape;67;p13"/>
          <p:cNvSpPr txBox="1">
            <a:spLocks noGrp="1"/>
          </p:cNvSpPr>
          <p:nvPr>
            <p:ph type="subTitle" idx="2"/>
          </p:nvPr>
        </p:nvSpPr>
        <p:spPr>
          <a:xfrm>
            <a:off x="3419250" y="2888531"/>
            <a:ext cx="23055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68" name="Google Shape;68;p13"/>
          <p:cNvSpPr txBox="1">
            <a:spLocks noGrp="1"/>
          </p:cNvSpPr>
          <p:nvPr>
            <p:ph type="subTitle" idx="3"/>
          </p:nvPr>
        </p:nvSpPr>
        <p:spPr>
          <a:xfrm>
            <a:off x="720000" y="5199440"/>
            <a:ext cx="23055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69" name="Google Shape;69;p13"/>
          <p:cNvSpPr txBox="1">
            <a:spLocks noGrp="1"/>
          </p:cNvSpPr>
          <p:nvPr>
            <p:ph type="subTitle" idx="4"/>
          </p:nvPr>
        </p:nvSpPr>
        <p:spPr>
          <a:xfrm>
            <a:off x="3419250" y="5199440"/>
            <a:ext cx="23055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70" name="Google Shape;70;p13"/>
          <p:cNvSpPr txBox="1">
            <a:spLocks noGrp="1"/>
          </p:cNvSpPr>
          <p:nvPr>
            <p:ph type="subTitle" idx="5"/>
          </p:nvPr>
        </p:nvSpPr>
        <p:spPr>
          <a:xfrm>
            <a:off x="6118549" y="2888531"/>
            <a:ext cx="23055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71" name="Google Shape;71;p13"/>
          <p:cNvSpPr txBox="1">
            <a:spLocks noGrp="1"/>
          </p:cNvSpPr>
          <p:nvPr>
            <p:ph type="subTitle" idx="6"/>
          </p:nvPr>
        </p:nvSpPr>
        <p:spPr>
          <a:xfrm>
            <a:off x="6118549" y="5199440"/>
            <a:ext cx="23055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72" name="Google Shape;72;p13"/>
          <p:cNvSpPr txBox="1">
            <a:spLocks noGrp="1"/>
          </p:cNvSpPr>
          <p:nvPr>
            <p:ph type="title" idx="7" hasCustomPrompt="1"/>
          </p:nvPr>
        </p:nvSpPr>
        <p:spPr>
          <a:xfrm>
            <a:off x="720000" y="1877627"/>
            <a:ext cx="734700" cy="5968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25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3" name="Google Shape;73;p13"/>
          <p:cNvSpPr txBox="1">
            <a:spLocks noGrp="1"/>
          </p:cNvSpPr>
          <p:nvPr>
            <p:ph type="title" idx="8" hasCustomPrompt="1"/>
          </p:nvPr>
        </p:nvSpPr>
        <p:spPr>
          <a:xfrm>
            <a:off x="720000" y="4187755"/>
            <a:ext cx="734700" cy="5968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25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4" name="Google Shape;74;p13"/>
          <p:cNvSpPr txBox="1">
            <a:spLocks noGrp="1"/>
          </p:cNvSpPr>
          <p:nvPr>
            <p:ph type="title" idx="9" hasCustomPrompt="1"/>
          </p:nvPr>
        </p:nvSpPr>
        <p:spPr>
          <a:xfrm>
            <a:off x="3419250" y="1877627"/>
            <a:ext cx="734700" cy="5968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25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5" name="Google Shape;75;p13"/>
          <p:cNvSpPr txBox="1">
            <a:spLocks noGrp="1"/>
          </p:cNvSpPr>
          <p:nvPr>
            <p:ph type="title" idx="13" hasCustomPrompt="1"/>
          </p:nvPr>
        </p:nvSpPr>
        <p:spPr>
          <a:xfrm>
            <a:off x="3419250" y="4187755"/>
            <a:ext cx="734700" cy="5968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25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6" name="Google Shape;76;p13"/>
          <p:cNvSpPr txBox="1">
            <a:spLocks noGrp="1"/>
          </p:cNvSpPr>
          <p:nvPr>
            <p:ph type="title" idx="14" hasCustomPrompt="1"/>
          </p:nvPr>
        </p:nvSpPr>
        <p:spPr>
          <a:xfrm>
            <a:off x="6118549" y="1877627"/>
            <a:ext cx="734700" cy="5968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25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7" name="Google Shape;77;p13"/>
          <p:cNvSpPr txBox="1">
            <a:spLocks noGrp="1"/>
          </p:cNvSpPr>
          <p:nvPr>
            <p:ph type="title" idx="15" hasCustomPrompt="1"/>
          </p:nvPr>
        </p:nvSpPr>
        <p:spPr>
          <a:xfrm>
            <a:off x="6118549" y="4187755"/>
            <a:ext cx="734700" cy="5968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25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8" name="Google Shape;78;p13"/>
          <p:cNvSpPr txBox="1">
            <a:spLocks noGrp="1"/>
          </p:cNvSpPr>
          <p:nvPr>
            <p:ph type="subTitle" idx="16"/>
          </p:nvPr>
        </p:nvSpPr>
        <p:spPr>
          <a:xfrm>
            <a:off x="720000" y="2401483"/>
            <a:ext cx="2305500" cy="6464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Encode Sans"/>
                <a:ea typeface="Encode Sans"/>
                <a:cs typeface="Encode Sans"/>
                <a:sym typeface="Encode Sans"/>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79" name="Google Shape;79;p13"/>
          <p:cNvSpPr txBox="1">
            <a:spLocks noGrp="1"/>
          </p:cNvSpPr>
          <p:nvPr>
            <p:ph type="subTitle" idx="17"/>
          </p:nvPr>
        </p:nvSpPr>
        <p:spPr>
          <a:xfrm>
            <a:off x="3419250" y="2401483"/>
            <a:ext cx="2305500" cy="6464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Encode Sans"/>
                <a:ea typeface="Encode Sans"/>
                <a:cs typeface="Encode Sans"/>
                <a:sym typeface="Encode Sans"/>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80" name="Google Shape;80;p13"/>
          <p:cNvSpPr txBox="1">
            <a:spLocks noGrp="1"/>
          </p:cNvSpPr>
          <p:nvPr>
            <p:ph type="subTitle" idx="18"/>
          </p:nvPr>
        </p:nvSpPr>
        <p:spPr>
          <a:xfrm>
            <a:off x="6118549" y="2401483"/>
            <a:ext cx="2305500" cy="6464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Encode Sans"/>
                <a:ea typeface="Encode Sans"/>
                <a:cs typeface="Encode Sans"/>
                <a:sym typeface="Encode Sans"/>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81" name="Google Shape;81;p13"/>
          <p:cNvSpPr txBox="1">
            <a:spLocks noGrp="1"/>
          </p:cNvSpPr>
          <p:nvPr>
            <p:ph type="subTitle" idx="19"/>
          </p:nvPr>
        </p:nvSpPr>
        <p:spPr>
          <a:xfrm>
            <a:off x="720000" y="4711700"/>
            <a:ext cx="2305500" cy="6464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Encode Sans"/>
                <a:ea typeface="Encode Sans"/>
                <a:cs typeface="Encode Sans"/>
                <a:sym typeface="Encode Sans"/>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82" name="Google Shape;82;p13"/>
          <p:cNvSpPr txBox="1">
            <a:spLocks noGrp="1"/>
          </p:cNvSpPr>
          <p:nvPr>
            <p:ph type="subTitle" idx="20"/>
          </p:nvPr>
        </p:nvSpPr>
        <p:spPr>
          <a:xfrm>
            <a:off x="3419250" y="4711700"/>
            <a:ext cx="2305500" cy="6464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Encode Sans"/>
                <a:ea typeface="Encode Sans"/>
                <a:cs typeface="Encode Sans"/>
                <a:sym typeface="Encode Sans"/>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83" name="Google Shape;83;p13"/>
          <p:cNvSpPr txBox="1">
            <a:spLocks noGrp="1"/>
          </p:cNvSpPr>
          <p:nvPr>
            <p:ph type="subTitle" idx="21"/>
          </p:nvPr>
        </p:nvSpPr>
        <p:spPr>
          <a:xfrm>
            <a:off x="6118549" y="4711700"/>
            <a:ext cx="2305500" cy="6464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Encode Sans"/>
                <a:ea typeface="Encode Sans"/>
                <a:cs typeface="Encode Sans"/>
                <a:sym typeface="Encode Sans"/>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Tree>
    <p:extLst>
      <p:ext uri="{BB962C8B-B14F-4D97-AF65-F5344CB8AC3E}">
        <p14:creationId xmlns:p14="http://schemas.microsoft.com/office/powerpoint/2010/main" val="167739762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95"/>
        <p:cNvGrpSpPr/>
        <p:nvPr/>
      </p:nvGrpSpPr>
      <p:grpSpPr>
        <a:xfrm>
          <a:off x="0" y="0"/>
          <a:ext cx="0" cy="0"/>
          <a:chOff x="0" y="0"/>
          <a:chExt cx="0" cy="0"/>
        </a:xfrm>
      </p:grpSpPr>
      <p:pic>
        <p:nvPicPr>
          <p:cNvPr id="96" name="Google Shape;96;p16"/>
          <p:cNvPicPr preferRelativeResize="0"/>
          <p:nvPr/>
        </p:nvPicPr>
        <p:blipFill rotWithShape="1">
          <a:blip r:embed="rId2">
            <a:alphaModFix/>
          </a:blip>
          <a:srcRect l="53382" t="5892" b="25430"/>
          <a:stretch/>
        </p:blipFill>
        <p:spPr>
          <a:xfrm flipH="1">
            <a:off x="6651918" y="-1"/>
            <a:ext cx="2492099" cy="4163501"/>
          </a:xfrm>
          <a:prstGeom prst="rect">
            <a:avLst/>
          </a:prstGeom>
          <a:noFill/>
          <a:ln>
            <a:noFill/>
          </a:ln>
        </p:spPr>
      </p:pic>
      <p:sp>
        <p:nvSpPr>
          <p:cNvPr id="97" name="Google Shape;97;p16"/>
          <p:cNvSpPr txBox="1">
            <a:spLocks noGrp="1"/>
          </p:cNvSpPr>
          <p:nvPr>
            <p:ph type="title"/>
          </p:nvPr>
        </p:nvSpPr>
        <p:spPr>
          <a:xfrm>
            <a:off x="2329354" y="3752833"/>
            <a:ext cx="5796600" cy="882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sz="2000">
                <a:latin typeface="Arial" panose="020B0604020202020204" pitchFamily="34" charset="0"/>
                <a:ea typeface="Arial" panose="020B0604020202020204" pitchFamily="34" charset="0"/>
                <a:cs typeface="Arial" panose="020B0604020202020204" pitchFamily="34" charset="0"/>
                <a:sym typeface="DM Sans"/>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dirty="0"/>
          </a:p>
        </p:txBody>
      </p:sp>
      <p:sp>
        <p:nvSpPr>
          <p:cNvPr id="98" name="Google Shape;98;p16"/>
          <p:cNvSpPr txBox="1">
            <a:spLocks noGrp="1"/>
          </p:cNvSpPr>
          <p:nvPr>
            <p:ph type="subTitle" idx="1"/>
          </p:nvPr>
        </p:nvSpPr>
        <p:spPr>
          <a:xfrm>
            <a:off x="2329300" y="1268433"/>
            <a:ext cx="5796600" cy="24844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000"/>
              <a:buNone/>
              <a:defRPr sz="25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3000"/>
              <a:buNone/>
              <a:defRPr sz="3000"/>
            </a:lvl2pPr>
            <a:lvl3pPr lvl="2" algn="ctr" rtl="0">
              <a:lnSpc>
                <a:spcPct val="100000"/>
              </a:lnSpc>
              <a:spcBef>
                <a:spcPts val="0"/>
              </a:spcBef>
              <a:spcAft>
                <a:spcPts val="0"/>
              </a:spcAft>
              <a:buSzPts val="3000"/>
              <a:buNone/>
              <a:defRPr sz="3000"/>
            </a:lvl3pPr>
            <a:lvl4pPr lvl="3" algn="ctr" rtl="0">
              <a:lnSpc>
                <a:spcPct val="100000"/>
              </a:lnSpc>
              <a:spcBef>
                <a:spcPts val="0"/>
              </a:spcBef>
              <a:spcAft>
                <a:spcPts val="0"/>
              </a:spcAft>
              <a:buSzPts val="3000"/>
              <a:buNone/>
              <a:defRPr sz="3000"/>
            </a:lvl4pPr>
            <a:lvl5pPr lvl="4" algn="ctr" rtl="0">
              <a:lnSpc>
                <a:spcPct val="100000"/>
              </a:lnSpc>
              <a:spcBef>
                <a:spcPts val="0"/>
              </a:spcBef>
              <a:spcAft>
                <a:spcPts val="0"/>
              </a:spcAft>
              <a:buSzPts val="3000"/>
              <a:buNone/>
              <a:defRPr sz="3000"/>
            </a:lvl5pPr>
            <a:lvl6pPr lvl="5" algn="ctr" rtl="0">
              <a:lnSpc>
                <a:spcPct val="100000"/>
              </a:lnSpc>
              <a:spcBef>
                <a:spcPts val="0"/>
              </a:spcBef>
              <a:spcAft>
                <a:spcPts val="0"/>
              </a:spcAft>
              <a:buSzPts val="3000"/>
              <a:buNone/>
              <a:defRPr sz="3000"/>
            </a:lvl6pPr>
            <a:lvl7pPr lvl="6" algn="ctr" rtl="0">
              <a:lnSpc>
                <a:spcPct val="100000"/>
              </a:lnSpc>
              <a:spcBef>
                <a:spcPts val="0"/>
              </a:spcBef>
              <a:spcAft>
                <a:spcPts val="0"/>
              </a:spcAft>
              <a:buSzPts val="3000"/>
              <a:buNone/>
              <a:defRPr sz="3000"/>
            </a:lvl7pPr>
            <a:lvl8pPr lvl="7" algn="ctr" rtl="0">
              <a:lnSpc>
                <a:spcPct val="100000"/>
              </a:lnSpc>
              <a:spcBef>
                <a:spcPts val="0"/>
              </a:spcBef>
              <a:spcAft>
                <a:spcPts val="0"/>
              </a:spcAft>
              <a:buSzPts val="3000"/>
              <a:buNone/>
              <a:defRPr sz="3000"/>
            </a:lvl8pPr>
            <a:lvl9pPr lvl="8" algn="ctr" rtl="0">
              <a:lnSpc>
                <a:spcPct val="100000"/>
              </a:lnSpc>
              <a:spcBef>
                <a:spcPts val="0"/>
              </a:spcBef>
              <a:spcAft>
                <a:spcPts val="0"/>
              </a:spcAft>
              <a:buSzPts val="3000"/>
              <a:buNone/>
              <a:defRPr sz="3000"/>
            </a:lvl9pPr>
          </a:lstStyle>
          <a:p>
            <a:endParaRPr dirty="0"/>
          </a:p>
        </p:txBody>
      </p:sp>
      <p:sp>
        <p:nvSpPr>
          <p:cNvPr id="99" name="Google Shape;99;p16"/>
          <p:cNvSpPr/>
          <p:nvPr/>
        </p:nvSpPr>
        <p:spPr>
          <a:xfrm flipH="1">
            <a:off x="1018164" y="-920068"/>
            <a:ext cx="1229700" cy="1639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lgn="ctr">
              <a:buClr>
                <a:srgbClr val="000000"/>
              </a:buClr>
              <a:buFont typeface="Arial"/>
              <a:buNone/>
            </a:pPr>
            <a:endParaRPr sz="1400" kern="0" dirty="0">
              <a:solidFill>
                <a:srgbClr val="000000"/>
              </a:solidFill>
              <a:ea typeface="DM Sans"/>
              <a:cs typeface="Arial" panose="020B0604020202020204" pitchFamily="34" charset="0"/>
              <a:sym typeface="DM Sans"/>
            </a:endParaRPr>
          </a:p>
        </p:txBody>
      </p:sp>
    </p:spTree>
    <p:extLst>
      <p:ext uri="{BB962C8B-B14F-4D97-AF65-F5344CB8AC3E}">
        <p14:creationId xmlns:p14="http://schemas.microsoft.com/office/powerpoint/2010/main" val="115883351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00"/>
        <p:cNvGrpSpPr/>
        <p:nvPr/>
      </p:nvGrpSpPr>
      <p:grpSpPr>
        <a:xfrm>
          <a:off x="0" y="0"/>
          <a:ext cx="0" cy="0"/>
          <a:chOff x="0" y="0"/>
          <a:chExt cx="0" cy="0"/>
        </a:xfrm>
      </p:grpSpPr>
      <p:sp>
        <p:nvSpPr>
          <p:cNvPr id="101" name="Google Shape;101;p17"/>
          <p:cNvSpPr txBox="1">
            <a:spLocks noGrp="1"/>
          </p:cNvSpPr>
          <p:nvPr>
            <p:ph type="title"/>
          </p:nvPr>
        </p:nvSpPr>
        <p:spPr>
          <a:xfrm>
            <a:off x="713225" y="1511800"/>
            <a:ext cx="4098600" cy="23464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02" name="Google Shape;102;p17"/>
          <p:cNvSpPr txBox="1">
            <a:spLocks noGrp="1"/>
          </p:cNvSpPr>
          <p:nvPr>
            <p:ph type="subTitle" idx="1"/>
          </p:nvPr>
        </p:nvSpPr>
        <p:spPr>
          <a:xfrm>
            <a:off x="713225" y="3857800"/>
            <a:ext cx="4098600" cy="1488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03" name="Google Shape;103;p17"/>
          <p:cNvSpPr>
            <a:spLocks noGrp="1"/>
          </p:cNvSpPr>
          <p:nvPr>
            <p:ph type="pic" idx="2"/>
          </p:nvPr>
        </p:nvSpPr>
        <p:spPr>
          <a:xfrm>
            <a:off x="5471621" y="0"/>
            <a:ext cx="3672300" cy="6858000"/>
          </a:xfrm>
          <a:prstGeom prst="rect">
            <a:avLst/>
          </a:prstGeom>
          <a:noFill/>
          <a:ln>
            <a:noFill/>
          </a:ln>
        </p:spPr>
      </p:sp>
      <p:pic>
        <p:nvPicPr>
          <p:cNvPr id="104" name="Google Shape;104;p17"/>
          <p:cNvPicPr preferRelativeResize="0"/>
          <p:nvPr/>
        </p:nvPicPr>
        <p:blipFill rotWithShape="1">
          <a:blip r:embed="rId2">
            <a:alphaModFix/>
          </a:blip>
          <a:srcRect l="53636" t="9637" r="8385" b="24620"/>
          <a:stretch/>
        </p:blipFill>
        <p:spPr>
          <a:xfrm>
            <a:off x="7201" y="1"/>
            <a:ext cx="1831327" cy="3595331"/>
          </a:xfrm>
          <a:prstGeom prst="rect">
            <a:avLst/>
          </a:prstGeom>
          <a:noFill/>
          <a:ln>
            <a:noFill/>
          </a:ln>
        </p:spPr>
      </p:pic>
      <p:grpSp>
        <p:nvGrpSpPr>
          <p:cNvPr id="105" name="Google Shape;105;p17"/>
          <p:cNvGrpSpPr/>
          <p:nvPr/>
        </p:nvGrpSpPr>
        <p:grpSpPr>
          <a:xfrm>
            <a:off x="334316" y="-920265"/>
            <a:ext cx="4154331" cy="7124673"/>
            <a:chOff x="334308" y="-690201"/>
            <a:chExt cx="4154331" cy="5343505"/>
          </a:xfrm>
        </p:grpSpPr>
        <p:sp>
          <p:nvSpPr>
            <p:cNvPr id="106" name="Google Shape;106;p17"/>
            <p:cNvSpPr/>
            <p:nvPr/>
          </p:nvSpPr>
          <p:spPr>
            <a:xfrm flipH="1">
              <a:off x="3258939" y="-690201"/>
              <a:ext cx="1229700" cy="12297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lgn="ctr">
                <a:buClr>
                  <a:srgbClr val="000000"/>
                </a:buClr>
                <a:buFont typeface="Arial"/>
                <a:buNone/>
              </a:pPr>
              <a:endParaRPr sz="1400" kern="0" dirty="0">
                <a:solidFill>
                  <a:srgbClr val="000000"/>
                </a:solidFill>
                <a:ea typeface="DM Sans"/>
                <a:cs typeface="Arial" panose="020B0604020202020204" pitchFamily="34" charset="0"/>
                <a:sym typeface="DM Sans"/>
              </a:endParaRPr>
            </a:p>
          </p:txBody>
        </p:sp>
        <p:sp>
          <p:nvSpPr>
            <p:cNvPr id="107" name="Google Shape;107;p17"/>
            <p:cNvSpPr/>
            <p:nvPr/>
          </p:nvSpPr>
          <p:spPr>
            <a:xfrm flipH="1">
              <a:off x="334308" y="4554696"/>
              <a:ext cx="757826" cy="98608"/>
            </a:xfrm>
            <a:custGeom>
              <a:avLst/>
              <a:gdLst/>
              <a:ahLst/>
              <a:cxnLst/>
              <a:rect l="l" t="t" r="r" b="b"/>
              <a:pathLst>
                <a:path w="7977111" h="962025" extrusionOk="0">
                  <a:moveTo>
                    <a:pt x="6645669" y="962025"/>
                  </a:moveTo>
                  <a:cubicBezTo>
                    <a:pt x="6269518" y="962025"/>
                    <a:pt x="6077113" y="739797"/>
                    <a:pt x="5907796" y="543544"/>
                  </a:cubicBezTo>
                  <a:cubicBezTo>
                    <a:pt x="5745214" y="354987"/>
                    <a:pt x="5603796" y="192405"/>
                    <a:pt x="5315189" y="192405"/>
                  </a:cubicBezTo>
                  <a:cubicBezTo>
                    <a:pt x="5026581" y="192405"/>
                    <a:pt x="4886125" y="354987"/>
                    <a:pt x="4723543" y="543544"/>
                  </a:cubicBezTo>
                  <a:cubicBezTo>
                    <a:pt x="4554227" y="739797"/>
                    <a:pt x="4362784" y="962025"/>
                    <a:pt x="3986632" y="962025"/>
                  </a:cubicBezTo>
                  <a:cubicBezTo>
                    <a:pt x="3610480" y="962025"/>
                    <a:pt x="3418075" y="739797"/>
                    <a:pt x="3248759" y="543544"/>
                  </a:cubicBezTo>
                  <a:cubicBezTo>
                    <a:pt x="3086177" y="354987"/>
                    <a:pt x="2944759" y="192405"/>
                    <a:pt x="2657113" y="192405"/>
                  </a:cubicBezTo>
                  <a:cubicBezTo>
                    <a:pt x="2369468" y="192405"/>
                    <a:pt x="2228050" y="354987"/>
                    <a:pt x="2065468" y="543544"/>
                  </a:cubicBezTo>
                  <a:cubicBezTo>
                    <a:pt x="1896151" y="739797"/>
                    <a:pt x="1704708" y="962025"/>
                    <a:pt x="1328557" y="962025"/>
                  </a:cubicBezTo>
                  <a:cubicBezTo>
                    <a:pt x="952405" y="962025"/>
                    <a:pt x="760962" y="739797"/>
                    <a:pt x="591645" y="543544"/>
                  </a:cubicBezTo>
                  <a:cubicBezTo>
                    <a:pt x="429063" y="354987"/>
                    <a:pt x="288608" y="192405"/>
                    <a:pt x="0" y="192405"/>
                  </a:cubicBezTo>
                  <a:lnTo>
                    <a:pt x="0" y="0"/>
                  </a:lnTo>
                  <a:cubicBezTo>
                    <a:pt x="376152" y="0"/>
                    <a:pt x="567595" y="222228"/>
                    <a:pt x="736911" y="418481"/>
                  </a:cubicBezTo>
                  <a:cubicBezTo>
                    <a:pt x="899493" y="607038"/>
                    <a:pt x="1039949" y="769620"/>
                    <a:pt x="1328557" y="769620"/>
                  </a:cubicBezTo>
                  <a:cubicBezTo>
                    <a:pt x="1617164" y="769620"/>
                    <a:pt x="1757620" y="607038"/>
                    <a:pt x="1920202" y="418481"/>
                  </a:cubicBezTo>
                  <a:cubicBezTo>
                    <a:pt x="2089518" y="222228"/>
                    <a:pt x="2280961" y="0"/>
                    <a:pt x="2658075" y="0"/>
                  </a:cubicBezTo>
                  <a:cubicBezTo>
                    <a:pt x="3035189" y="0"/>
                    <a:pt x="3226632" y="222228"/>
                    <a:pt x="3395949" y="418481"/>
                  </a:cubicBezTo>
                  <a:cubicBezTo>
                    <a:pt x="3558531" y="607038"/>
                    <a:pt x="3699949" y="769620"/>
                    <a:pt x="3987594" y="769620"/>
                  </a:cubicBezTo>
                  <a:cubicBezTo>
                    <a:pt x="4275240" y="769620"/>
                    <a:pt x="4416657" y="607038"/>
                    <a:pt x="4579240" y="418481"/>
                  </a:cubicBezTo>
                  <a:cubicBezTo>
                    <a:pt x="4748556" y="222228"/>
                    <a:pt x="4939999" y="0"/>
                    <a:pt x="5316151" y="0"/>
                  </a:cubicBezTo>
                  <a:cubicBezTo>
                    <a:pt x="5692303" y="0"/>
                    <a:pt x="5884708" y="222228"/>
                    <a:pt x="6054024" y="418481"/>
                  </a:cubicBezTo>
                  <a:cubicBezTo>
                    <a:pt x="6216606" y="607038"/>
                    <a:pt x="6358024" y="769620"/>
                    <a:pt x="6646631" y="769620"/>
                  </a:cubicBezTo>
                  <a:cubicBezTo>
                    <a:pt x="6935239" y="769620"/>
                    <a:pt x="7075694" y="607038"/>
                    <a:pt x="7239239" y="418481"/>
                  </a:cubicBezTo>
                  <a:cubicBezTo>
                    <a:pt x="7408555" y="222228"/>
                    <a:pt x="7600960" y="0"/>
                    <a:pt x="7977112" y="0"/>
                  </a:cubicBezTo>
                  <a:lnTo>
                    <a:pt x="7977112" y="192405"/>
                  </a:lnTo>
                  <a:cubicBezTo>
                    <a:pt x="7688505" y="192405"/>
                    <a:pt x="7548049" y="354987"/>
                    <a:pt x="7384504" y="543544"/>
                  </a:cubicBezTo>
                  <a:cubicBezTo>
                    <a:pt x="7215188" y="739797"/>
                    <a:pt x="7022783" y="962025"/>
                    <a:pt x="6646631" y="962025"/>
                  </a:cubicBezTo>
                  <a:lnTo>
                    <a:pt x="6645669" y="962025"/>
                  </a:lnTo>
                  <a:close/>
                </a:path>
              </a:pathLst>
            </a:custGeom>
            <a:solidFill>
              <a:schemeClr val="dk1"/>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41B2D"/>
                </a:solidFill>
                <a:latin typeface="Calibri"/>
                <a:ea typeface="Calibri"/>
                <a:cs typeface="Calibri"/>
                <a:sym typeface="Calibri"/>
              </a:endParaRPr>
            </a:p>
          </p:txBody>
        </p:sp>
      </p:grpSp>
    </p:spTree>
    <p:extLst>
      <p:ext uri="{BB962C8B-B14F-4D97-AF65-F5344CB8AC3E}">
        <p14:creationId xmlns:p14="http://schemas.microsoft.com/office/powerpoint/2010/main" val="85606423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08"/>
        <p:cNvGrpSpPr/>
        <p:nvPr/>
      </p:nvGrpSpPr>
      <p:grpSpPr>
        <a:xfrm>
          <a:off x="0" y="0"/>
          <a:ext cx="0" cy="0"/>
          <a:chOff x="0" y="0"/>
          <a:chExt cx="0" cy="0"/>
        </a:xfrm>
      </p:grpSpPr>
      <p:grpSp>
        <p:nvGrpSpPr>
          <p:cNvPr id="109" name="Google Shape;109;p18"/>
          <p:cNvGrpSpPr/>
          <p:nvPr/>
        </p:nvGrpSpPr>
        <p:grpSpPr>
          <a:xfrm>
            <a:off x="0" y="0"/>
            <a:ext cx="9144000" cy="6858000"/>
            <a:chOff x="0" y="0"/>
            <a:chExt cx="9144000" cy="5143500"/>
          </a:xfrm>
        </p:grpSpPr>
        <p:pic>
          <p:nvPicPr>
            <p:cNvPr id="110" name="Google Shape;110;p18"/>
            <p:cNvPicPr preferRelativeResize="0"/>
            <p:nvPr/>
          </p:nvPicPr>
          <p:blipFill rotWithShape="1">
            <a:blip r:embed="rId2">
              <a:alphaModFix/>
            </a:blip>
            <a:srcRect l="38316" t="4495" r="6985" b="23911"/>
            <a:stretch/>
          </p:blipFill>
          <p:spPr>
            <a:xfrm rot="10800000">
              <a:off x="6220024" y="1888351"/>
              <a:ext cx="2923976" cy="3255149"/>
            </a:xfrm>
            <a:prstGeom prst="rect">
              <a:avLst/>
            </a:prstGeom>
            <a:noFill/>
            <a:ln>
              <a:noFill/>
            </a:ln>
          </p:spPr>
        </p:pic>
        <p:pic>
          <p:nvPicPr>
            <p:cNvPr id="111" name="Google Shape;111;p18"/>
            <p:cNvPicPr preferRelativeResize="0"/>
            <p:nvPr/>
          </p:nvPicPr>
          <p:blipFill rotWithShape="1">
            <a:blip r:embed="rId2">
              <a:alphaModFix/>
            </a:blip>
            <a:srcRect l="8440" t="53991" r="32496" b="2501"/>
            <a:stretch/>
          </p:blipFill>
          <p:spPr>
            <a:xfrm>
              <a:off x="0" y="0"/>
              <a:ext cx="3157350" cy="1978176"/>
            </a:xfrm>
            <a:prstGeom prst="rect">
              <a:avLst/>
            </a:prstGeom>
            <a:noFill/>
            <a:ln>
              <a:noFill/>
            </a:ln>
          </p:spPr>
        </p:pic>
      </p:grpSp>
      <p:sp>
        <p:nvSpPr>
          <p:cNvPr id="112" name="Google Shape;112;p18"/>
          <p:cNvSpPr txBox="1">
            <a:spLocks noGrp="1"/>
          </p:cNvSpPr>
          <p:nvPr>
            <p:ph type="title"/>
          </p:nvPr>
        </p:nvSpPr>
        <p:spPr>
          <a:xfrm>
            <a:off x="932713" y="2073000"/>
            <a:ext cx="2725800" cy="14176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13" name="Google Shape;113;p18"/>
          <p:cNvSpPr txBox="1">
            <a:spLocks noGrp="1"/>
          </p:cNvSpPr>
          <p:nvPr>
            <p:ph type="subTitle" idx="1"/>
          </p:nvPr>
        </p:nvSpPr>
        <p:spPr>
          <a:xfrm>
            <a:off x="932713" y="3490600"/>
            <a:ext cx="2725800" cy="1497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14" name="Google Shape;114;p18"/>
          <p:cNvSpPr/>
          <p:nvPr/>
        </p:nvSpPr>
        <p:spPr>
          <a:xfrm>
            <a:off x="2274448" y="6138665"/>
            <a:ext cx="1229700" cy="1639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lgn="ctr">
              <a:buClr>
                <a:srgbClr val="000000"/>
              </a:buClr>
              <a:buFont typeface="Arial"/>
              <a:buNone/>
            </a:pPr>
            <a:endParaRPr sz="1400" kern="0" dirty="0">
              <a:solidFill>
                <a:srgbClr val="000000"/>
              </a:solidFill>
              <a:ea typeface="DM Sans"/>
              <a:cs typeface="Arial" panose="020B0604020202020204" pitchFamily="34" charset="0"/>
              <a:sym typeface="DM Sans"/>
            </a:endParaRPr>
          </a:p>
        </p:txBody>
      </p:sp>
    </p:spTree>
    <p:extLst>
      <p:ext uri="{BB962C8B-B14F-4D97-AF65-F5344CB8AC3E}">
        <p14:creationId xmlns:p14="http://schemas.microsoft.com/office/powerpoint/2010/main" val="323768039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119"/>
        <p:cNvGrpSpPr/>
        <p:nvPr/>
      </p:nvGrpSpPr>
      <p:grpSpPr>
        <a:xfrm>
          <a:off x="0" y="0"/>
          <a:ext cx="0" cy="0"/>
          <a:chOff x="0" y="0"/>
          <a:chExt cx="0" cy="0"/>
        </a:xfrm>
      </p:grpSpPr>
      <p:grpSp>
        <p:nvGrpSpPr>
          <p:cNvPr id="120" name="Google Shape;120;p20"/>
          <p:cNvGrpSpPr/>
          <p:nvPr/>
        </p:nvGrpSpPr>
        <p:grpSpPr>
          <a:xfrm>
            <a:off x="-10391" y="0"/>
            <a:ext cx="9154391" cy="6858000"/>
            <a:chOff x="-10391" y="0"/>
            <a:chExt cx="9154391" cy="5143500"/>
          </a:xfrm>
        </p:grpSpPr>
        <p:pic>
          <p:nvPicPr>
            <p:cNvPr id="121" name="Google Shape;121;p20"/>
            <p:cNvPicPr preferRelativeResize="0"/>
            <p:nvPr/>
          </p:nvPicPr>
          <p:blipFill rotWithShape="1">
            <a:blip r:embed="rId2">
              <a:alphaModFix/>
            </a:blip>
            <a:srcRect l="29075" t="54998" r="35396" b="22973"/>
            <a:stretch/>
          </p:blipFill>
          <p:spPr>
            <a:xfrm flipH="1">
              <a:off x="7430776" y="0"/>
              <a:ext cx="1713224" cy="903523"/>
            </a:xfrm>
            <a:prstGeom prst="rect">
              <a:avLst/>
            </a:prstGeom>
            <a:noFill/>
            <a:ln>
              <a:noFill/>
            </a:ln>
          </p:spPr>
        </p:pic>
        <p:pic>
          <p:nvPicPr>
            <p:cNvPr id="122" name="Google Shape;122;p20"/>
            <p:cNvPicPr preferRelativeResize="0"/>
            <p:nvPr/>
          </p:nvPicPr>
          <p:blipFill rotWithShape="1">
            <a:blip r:embed="rId2">
              <a:alphaModFix/>
            </a:blip>
            <a:srcRect l="51729" t="26417" r="36944" b="25974"/>
            <a:stretch/>
          </p:blipFill>
          <p:spPr>
            <a:xfrm rot="10800000" flipH="1">
              <a:off x="-10391" y="3190801"/>
              <a:ext cx="546202" cy="1952699"/>
            </a:xfrm>
            <a:prstGeom prst="rect">
              <a:avLst/>
            </a:prstGeom>
            <a:noFill/>
            <a:ln>
              <a:noFill/>
            </a:ln>
          </p:spPr>
        </p:pic>
      </p:grpSp>
      <p:sp>
        <p:nvSpPr>
          <p:cNvPr id="123" name="Google Shape;123;p20"/>
          <p:cNvSpPr txBox="1">
            <a:spLocks noGrp="1"/>
          </p:cNvSpPr>
          <p:nvPr>
            <p:ph type="title"/>
          </p:nvPr>
        </p:nvSpPr>
        <p:spPr>
          <a:xfrm>
            <a:off x="720000" y="593367"/>
            <a:ext cx="7704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24" name="Google Shape;124;p20"/>
          <p:cNvSpPr txBox="1">
            <a:spLocks noGrp="1"/>
          </p:cNvSpPr>
          <p:nvPr>
            <p:ph type="subTitle" idx="1"/>
          </p:nvPr>
        </p:nvSpPr>
        <p:spPr>
          <a:xfrm>
            <a:off x="4327445" y="3351269"/>
            <a:ext cx="2849400" cy="2032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25" name="Google Shape;125;p20"/>
          <p:cNvSpPr txBox="1">
            <a:spLocks noGrp="1"/>
          </p:cNvSpPr>
          <p:nvPr>
            <p:ph type="subTitle" idx="2"/>
          </p:nvPr>
        </p:nvSpPr>
        <p:spPr>
          <a:xfrm>
            <a:off x="720000" y="3351269"/>
            <a:ext cx="2849400" cy="2032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26" name="Google Shape;126;p20"/>
          <p:cNvSpPr txBox="1">
            <a:spLocks noGrp="1"/>
          </p:cNvSpPr>
          <p:nvPr>
            <p:ph type="subTitle" idx="3"/>
          </p:nvPr>
        </p:nvSpPr>
        <p:spPr>
          <a:xfrm>
            <a:off x="720000" y="2356041"/>
            <a:ext cx="2849400" cy="11692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Encode Sans"/>
                <a:ea typeface="Encode Sans"/>
                <a:cs typeface="Encode Sans"/>
                <a:sym typeface="Encode Sa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27" name="Google Shape;127;p20"/>
          <p:cNvSpPr txBox="1">
            <a:spLocks noGrp="1"/>
          </p:cNvSpPr>
          <p:nvPr>
            <p:ph type="subTitle" idx="4"/>
          </p:nvPr>
        </p:nvSpPr>
        <p:spPr>
          <a:xfrm>
            <a:off x="4327447" y="2356041"/>
            <a:ext cx="2849400" cy="11692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Encode Sans"/>
                <a:ea typeface="Encode Sans"/>
                <a:cs typeface="Encode Sans"/>
                <a:sym typeface="Encode Sa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grpSp>
        <p:nvGrpSpPr>
          <p:cNvPr id="128" name="Google Shape;128;p20"/>
          <p:cNvGrpSpPr/>
          <p:nvPr/>
        </p:nvGrpSpPr>
        <p:grpSpPr>
          <a:xfrm rot="-5400000">
            <a:off x="8268925" y="5783462"/>
            <a:ext cx="576940" cy="710396"/>
            <a:chOff x="5741750" y="3809796"/>
            <a:chExt cx="674100" cy="1106709"/>
          </a:xfrm>
        </p:grpSpPr>
        <p:sp>
          <p:nvSpPr>
            <p:cNvPr id="129" name="Google Shape;129;p20"/>
            <p:cNvSpPr/>
            <p:nvPr/>
          </p:nvSpPr>
          <p:spPr>
            <a:xfrm>
              <a:off x="5741750" y="4242405"/>
              <a:ext cx="674100" cy="674100"/>
            </a:xfrm>
            <a:prstGeom prst="pie">
              <a:avLst>
                <a:gd name="adj1" fmla="val 0"/>
                <a:gd name="adj2" fmla="val 10772809"/>
              </a:avLst>
            </a:prstGeom>
            <a:solidFill>
              <a:schemeClr val="dk2"/>
            </a:solidFill>
            <a:ln>
              <a:noFill/>
            </a:ln>
          </p:spPr>
          <p:txBody>
            <a:bodyPr spcFirstLastPara="1" wrap="square" lIns="91425" tIns="91425" rIns="91425" bIns="91425" anchor="ctr" anchorCtr="0">
              <a:noAutofit/>
            </a:bodyPr>
            <a:lstStyle/>
            <a:p>
              <a:pPr algn="ctr">
                <a:buClr>
                  <a:srgbClr val="000000"/>
                </a:buClr>
                <a:buFont typeface="Arial"/>
                <a:buNone/>
              </a:pPr>
              <a:endParaRPr sz="1400" kern="0">
                <a:solidFill>
                  <a:srgbClr val="000000"/>
                </a:solidFill>
                <a:latin typeface="Lato"/>
                <a:ea typeface="Lato"/>
                <a:cs typeface="Lato"/>
                <a:sym typeface="Lato"/>
              </a:endParaRPr>
            </a:p>
          </p:txBody>
        </p:sp>
        <p:sp>
          <p:nvSpPr>
            <p:cNvPr id="130" name="Google Shape;130;p20"/>
            <p:cNvSpPr/>
            <p:nvPr/>
          </p:nvSpPr>
          <p:spPr>
            <a:xfrm>
              <a:off x="5741750" y="3809796"/>
              <a:ext cx="674100" cy="674100"/>
            </a:xfrm>
            <a:prstGeom prst="pie">
              <a:avLst>
                <a:gd name="adj1" fmla="val 0"/>
                <a:gd name="adj2" fmla="val 10772809"/>
              </a:avLst>
            </a:prstGeom>
            <a:solidFill>
              <a:schemeClr val="dk2"/>
            </a:solidFill>
            <a:ln>
              <a:noFill/>
            </a:ln>
          </p:spPr>
          <p:txBody>
            <a:bodyPr spcFirstLastPara="1" wrap="square" lIns="91425" tIns="91425" rIns="91425" bIns="91425" anchor="ctr" anchorCtr="0">
              <a:noAutofit/>
            </a:bodyPr>
            <a:lstStyle/>
            <a:p>
              <a:pPr algn="ctr">
                <a:buClr>
                  <a:srgbClr val="000000"/>
                </a:buClr>
                <a:buFont typeface="Arial"/>
                <a:buNone/>
              </a:pPr>
              <a:endParaRPr sz="1400" kern="0">
                <a:solidFill>
                  <a:srgbClr val="000000"/>
                </a:solidFill>
                <a:latin typeface="Lato"/>
                <a:ea typeface="Lato"/>
                <a:cs typeface="Lato"/>
                <a:sym typeface="Lato"/>
              </a:endParaRPr>
            </a:p>
          </p:txBody>
        </p:sp>
      </p:grpSp>
      <p:sp>
        <p:nvSpPr>
          <p:cNvPr id="131" name="Google Shape;131;p20"/>
          <p:cNvSpPr/>
          <p:nvPr/>
        </p:nvSpPr>
        <p:spPr>
          <a:xfrm flipH="1">
            <a:off x="3728550" y="6138668"/>
            <a:ext cx="1229700" cy="1639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lgn="ctr">
              <a:buClr>
                <a:srgbClr val="000000"/>
              </a:buClr>
              <a:buFont typeface="Arial"/>
              <a:buNone/>
            </a:pPr>
            <a:endParaRPr sz="1400" kern="0" dirty="0">
              <a:solidFill>
                <a:srgbClr val="000000"/>
              </a:solidFill>
              <a:ea typeface="DM Sans"/>
              <a:cs typeface="Arial" panose="020B0604020202020204" pitchFamily="34" charset="0"/>
              <a:sym typeface="DM Sans"/>
            </a:endParaRPr>
          </a:p>
        </p:txBody>
      </p:sp>
    </p:spTree>
    <p:extLst>
      <p:ext uri="{BB962C8B-B14F-4D97-AF65-F5344CB8AC3E}">
        <p14:creationId xmlns:p14="http://schemas.microsoft.com/office/powerpoint/2010/main" val="119815374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40"/>
        <p:cNvGrpSpPr/>
        <p:nvPr/>
      </p:nvGrpSpPr>
      <p:grpSpPr>
        <a:xfrm>
          <a:off x="0" y="0"/>
          <a:ext cx="0" cy="0"/>
          <a:chOff x="0" y="0"/>
          <a:chExt cx="0" cy="0"/>
        </a:xfrm>
      </p:grpSpPr>
      <p:sp>
        <p:nvSpPr>
          <p:cNvPr id="141" name="Google Shape;141;p22"/>
          <p:cNvSpPr txBox="1">
            <a:spLocks noGrp="1"/>
          </p:cNvSpPr>
          <p:nvPr>
            <p:ph type="title"/>
          </p:nvPr>
        </p:nvSpPr>
        <p:spPr>
          <a:xfrm>
            <a:off x="720000" y="593367"/>
            <a:ext cx="7704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42" name="Google Shape;142;p22"/>
          <p:cNvSpPr txBox="1">
            <a:spLocks noGrp="1"/>
          </p:cNvSpPr>
          <p:nvPr>
            <p:ph type="subTitle" idx="1"/>
          </p:nvPr>
        </p:nvSpPr>
        <p:spPr>
          <a:xfrm>
            <a:off x="720000" y="3348487"/>
            <a:ext cx="2305500" cy="1354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43" name="Google Shape;143;p22"/>
          <p:cNvSpPr txBox="1">
            <a:spLocks noGrp="1"/>
          </p:cNvSpPr>
          <p:nvPr>
            <p:ph type="subTitle" idx="2"/>
          </p:nvPr>
        </p:nvSpPr>
        <p:spPr>
          <a:xfrm>
            <a:off x="3419250" y="3348487"/>
            <a:ext cx="2305500" cy="1354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44" name="Google Shape;144;p22"/>
          <p:cNvSpPr txBox="1">
            <a:spLocks noGrp="1"/>
          </p:cNvSpPr>
          <p:nvPr>
            <p:ph type="subTitle" idx="3"/>
          </p:nvPr>
        </p:nvSpPr>
        <p:spPr>
          <a:xfrm>
            <a:off x="6118500" y="3348487"/>
            <a:ext cx="2305500" cy="1354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45" name="Google Shape;145;p22"/>
          <p:cNvSpPr txBox="1">
            <a:spLocks noGrp="1"/>
          </p:cNvSpPr>
          <p:nvPr>
            <p:ph type="subTitle" idx="4"/>
          </p:nvPr>
        </p:nvSpPr>
        <p:spPr>
          <a:xfrm>
            <a:off x="720000" y="2642236"/>
            <a:ext cx="2305500" cy="8800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Encode Sans"/>
                <a:ea typeface="Encode Sans"/>
                <a:cs typeface="Encode Sans"/>
                <a:sym typeface="Encode Sa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46" name="Google Shape;146;p22"/>
          <p:cNvSpPr txBox="1">
            <a:spLocks noGrp="1"/>
          </p:cNvSpPr>
          <p:nvPr>
            <p:ph type="subTitle" idx="5"/>
          </p:nvPr>
        </p:nvSpPr>
        <p:spPr>
          <a:xfrm>
            <a:off x="3419250" y="2642236"/>
            <a:ext cx="2305500" cy="8800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Encode Sans"/>
                <a:ea typeface="Encode Sans"/>
                <a:cs typeface="Encode Sans"/>
                <a:sym typeface="Encode Sa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47" name="Google Shape;147;p22"/>
          <p:cNvSpPr txBox="1">
            <a:spLocks noGrp="1"/>
          </p:cNvSpPr>
          <p:nvPr>
            <p:ph type="subTitle" idx="6"/>
          </p:nvPr>
        </p:nvSpPr>
        <p:spPr>
          <a:xfrm>
            <a:off x="6118500" y="2642236"/>
            <a:ext cx="2305500" cy="8800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Encode Sans"/>
                <a:ea typeface="Encode Sans"/>
                <a:cs typeface="Encode Sans"/>
                <a:sym typeface="Encode Sa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grpSp>
        <p:nvGrpSpPr>
          <p:cNvPr id="148" name="Google Shape;148;p22"/>
          <p:cNvGrpSpPr/>
          <p:nvPr/>
        </p:nvGrpSpPr>
        <p:grpSpPr>
          <a:xfrm flipH="1">
            <a:off x="-3191" y="0"/>
            <a:ext cx="9154391" cy="6858000"/>
            <a:chOff x="-3191" y="0"/>
            <a:chExt cx="9154391" cy="5143500"/>
          </a:xfrm>
        </p:grpSpPr>
        <p:pic>
          <p:nvPicPr>
            <p:cNvPr id="149" name="Google Shape;149;p22"/>
            <p:cNvPicPr preferRelativeResize="0"/>
            <p:nvPr/>
          </p:nvPicPr>
          <p:blipFill rotWithShape="1">
            <a:blip r:embed="rId2">
              <a:alphaModFix/>
            </a:blip>
            <a:srcRect l="8459" t="64040" r="27695" b="3101"/>
            <a:stretch/>
          </p:blipFill>
          <p:spPr>
            <a:xfrm rot="10800000" flipH="1">
              <a:off x="-3191" y="3795802"/>
              <a:ext cx="3078676" cy="1347698"/>
            </a:xfrm>
            <a:prstGeom prst="rect">
              <a:avLst/>
            </a:prstGeom>
            <a:noFill/>
            <a:ln>
              <a:noFill/>
            </a:ln>
          </p:spPr>
        </p:pic>
        <p:pic>
          <p:nvPicPr>
            <p:cNvPr id="150" name="Google Shape;150;p22"/>
            <p:cNvPicPr preferRelativeResize="0"/>
            <p:nvPr/>
          </p:nvPicPr>
          <p:blipFill rotWithShape="1">
            <a:blip r:embed="rId2">
              <a:alphaModFix/>
            </a:blip>
            <a:srcRect l="51729" t="26417" r="36944" b="25974"/>
            <a:stretch/>
          </p:blipFill>
          <p:spPr>
            <a:xfrm flipH="1">
              <a:off x="8604998" y="0"/>
              <a:ext cx="546202" cy="1952699"/>
            </a:xfrm>
            <a:prstGeom prst="rect">
              <a:avLst/>
            </a:prstGeom>
            <a:noFill/>
            <a:ln>
              <a:noFill/>
            </a:ln>
          </p:spPr>
        </p:pic>
      </p:grpSp>
      <p:sp>
        <p:nvSpPr>
          <p:cNvPr id="151" name="Google Shape;151;p22"/>
          <p:cNvSpPr/>
          <p:nvPr/>
        </p:nvSpPr>
        <p:spPr>
          <a:xfrm flipH="1">
            <a:off x="8423852" y="-101599"/>
            <a:ext cx="1229700" cy="1639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lgn="ctr">
              <a:buClr>
                <a:srgbClr val="000000"/>
              </a:buClr>
              <a:buFont typeface="Arial"/>
              <a:buNone/>
            </a:pPr>
            <a:endParaRPr sz="1400" kern="0" dirty="0">
              <a:solidFill>
                <a:srgbClr val="000000"/>
              </a:solidFill>
              <a:ea typeface="DM Sans"/>
              <a:cs typeface="Arial" panose="020B0604020202020204" pitchFamily="34" charset="0"/>
              <a:sym typeface="DM Sans"/>
            </a:endParaRPr>
          </a:p>
        </p:txBody>
      </p:sp>
    </p:spTree>
    <p:extLst>
      <p:ext uri="{BB962C8B-B14F-4D97-AF65-F5344CB8AC3E}">
        <p14:creationId xmlns:p14="http://schemas.microsoft.com/office/powerpoint/2010/main" val="416851344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52"/>
        <p:cNvGrpSpPr/>
        <p:nvPr/>
      </p:nvGrpSpPr>
      <p:grpSpPr>
        <a:xfrm>
          <a:off x="0" y="0"/>
          <a:ext cx="0" cy="0"/>
          <a:chOff x="0" y="0"/>
          <a:chExt cx="0" cy="0"/>
        </a:xfrm>
      </p:grpSpPr>
      <p:grpSp>
        <p:nvGrpSpPr>
          <p:cNvPr id="153" name="Google Shape;153;p23"/>
          <p:cNvGrpSpPr/>
          <p:nvPr/>
        </p:nvGrpSpPr>
        <p:grpSpPr>
          <a:xfrm>
            <a:off x="-2" y="27"/>
            <a:ext cx="9144002" cy="6866967"/>
            <a:chOff x="-2" y="0"/>
            <a:chExt cx="9144002" cy="5150225"/>
          </a:xfrm>
        </p:grpSpPr>
        <p:pic>
          <p:nvPicPr>
            <p:cNvPr id="154" name="Google Shape;154;p23"/>
            <p:cNvPicPr preferRelativeResize="0"/>
            <p:nvPr/>
          </p:nvPicPr>
          <p:blipFill rotWithShape="1">
            <a:blip r:embed="rId2">
              <a:alphaModFix/>
            </a:blip>
            <a:srcRect l="12320" t="65543" r="35160" b="5847"/>
            <a:stretch/>
          </p:blipFill>
          <p:spPr>
            <a:xfrm rot="10800000" flipH="1">
              <a:off x="-2" y="3976775"/>
              <a:ext cx="2532552" cy="1173450"/>
            </a:xfrm>
            <a:prstGeom prst="rect">
              <a:avLst/>
            </a:prstGeom>
            <a:noFill/>
            <a:ln>
              <a:noFill/>
            </a:ln>
          </p:spPr>
        </p:pic>
        <p:pic>
          <p:nvPicPr>
            <p:cNvPr id="155" name="Google Shape;155;p23"/>
            <p:cNvPicPr preferRelativeResize="0"/>
            <p:nvPr/>
          </p:nvPicPr>
          <p:blipFill rotWithShape="1">
            <a:blip r:embed="rId2">
              <a:alphaModFix/>
            </a:blip>
            <a:srcRect l="56217" t="8940" r="11690" b="22655"/>
            <a:stretch/>
          </p:blipFill>
          <p:spPr>
            <a:xfrm rot="5400000">
              <a:off x="6967424" y="-629076"/>
              <a:ext cx="1547500" cy="2805652"/>
            </a:xfrm>
            <a:prstGeom prst="rect">
              <a:avLst/>
            </a:prstGeom>
            <a:noFill/>
            <a:ln>
              <a:noFill/>
            </a:ln>
          </p:spPr>
        </p:pic>
      </p:grpSp>
      <p:sp>
        <p:nvSpPr>
          <p:cNvPr id="156" name="Google Shape;156;p23"/>
          <p:cNvSpPr txBox="1">
            <a:spLocks noGrp="1"/>
          </p:cNvSpPr>
          <p:nvPr>
            <p:ph type="title"/>
          </p:nvPr>
        </p:nvSpPr>
        <p:spPr>
          <a:xfrm>
            <a:off x="720000" y="593367"/>
            <a:ext cx="7704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57" name="Google Shape;157;p23"/>
          <p:cNvSpPr txBox="1">
            <a:spLocks noGrp="1"/>
          </p:cNvSpPr>
          <p:nvPr>
            <p:ph type="subTitle" idx="1"/>
          </p:nvPr>
        </p:nvSpPr>
        <p:spPr>
          <a:xfrm>
            <a:off x="720000" y="2588099"/>
            <a:ext cx="3176400" cy="887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58" name="Google Shape;158;p23"/>
          <p:cNvSpPr txBox="1">
            <a:spLocks noGrp="1"/>
          </p:cNvSpPr>
          <p:nvPr>
            <p:ph type="subTitle" idx="2"/>
          </p:nvPr>
        </p:nvSpPr>
        <p:spPr>
          <a:xfrm>
            <a:off x="4049343" y="2588099"/>
            <a:ext cx="3176400" cy="887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59" name="Google Shape;159;p23"/>
          <p:cNvSpPr txBox="1">
            <a:spLocks noGrp="1"/>
          </p:cNvSpPr>
          <p:nvPr>
            <p:ph type="subTitle" idx="3"/>
          </p:nvPr>
        </p:nvSpPr>
        <p:spPr>
          <a:xfrm>
            <a:off x="720000" y="4778600"/>
            <a:ext cx="3176400" cy="887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60" name="Google Shape;160;p23"/>
          <p:cNvSpPr txBox="1">
            <a:spLocks noGrp="1"/>
          </p:cNvSpPr>
          <p:nvPr>
            <p:ph type="subTitle" idx="4"/>
          </p:nvPr>
        </p:nvSpPr>
        <p:spPr>
          <a:xfrm>
            <a:off x="4049334" y="4778600"/>
            <a:ext cx="3176400" cy="887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61" name="Google Shape;161;p23"/>
          <p:cNvSpPr txBox="1">
            <a:spLocks noGrp="1"/>
          </p:cNvSpPr>
          <p:nvPr>
            <p:ph type="subTitle" idx="5"/>
          </p:nvPr>
        </p:nvSpPr>
        <p:spPr>
          <a:xfrm>
            <a:off x="720000" y="2098233"/>
            <a:ext cx="3176400" cy="6740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Encode Sans"/>
                <a:ea typeface="Encode Sans"/>
                <a:cs typeface="Encode Sans"/>
                <a:sym typeface="Encode Sa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62" name="Google Shape;162;p23"/>
          <p:cNvSpPr txBox="1">
            <a:spLocks noGrp="1"/>
          </p:cNvSpPr>
          <p:nvPr>
            <p:ph type="subTitle" idx="6"/>
          </p:nvPr>
        </p:nvSpPr>
        <p:spPr>
          <a:xfrm>
            <a:off x="720000" y="4283063"/>
            <a:ext cx="3176400" cy="6740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Encode Sans"/>
                <a:ea typeface="Encode Sans"/>
                <a:cs typeface="Encode Sans"/>
                <a:sym typeface="Encode Sa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63" name="Google Shape;163;p23"/>
          <p:cNvSpPr txBox="1">
            <a:spLocks noGrp="1"/>
          </p:cNvSpPr>
          <p:nvPr>
            <p:ph type="subTitle" idx="7"/>
          </p:nvPr>
        </p:nvSpPr>
        <p:spPr>
          <a:xfrm>
            <a:off x="4049329" y="2098233"/>
            <a:ext cx="3176400" cy="6740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Encode Sans"/>
                <a:ea typeface="Encode Sans"/>
                <a:cs typeface="Encode Sans"/>
                <a:sym typeface="Encode Sa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64" name="Google Shape;164;p23"/>
          <p:cNvSpPr txBox="1">
            <a:spLocks noGrp="1"/>
          </p:cNvSpPr>
          <p:nvPr>
            <p:ph type="subTitle" idx="8"/>
          </p:nvPr>
        </p:nvSpPr>
        <p:spPr>
          <a:xfrm>
            <a:off x="4049329" y="4283063"/>
            <a:ext cx="3176400" cy="6740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Encode Sans"/>
                <a:ea typeface="Encode Sans"/>
                <a:cs typeface="Encode Sans"/>
                <a:sym typeface="Encode Sa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grpSp>
        <p:nvGrpSpPr>
          <p:cNvPr id="165" name="Google Shape;165;p23"/>
          <p:cNvGrpSpPr/>
          <p:nvPr/>
        </p:nvGrpSpPr>
        <p:grpSpPr>
          <a:xfrm rot="-5400000">
            <a:off x="8268925" y="5783462"/>
            <a:ext cx="576940" cy="710396"/>
            <a:chOff x="5741750" y="3809796"/>
            <a:chExt cx="674100" cy="1106709"/>
          </a:xfrm>
        </p:grpSpPr>
        <p:sp>
          <p:nvSpPr>
            <p:cNvPr id="166" name="Google Shape;166;p23"/>
            <p:cNvSpPr/>
            <p:nvPr/>
          </p:nvSpPr>
          <p:spPr>
            <a:xfrm>
              <a:off x="5741750" y="4242405"/>
              <a:ext cx="674100" cy="674100"/>
            </a:xfrm>
            <a:prstGeom prst="pie">
              <a:avLst>
                <a:gd name="adj1" fmla="val 0"/>
                <a:gd name="adj2" fmla="val 10772809"/>
              </a:avLst>
            </a:prstGeom>
            <a:solidFill>
              <a:schemeClr val="dk2"/>
            </a:solidFill>
            <a:ln>
              <a:noFill/>
            </a:ln>
          </p:spPr>
          <p:txBody>
            <a:bodyPr spcFirstLastPara="1" wrap="square" lIns="91425" tIns="91425" rIns="91425" bIns="91425" anchor="ctr" anchorCtr="0">
              <a:noAutofit/>
            </a:bodyPr>
            <a:lstStyle/>
            <a:p>
              <a:pPr algn="ctr">
                <a:buClr>
                  <a:srgbClr val="000000"/>
                </a:buClr>
                <a:buFont typeface="Arial"/>
                <a:buNone/>
              </a:pPr>
              <a:endParaRPr sz="1400" kern="0">
                <a:solidFill>
                  <a:srgbClr val="000000"/>
                </a:solidFill>
                <a:latin typeface="Lato"/>
                <a:ea typeface="Lato"/>
                <a:cs typeface="Lato"/>
                <a:sym typeface="Lato"/>
              </a:endParaRPr>
            </a:p>
          </p:txBody>
        </p:sp>
        <p:sp>
          <p:nvSpPr>
            <p:cNvPr id="167" name="Google Shape;167;p23"/>
            <p:cNvSpPr/>
            <p:nvPr/>
          </p:nvSpPr>
          <p:spPr>
            <a:xfrm>
              <a:off x="5741750" y="3809796"/>
              <a:ext cx="674100" cy="674100"/>
            </a:xfrm>
            <a:prstGeom prst="pie">
              <a:avLst>
                <a:gd name="adj1" fmla="val 0"/>
                <a:gd name="adj2" fmla="val 10772809"/>
              </a:avLst>
            </a:prstGeom>
            <a:solidFill>
              <a:schemeClr val="dk2"/>
            </a:solidFill>
            <a:ln>
              <a:noFill/>
            </a:ln>
          </p:spPr>
          <p:txBody>
            <a:bodyPr spcFirstLastPara="1" wrap="square" lIns="91425" tIns="91425" rIns="91425" bIns="91425" anchor="ctr" anchorCtr="0">
              <a:noAutofit/>
            </a:bodyPr>
            <a:lstStyle/>
            <a:p>
              <a:pPr algn="ctr">
                <a:buClr>
                  <a:srgbClr val="000000"/>
                </a:buClr>
                <a:buFont typeface="Arial"/>
                <a:buNone/>
              </a:pPr>
              <a:endParaRPr sz="1400" kern="0">
                <a:solidFill>
                  <a:srgbClr val="000000"/>
                </a:solidFill>
                <a:latin typeface="Lato"/>
                <a:ea typeface="Lato"/>
                <a:cs typeface="Lato"/>
                <a:sym typeface="Lato"/>
              </a:endParaRPr>
            </a:p>
          </p:txBody>
        </p:sp>
      </p:grpSp>
    </p:spTree>
    <p:extLst>
      <p:ext uri="{BB962C8B-B14F-4D97-AF65-F5344CB8AC3E}">
        <p14:creationId xmlns:p14="http://schemas.microsoft.com/office/powerpoint/2010/main" val="306645758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68"/>
        <p:cNvGrpSpPr/>
        <p:nvPr/>
      </p:nvGrpSpPr>
      <p:grpSpPr>
        <a:xfrm>
          <a:off x="0" y="0"/>
          <a:ext cx="0" cy="0"/>
          <a:chOff x="0" y="0"/>
          <a:chExt cx="0" cy="0"/>
        </a:xfrm>
      </p:grpSpPr>
      <p:grpSp>
        <p:nvGrpSpPr>
          <p:cNvPr id="169" name="Google Shape;169;p24"/>
          <p:cNvGrpSpPr/>
          <p:nvPr/>
        </p:nvGrpSpPr>
        <p:grpSpPr>
          <a:xfrm>
            <a:off x="0" y="0"/>
            <a:ext cx="9144000" cy="6858000"/>
            <a:chOff x="0" y="0"/>
            <a:chExt cx="9144000" cy="5143500"/>
          </a:xfrm>
        </p:grpSpPr>
        <p:pic>
          <p:nvPicPr>
            <p:cNvPr id="170" name="Google Shape;170;p24"/>
            <p:cNvPicPr preferRelativeResize="0"/>
            <p:nvPr/>
          </p:nvPicPr>
          <p:blipFill rotWithShape="1">
            <a:blip r:embed="rId2">
              <a:alphaModFix/>
            </a:blip>
            <a:srcRect l="8459" t="64040" r="27695" b="3101"/>
            <a:stretch/>
          </p:blipFill>
          <p:spPr>
            <a:xfrm>
              <a:off x="0" y="0"/>
              <a:ext cx="3078676" cy="1347698"/>
            </a:xfrm>
            <a:prstGeom prst="rect">
              <a:avLst/>
            </a:prstGeom>
            <a:noFill/>
            <a:ln>
              <a:noFill/>
            </a:ln>
          </p:spPr>
        </p:pic>
        <p:pic>
          <p:nvPicPr>
            <p:cNvPr id="171" name="Google Shape;171;p24"/>
            <p:cNvPicPr preferRelativeResize="0"/>
            <p:nvPr/>
          </p:nvPicPr>
          <p:blipFill rotWithShape="1">
            <a:blip r:embed="rId2">
              <a:alphaModFix/>
            </a:blip>
            <a:srcRect l="56089" t="4714" r="-3922" b="27161"/>
            <a:stretch/>
          </p:blipFill>
          <p:spPr>
            <a:xfrm rot="10800000">
              <a:off x="6837399" y="2349201"/>
              <a:ext cx="2306601" cy="2794299"/>
            </a:xfrm>
            <a:prstGeom prst="rect">
              <a:avLst/>
            </a:prstGeom>
            <a:noFill/>
            <a:ln>
              <a:noFill/>
            </a:ln>
          </p:spPr>
        </p:pic>
      </p:grpSp>
      <p:sp>
        <p:nvSpPr>
          <p:cNvPr id="172" name="Google Shape;172;p24"/>
          <p:cNvSpPr txBox="1">
            <a:spLocks noGrp="1"/>
          </p:cNvSpPr>
          <p:nvPr>
            <p:ph type="title"/>
          </p:nvPr>
        </p:nvSpPr>
        <p:spPr>
          <a:xfrm>
            <a:off x="720000" y="593367"/>
            <a:ext cx="7704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73" name="Google Shape;173;p24"/>
          <p:cNvSpPr txBox="1">
            <a:spLocks noGrp="1"/>
          </p:cNvSpPr>
          <p:nvPr>
            <p:ph type="subTitle" idx="1"/>
          </p:nvPr>
        </p:nvSpPr>
        <p:spPr>
          <a:xfrm>
            <a:off x="720000" y="2598491"/>
            <a:ext cx="2208900" cy="847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74" name="Google Shape;174;p24"/>
          <p:cNvSpPr txBox="1">
            <a:spLocks noGrp="1"/>
          </p:cNvSpPr>
          <p:nvPr>
            <p:ph type="subTitle" idx="2"/>
          </p:nvPr>
        </p:nvSpPr>
        <p:spPr>
          <a:xfrm>
            <a:off x="3467550" y="2598491"/>
            <a:ext cx="2208900" cy="847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75" name="Google Shape;175;p24"/>
          <p:cNvSpPr txBox="1">
            <a:spLocks noGrp="1"/>
          </p:cNvSpPr>
          <p:nvPr>
            <p:ph type="subTitle" idx="3"/>
          </p:nvPr>
        </p:nvSpPr>
        <p:spPr>
          <a:xfrm>
            <a:off x="720000" y="4783363"/>
            <a:ext cx="2208900" cy="847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76" name="Google Shape;176;p24"/>
          <p:cNvSpPr txBox="1">
            <a:spLocks noGrp="1"/>
          </p:cNvSpPr>
          <p:nvPr>
            <p:ph type="subTitle" idx="4"/>
          </p:nvPr>
        </p:nvSpPr>
        <p:spPr>
          <a:xfrm>
            <a:off x="3467550" y="4783363"/>
            <a:ext cx="2208900" cy="847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77" name="Google Shape;177;p24"/>
          <p:cNvSpPr txBox="1">
            <a:spLocks noGrp="1"/>
          </p:cNvSpPr>
          <p:nvPr>
            <p:ph type="subTitle" idx="5"/>
          </p:nvPr>
        </p:nvSpPr>
        <p:spPr>
          <a:xfrm>
            <a:off x="6215100" y="2598491"/>
            <a:ext cx="2208900" cy="847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78" name="Google Shape;178;p24"/>
          <p:cNvSpPr txBox="1">
            <a:spLocks noGrp="1"/>
          </p:cNvSpPr>
          <p:nvPr>
            <p:ph type="subTitle" idx="6"/>
          </p:nvPr>
        </p:nvSpPr>
        <p:spPr>
          <a:xfrm>
            <a:off x="6215100" y="4783363"/>
            <a:ext cx="2208900" cy="847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79" name="Google Shape;179;p24"/>
          <p:cNvSpPr txBox="1">
            <a:spLocks noGrp="1"/>
          </p:cNvSpPr>
          <p:nvPr>
            <p:ph type="subTitle" idx="7"/>
          </p:nvPr>
        </p:nvSpPr>
        <p:spPr>
          <a:xfrm>
            <a:off x="721001" y="2115417"/>
            <a:ext cx="2206800" cy="656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Encode Sans"/>
                <a:ea typeface="Encode Sans"/>
                <a:cs typeface="Encode Sans"/>
                <a:sym typeface="Encode Sa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80" name="Google Shape;180;p24"/>
          <p:cNvSpPr txBox="1">
            <a:spLocks noGrp="1"/>
          </p:cNvSpPr>
          <p:nvPr>
            <p:ph type="subTitle" idx="8"/>
          </p:nvPr>
        </p:nvSpPr>
        <p:spPr>
          <a:xfrm>
            <a:off x="3467550" y="2115417"/>
            <a:ext cx="2206800" cy="656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Encode Sans"/>
                <a:ea typeface="Encode Sans"/>
                <a:cs typeface="Encode Sans"/>
                <a:sym typeface="Encode Sa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81" name="Google Shape;181;p24"/>
          <p:cNvSpPr txBox="1">
            <a:spLocks noGrp="1"/>
          </p:cNvSpPr>
          <p:nvPr>
            <p:ph type="subTitle" idx="9"/>
          </p:nvPr>
        </p:nvSpPr>
        <p:spPr>
          <a:xfrm>
            <a:off x="6217200" y="2115417"/>
            <a:ext cx="2206800" cy="656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Encode Sans"/>
                <a:ea typeface="Encode Sans"/>
                <a:cs typeface="Encode Sans"/>
                <a:sym typeface="Encode Sa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82" name="Google Shape;182;p24"/>
          <p:cNvSpPr txBox="1">
            <a:spLocks noGrp="1"/>
          </p:cNvSpPr>
          <p:nvPr>
            <p:ph type="subTitle" idx="13"/>
          </p:nvPr>
        </p:nvSpPr>
        <p:spPr>
          <a:xfrm>
            <a:off x="721001" y="4300257"/>
            <a:ext cx="2206800" cy="656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Encode Sans"/>
                <a:ea typeface="Encode Sans"/>
                <a:cs typeface="Encode Sans"/>
                <a:sym typeface="Encode Sa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83" name="Google Shape;183;p24"/>
          <p:cNvSpPr txBox="1">
            <a:spLocks noGrp="1"/>
          </p:cNvSpPr>
          <p:nvPr>
            <p:ph type="subTitle" idx="14"/>
          </p:nvPr>
        </p:nvSpPr>
        <p:spPr>
          <a:xfrm>
            <a:off x="3467550" y="4300257"/>
            <a:ext cx="2206800" cy="656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Encode Sans"/>
                <a:ea typeface="Encode Sans"/>
                <a:cs typeface="Encode Sans"/>
                <a:sym typeface="Encode Sa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84" name="Google Shape;184;p24"/>
          <p:cNvSpPr txBox="1">
            <a:spLocks noGrp="1"/>
          </p:cNvSpPr>
          <p:nvPr>
            <p:ph type="subTitle" idx="15"/>
          </p:nvPr>
        </p:nvSpPr>
        <p:spPr>
          <a:xfrm>
            <a:off x="6217200" y="4300257"/>
            <a:ext cx="2206800" cy="656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Encode Sans"/>
                <a:ea typeface="Encode Sans"/>
                <a:cs typeface="Encode Sans"/>
                <a:sym typeface="Encode Sa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Tree>
    <p:extLst>
      <p:ext uri="{BB962C8B-B14F-4D97-AF65-F5344CB8AC3E}">
        <p14:creationId xmlns:p14="http://schemas.microsoft.com/office/powerpoint/2010/main" val="126409111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85"/>
        <p:cNvGrpSpPr/>
        <p:nvPr/>
      </p:nvGrpSpPr>
      <p:grpSpPr>
        <a:xfrm>
          <a:off x="0" y="0"/>
          <a:ext cx="0" cy="0"/>
          <a:chOff x="0" y="0"/>
          <a:chExt cx="0" cy="0"/>
        </a:xfrm>
      </p:grpSpPr>
      <p:sp>
        <p:nvSpPr>
          <p:cNvPr id="186" name="Google Shape;186;p25"/>
          <p:cNvSpPr txBox="1">
            <a:spLocks noGrp="1"/>
          </p:cNvSpPr>
          <p:nvPr>
            <p:ph type="title" hasCustomPrompt="1"/>
          </p:nvPr>
        </p:nvSpPr>
        <p:spPr>
          <a:xfrm>
            <a:off x="713225" y="1040747"/>
            <a:ext cx="4175400" cy="1025200"/>
          </a:xfrm>
          <a:prstGeom prst="rect">
            <a:avLst/>
          </a:prstGeom>
          <a:noFill/>
        </p:spPr>
        <p:txBody>
          <a:bodyPr spcFirstLastPara="1" wrap="square" lIns="91425" tIns="91425" rIns="91425" bIns="91425" anchor="b" anchorCtr="0">
            <a:noAutofit/>
          </a:bodyPr>
          <a:lstStyle>
            <a:lvl1pPr lvl="0" rtl="0">
              <a:spcBef>
                <a:spcPts val="0"/>
              </a:spcBef>
              <a:spcAft>
                <a:spcPts val="0"/>
              </a:spcAft>
              <a:buClr>
                <a:schemeClr val="lt1"/>
              </a:buClr>
              <a:buSzPts val="6000"/>
              <a:buNone/>
              <a:defRPr sz="35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87" name="Google Shape;187;p25"/>
          <p:cNvSpPr txBox="1">
            <a:spLocks noGrp="1"/>
          </p:cNvSpPr>
          <p:nvPr>
            <p:ph type="subTitle" idx="1"/>
          </p:nvPr>
        </p:nvSpPr>
        <p:spPr>
          <a:xfrm>
            <a:off x="713225" y="2034019"/>
            <a:ext cx="4175400" cy="58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400"/>
              <a:buNone/>
              <a:defRPr sz="1600">
                <a:solidFill>
                  <a:schemeClr val="dk1"/>
                </a:solidFill>
                <a:latin typeface="Arial" panose="020B0604020202020204" pitchFamily="34" charset="0"/>
                <a:cs typeface="Arial" panose="020B0604020202020204" pitchFamily="34" charset="0"/>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None/>
              <a:defRPr sz="2100">
                <a:solidFill>
                  <a:schemeClr val="dk1"/>
                </a:solidFill>
              </a:defRPr>
            </a:lvl4pPr>
            <a:lvl5pPr lvl="4" algn="ctr" rtl="0">
              <a:lnSpc>
                <a:spcPct val="100000"/>
              </a:lnSpc>
              <a:spcBef>
                <a:spcPts val="0"/>
              </a:spcBef>
              <a:spcAft>
                <a:spcPts val="0"/>
              </a:spcAft>
              <a:buClr>
                <a:schemeClr val="dk1"/>
              </a:buClr>
              <a:buSzPts val="2100"/>
              <a:buNone/>
              <a:defRPr sz="2100">
                <a:solidFill>
                  <a:schemeClr val="dk1"/>
                </a:solidFill>
              </a:defRPr>
            </a:lvl5pPr>
            <a:lvl6pPr lvl="5" algn="ctr" rtl="0">
              <a:lnSpc>
                <a:spcPct val="100000"/>
              </a:lnSpc>
              <a:spcBef>
                <a:spcPts val="0"/>
              </a:spcBef>
              <a:spcAft>
                <a:spcPts val="0"/>
              </a:spcAft>
              <a:buClr>
                <a:schemeClr val="dk1"/>
              </a:buClr>
              <a:buSzPts val="2100"/>
              <a:buNone/>
              <a:defRPr sz="2100">
                <a:solidFill>
                  <a:schemeClr val="dk1"/>
                </a:solidFill>
              </a:defRPr>
            </a:lvl6pPr>
            <a:lvl7pPr lvl="6" algn="ctr" rtl="0">
              <a:lnSpc>
                <a:spcPct val="100000"/>
              </a:lnSpc>
              <a:spcBef>
                <a:spcPts val="0"/>
              </a:spcBef>
              <a:spcAft>
                <a:spcPts val="0"/>
              </a:spcAft>
              <a:buClr>
                <a:schemeClr val="dk1"/>
              </a:buClr>
              <a:buSzPts val="2100"/>
              <a:buNone/>
              <a:defRPr sz="2100">
                <a:solidFill>
                  <a:schemeClr val="dk1"/>
                </a:solidFill>
              </a:defRPr>
            </a:lvl7pPr>
            <a:lvl8pPr lvl="7" algn="ctr" rtl="0">
              <a:lnSpc>
                <a:spcPct val="100000"/>
              </a:lnSpc>
              <a:spcBef>
                <a:spcPts val="0"/>
              </a:spcBef>
              <a:spcAft>
                <a:spcPts val="0"/>
              </a:spcAft>
              <a:buClr>
                <a:schemeClr val="dk1"/>
              </a:buClr>
              <a:buSzPts val="2100"/>
              <a:buNone/>
              <a:defRPr sz="2100">
                <a:solidFill>
                  <a:schemeClr val="dk1"/>
                </a:solidFill>
              </a:defRPr>
            </a:lvl8pPr>
            <a:lvl9pPr lvl="8" algn="ctr" rtl="0">
              <a:lnSpc>
                <a:spcPct val="100000"/>
              </a:lnSpc>
              <a:spcBef>
                <a:spcPts val="0"/>
              </a:spcBef>
              <a:spcAft>
                <a:spcPts val="0"/>
              </a:spcAft>
              <a:buClr>
                <a:schemeClr val="dk1"/>
              </a:buClr>
              <a:buSzPts val="2100"/>
              <a:buNone/>
              <a:defRPr sz="2100">
                <a:solidFill>
                  <a:schemeClr val="dk1"/>
                </a:solidFill>
              </a:defRPr>
            </a:lvl9pPr>
          </a:lstStyle>
          <a:p>
            <a:endParaRPr dirty="0"/>
          </a:p>
        </p:txBody>
      </p:sp>
      <p:sp>
        <p:nvSpPr>
          <p:cNvPr id="188" name="Google Shape;188;p25"/>
          <p:cNvSpPr txBox="1">
            <a:spLocks noGrp="1"/>
          </p:cNvSpPr>
          <p:nvPr>
            <p:ph type="title" idx="2" hasCustomPrompt="1"/>
          </p:nvPr>
        </p:nvSpPr>
        <p:spPr>
          <a:xfrm>
            <a:off x="713225" y="2640564"/>
            <a:ext cx="4175400" cy="1025200"/>
          </a:xfrm>
          <a:prstGeom prst="rect">
            <a:avLst/>
          </a:prstGeom>
          <a:noFill/>
        </p:spPr>
        <p:txBody>
          <a:bodyPr spcFirstLastPara="1" wrap="square" lIns="91425" tIns="91425" rIns="91425" bIns="91425" anchor="b" anchorCtr="0">
            <a:noAutofit/>
          </a:bodyPr>
          <a:lstStyle>
            <a:lvl1pPr lvl="0" rtl="0">
              <a:spcBef>
                <a:spcPts val="0"/>
              </a:spcBef>
              <a:spcAft>
                <a:spcPts val="0"/>
              </a:spcAft>
              <a:buClr>
                <a:schemeClr val="lt1"/>
              </a:buClr>
              <a:buSzPts val="6000"/>
              <a:buNone/>
              <a:defRPr sz="35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89" name="Google Shape;189;p25"/>
          <p:cNvSpPr txBox="1">
            <a:spLocks noGrp="1"/>
          </p:cNvSpPr>
          <p:nvPr>
            <p:ph type="subTitle" idx="3"/>
          </p:nvPr>
        </p:nvSpPr>
        <p:spPr>
          <a:xfrm>
            <a:off x="713225" y="3633823"/>
            <a:ext cx="4175400" cy="58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400"/>
              <a:buNone/>
              <a:defRPr sz="1600">
                <a:solidFill>
                  <a:schemeClr val="dk1"/>
                </a:solidFill>
                <a:latin typeface="Arial" panose="020B0604020202020204" pitchFamily="34" charset="0"/>
                <a:cs typeface="Arial" panose="020B0604020202020204" pitchFamily="34" charset="0"/>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None/>
              <a:defRPr sz="2100">
                <a:solidFill>
                  <a:schemeClr val="dk1"/>
                </a:solidFill>
              </a:defRPr>
            </a:lvl4pPr>
            <a:lvl5pPr lvl="4" algn="ctr" rtl="0">
              <a:lnSpc>
                <a:spcPct val="100000"/>
              </a:lnSpc>
              <a:spcBef>
                <a:spcPts val="0"/>
              </a:spcBef>
              <a:spcAft>
                <a:spcPts val="0"/>
              </a:spcAft>
              <a:buClr>
                <a:schemeClr val="dk1"/>
              </a:buClr>
              <a:buSzPts val="2100"/>
              <a:buNone/>
              <a:defRPr sz="2100">
                <a:solidFill>
                  <a:schemeClr val="dk1"/>
                </a:solidFill>
              </a:defRPr>
            </a:lvl5pPr>
            <a:lvl6pPr lvl="5" algn="ctr" rtl="0">
              <a:lnSpc>
                <a:spcPct val="100000"/>
              </a:lnSpc>
              <a:spcBef>
                <a:spcPts val="0"/>
              </a:spcBef>
              <a:spcAft>
                <a:spcPts val="0"/>
              </a:spcAft>
              <a:buClr>
                <a:schemeClr val="dk1"/>
              </a:buClr>
              <a:buSzPts val="2100"/>
              <a:buNone/>
              <a:defRPr sz="2100">
                <a:solidFill>
                  <a:schemeClr val="dk1"/>
                </a:solidFill>
              </a:defRPr>
            </a:lvl6pPr>
            <a:lvl7pPr lvl="6" algn="ctr" rtl="0">
              <a:lnSpc>
                <a:spcPct val="100000"/>
              </a:lnSpc>
              <a:spcBef>
                <a:spcPts val="0"/>
              </a:spcBef>
              <a:spcAft>
                <a:spcPts val="0"/>
              </a:spcAft>
              <a:buClr>
                <a:schemeClr val="dk1"/>
              </a:buClr>
              <a:buSzPts val="2100"/>
              <a:buNone/>
              <a:defRPr sz="2100">
                <a:solidFill>
                  <a:schemeClr val="dk1"/>
                </a:solidFill>
              </a:defRPr>
            </a:lvl7pPr>
            <a:lvl8pPr lvl="7" algn="ctr" rtl="0">
              <a:lnSpc>
                <a:spcPct val="100000"/>
              </a:lnSpc>
              <a:spcBef>
                <a:spcPts val="0"/>
              </a:spcBef>
              <a:spcAft>
                <a:spcPts val="0"/>
              </a:spcAft>
              <a:buClr>
                <a:schemeClr val="dk1"/>
              </a:buClr>
              <a:buSzPts val="2100"/>
              <a:buNone/>
              <a:defRPr sz="2100">
                <a:solidFill>
                  <a:schemeClr val="dk1"/>
                </a:solidFill>
              </a:defRPr>
            </a:lvl8pPr>
            <a:lvl9pPr lvl="8" algn="ctr" rtl="0">
              <a:lnSpc>
                <a:spcPct val="100000"/>
              </a:lnSpc>
              <a:spcBef>
                <a:spcPts val="0"/>
              </a:spcBef>
              <a:spcAft>
                <a:spcPts val="0"/>
              </a:spcAft>
              <a:buClr>
                <a:schemeClr val="dk1"/>
              </a:buClr>
              <a:buSzPts val="2100"/>
              <a:buNone/>
              <a:defRPr sz="2100">
                <a:solidFill>
                  <a:schemeClr val="dk1"/>
                </a:solidFill>
              </a:defRPr>
            </a:lvl9pPr>
          </a:lstStyle>
          <a:p>
            <a:endParaRPr dirty="0"/>
          </a:p>
        </p:txBody>
      </p:sp>
      <p:sp>
        <p:nvSpPr>
          <p:cNvPr id="190" name="Google Shape;190;p25"/>
          <p:cNvSpPr txBox="1">
            <a:spLocks noGrp="1"/>
          </p:cNvSpPr>
          <p:nvPr>
            <p:ph type="title" idx="4" hasCustomPrompt="1"/>
          </p:nvPr>
        </p:nvSpPr>
        <p:spPr>
          <a:xfrm>
            <a:off x="713225" y="4240381"/>
            <a:ext cx="4175400" cy="1025200"/>
          </a:xfrm>
          <a:prstGeom prst="rect">
            <a:avLst/>
          </a:prstGeom>
          <a:noFill/>
        </p:spPr>
        <p:txBody>
          <a:bodyPr spcFirstLastPara="1" wrap="square" lIns="91425" tIns="91425" rIns="91425" bIns="91425" anchor="b" anchorCtr="0">
            <a:noAutofit/>
          </a:bodyPr>
          <a:lstStyle>
            <a:lvl1pPr lvl="0" rtl="0">
              <a:spcBef>
                <a:spcPts val="0"/>
              </a:spcBef>
              <a:spcAft>
                <a:spcPts val="0"/>
              </a:spcAft>
              <a:buClr>
                <a:schemeClr val="lt1"/>
              </a:buClr>
              <a:buSzPts val="6000"/>
              <a:buNone/>
              <a:defRPr sz="35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91" name="Google Shape;191;p25"/>
          <p:cNvSpPr txBox="1">
            <a:spLocks noGrp="1"/>
          </p:cNvSpPr>
          <p:nvPr>
            <p:ph type="subTitle" idx="5"/>
          </p:nvPr>
        </p:nvSpPr>
        <p:spPr>
          <a:xfrm>
            <a:off x="713225" y="5233653"/>
            <a:ext cx="4175400" cy="58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400"/>
              <a:buNone/>
              <a:defRPr sz="1600">
                <a:solidFill>
                  <a:schemeClr val="dk1"/>
                </a:solidFill>
                <a:latin typeface="Arial" panose="020B0604020202020204" pitchFamily="34" charset="0"/>
                <a:cs typeface="Arial" panose="020B0604020202020204" pitchFamily="34" charset="0"/>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None/>
              <a:defRPr sz="2100">
                <a:solidFill>
                  <a:schemeClr val="dk1"/>
                </a:solidFill>
              </a:defRPr>
            </a:lvl4pPr>
            <a:lvl5pPr lvl="4" algn="ctr" rtl="0">
              <a:lnSpc>
                <a:spcPct val="100000"/>
              </a:lnSpc>
              <a:spcBef>
                <a:spcPts val="0"/>
              </a:spcBef>
              <a:spcAft>
                <a:spcPts val="0"/>
              </a:spcAft>
              <a:buClr>
                <a:schemeClr val="dk1"/>
              </a:buClr>
              <a:buSzPts val="2100"/>
              <a:buNone/>
              <a:defRPr sz="2100">
                <a:solidFill>
                  <a:schemeClr val="dk1"/>
                </a:solidFill>
              </a:defRPr>
            </a:lvl5pPr>
            <a:lvl6pPr lvl="5" algn="ctr" rtl="0">
              <a:lnSpc>
                <a:spcPct val="100000"/>
              </a:lnSpc>
              <a:spcBef>
                <a:spcPts val="0"/>
              </a:spcBef>
              <a:spcAft>
                <a:spcPts val="0"/>
              </a:spcAft>
              <a:buClr>
                <a:schemeClr val="dk1"/>
              </a:buClr>
              <a:buSzPts val="2100"/>
              <a:buNone/>
              <a:defRPr sz="2100">
                <a:solidFill>
                  <a:schemeClr val="dk1"/>
                </a:solidFill>
              </a:defRPr>
            </a:lvl6pPr>
            <a:lvl7pPr lvl="6" algn="ctr" rtl="0">
              <a:lnSpc>
                <a:spcPct val="100000"/>
              </a:lnSpc>
              <a:spcBef>
                <a:spcPts val="0"/>
              </a:spcBef>
              <a:spcAft>
                <a:spcPts val="0"/>
              </a:spcAft>
              <a:buClr>
                <a:schemeClr val="dk1"/>
              </a:buClr>
              <a:buSzPts val="2100"/>
              <a:buNone/>
              <a:defRPr sz="2100">
                <a:solidFill>
                  <a:schemeClr val="dk1"/>
                </a:solidFill>
              </a:defRPr>
            </a:lvl7pPr>
            <a:lvl8pPr lvl="7" algn="ctr" rtl="0">
              <a:lnSpc>
                <a:spcPct val="100000"/>
              </a:lnSpc>
              <a:spcBef>
                <a:spcPts val="0"/>
              </a:spcBef>
              <a:spcAft>
                <a:spcPts val="0"/>
              </a:spcAft>
              <a:buClr>
                <a:schemeClr val="dk1"/>
              </a:buClr>
              <a:buSzPts val="2100"/>
              <a:buNone/>
              <a:defRPr sz="2100">
                <a:solidFill>
                  <a:schemeClr val="dk1"/>
                </a:solidFill>
              </a:defRPr>
            </a:lvl8pPr>
            <a:lvl9pPr lvl="8" algn="ctr" rtl="0">
              <a:lnSpc>
                <a:spcPct val="100000"/>
              </a:lnSpc>
              <a:spcBef>
                <a:spcPts val="0"/>
              </a:spcBef>
              <a:spcAft>
                <a:spcPts val="0"/>
              </a:spcAft>
              <a:buClr>
                <a:schemeClr val="dk1"/>
              </a:buClr>
              <a:buSzPts val="2100"/>
              <a:buNone/>
              <a:defRPr sz="2100">
                <a:solidFill>
                  <a:schemeClr val="dk1"/>
                </a:solidFill>
              </a:defRPr>
            </a:lvl9pPr>
          </a:lstStyle>
          <a:p>
            <a:endParaRPr dirty="0"/>
          </a:p>
        </p:txBody>
      </p:sp>
    </p:spTree>
    <p:extLst>
      <p:ext uri="{BB962C8B-B14F-4D97-AF65-F5344CB8AC3E}">
        <p14:creationId xmlns:p14="http://schemas.microsoft.com/office/powerpoint/2010/main" val="424718510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92"/>
        <p:cNvGrpSpPr/>
        <p:nvPr/>
      </p:nvGrpSpPr>
      <p:grpSpPr>
        <a:xfrm>
          <a:off x="0" y="0"/>
          <a:ext cx="0" cy="0"/>
          <a:chOff x="0" y="0"/>
          <a:chExt cx="0" cy="0"/>
        </a:xfrm>
      </p:grpSpPr>
      <p:grpSp>
        <p:nvGrpSpPr>
          <p:cNvPr id="193" name="Google Shape;193;p26"/>
          <p:cNvGrpSpPr/>
          <p:nvPr/>
        </p:nvGrpSpPr>
        <p:grpSpPr>
          <a:xfrm>
            <a:off x="0" y="0"/>
            <a:ext cx="9144000" cy="6858000"/>
            <a:chOff x="0" y="0"/>
            <a:chExt cx="9144000" cy="5143500"/>
          </a:xfrm>
        </p:grpSpPr>
        <p:pic>
          <p:nvPicPr>
            <p:cNvPr id="194" name="Google Shape;194;p26"/>
            <p:cNvPicPr preferRelativeResize="0"/>
            <p:nvPr/>
          </p:nvPicPr>
          <p:blipFill rotWithShape="1">
            <a:blip r:embed="rId2">
              <a:alphaModFix/>
            </a:blip>
            <a:srcRect l="8348" t="4337" r="8828" b="1580"/>
            <a:stretch/>
          </p:blipFill>
          <p:spPr>
            <a:xfrm rot="10800000">
              <a:off x="4716398" y="865901"/>
              <a:ext cx="4427602" cy="4277599"/>
            </a:xfrm>
            <a:prstGeom prst="rect">
              <a:avLst/>
            </a:prstGeom>
            <a:noFill/>
            <a:ln>
              <a:noFill/>
            </a:ln>
          </p:spPr>
        </p:pic>
        <p:pic>
          <p:nvPicPr>
            <p:cNvPr id="195" name="Google Shape;195;p26"/>
            <p:cNvPicPr preferRelativeResize="0"/>
            <p:nvPr/>
          </p:nvPicPr>
          <p:blipFill rotWithShape="1">
            <a:blip r:embed="rId2">
              <a:alphaModFix/>
            </a:blip>
            <a:srcRect l="8440" t="64341" r="32496" b="-7848"/>
            <a:stretch/>
          </p:blipFill>
          <p:spPr>
            <a:xfrm>
              <a:off x="0" y="0"/>
              <a:ext cx="3157350" cy="1978176"/>
            </a:xfrm>
            <a:prstGeom prst="rect">
              <a:avLst/>
            </a:prstGeom>
            <a:noFill/>
            <a:ln>
              <a:noFill/>
            </a:ln>
          </p:spPr>
        </p:pic>
      </p:grpSp>
      <p:sp>
        <p:nvSpPr>
          <p:cNvPr id="196" name="Google Shape;196;p26"/>
          <p:cNvSpPr txBox="1">
            <a:spLocks noGrp="1"/>
          </p:cNvSpPr>
          <p:nvPr>
            <p:ph type="title"/>
          </p:nvPr>
        </p:nvSpPr>
        <p:spPr>
          <a:xfrm>
            <a:off x="713225" y="719333"/>
            <a:ext cx="4575300" cy="14116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60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97" name="Google Shape;197;p26"/>
          <p:cNvSpPr txBox="1">
            <a:spLocks noGrp="1"/>
          </p:cNvSpPr>
          <p:nvPr>
            <p:ph type="subTitle" idx="1"/>
          </p:nvPr>
        </p:nvSpPr>
        <p:spPr>
          <a:xfrm>
            <a:off x="713225" y="2029333"/>
            <a:ext cx="4575300" cy="1552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98" name="Google Shape;198;p26"/>
          <p:cNvSpPr txBox="1"/>
          <p:nvPr/>
        </p:nvSpPr>
        <p:spPr>
          <a:xfrm>
            <a:off x="713225" y="4423367"/>
            <a:ext cx="3861600" cy="1077600"/>
          </a:xfrm>
          <a:prstGeom prst="rect">
            <a:avLst/>
          </a:prstGeom>
          <a:noFill/>
          <a:ln>
            <a:noFill/>
          </a:ln>
        </p:spPr>
        <p:txBody>
          <a:bodyPr spcFirstLastPara="1" wrap="square" lIns="91425" tIns="91425" rIns="91425" bIns="91425" anchor="t" anchorCtr="0">
            <a:noAutofit/>
          </a:bodyPr>
          <a:lstStyle/>
          <a:p>
            <a:pPr>
              <a:spcBef>
                <a:spcPts val="300"/>
              </a:spcBef>
              <a:buClr>
                <a:srgbClr val="000000"/>
              </a:buClr>
              <a:buFont typeface="Arial"/>
              <a:buNone/>
            </a:pPr>
            <a:r>
              <a:rPr lang="en" sz="1200" b="1" kern="0" dirty="0">
                <a:solidFill>
                  <a:srgbClr val="041B2D"/>
                </a:solidFill>
                <a:ea typeface="DM Sans"/>
                <a:cs typeface="Arial" panose="020B0604020202020204" pitchFamily="34" charset="0"/>
                <a:sym typeface="DM Sans"/>
              </a:rPr>
              <a:t>CREDITS:</a:t>
            </a:r>
            <a:r>
              <a:rPr lang="en" sz="1200" kern="0" dirty="0">
                <a:solidFill>
                  <a:srgbClr val="041B2D"/>
                </a:solidFill>
                <a:ea typeface="DM Sans"/>
                <a:cs typeface="Arial" panose="020B0604020202020204" pitchFamily="34" charset="0"/>
                <a:sym typeface="DM Sans"/>
              </a:rPr>
              <a:t> This presentation template was created by </a:t>
            </a:r>
            <a:r>
              <a:rPr lang="en" sz="1200" b="1" u="sng" kern="0" dirty="0">
                <a:solidFill>
                  <a:srgbClr val="041B2D"/>
                </a:solidFill>
                <a:ea typeface="DM Sans"/>
                <a:cs typeface="Arial" panose="020B0604020202020204" pitchFamily="34" charset="0"/>
                <a:sym typeface="DM Sans"/>
                <a:hlinkClick r:id="rId3"/>
              </a:rPr>
              <a:t>Slidesgo</a:t>
            </a:r>
            <a:r>
              <a:rPr lang="en" sz="1200" kern="0" dirty="0">
                <a:solidFill>
                  <a:srgbClr val="041B2D"/>
                </a:solidFill>
                <a:ea typeface="DM Sans"/>
                <a:cs typeface="Arial" panose="020B0604020202020204" pitchFamily="34" charset="0"/>
                <a:sym typeface="DM Sans"/>
              </a:rPr>
              <a:t>, and includes icons by </a:t>
            </a:r>
            <a:r>
              <a:rPr lang="en" sz="1200" b="1" u="sng" kern="0" dirty="0">
                <a:solidFill>
                  <a:srgbClr val="041B2D"/>
                </a:solidFill>
                <a:ea typeface="DM Sans"/>
                <a:cs typeface="Arial" panose="020B0604020202020204" pitchFamily="34" charset="0"/>
                <a:sym typeface="DM Sans"/>
                <a:hlinkClick r:id="rId4">
                  <a:extLst>
                    <a:ext uri="{A12FA001-AC4F-418D-AE19-62706E023703}">
                      <ahyp:hlinkClr xmlns:ahyp="http://schemas.microsoft.com/office/drawing/2018/hyperlinkcolor" xmlns="" val="tx"/>
                    </a:ext>
                  </a:extLst>
                </a:hlinkClick>
              </a:rPr>
              <a:t>Flaticon</a:t>
            </a:r>
            <a:r>
              <a:rPr lang="en" sz="1200" kern="0" dirty="0">
                <a:solidFill>
                  <a:srgbClr val="041B2D"/>
                </a:solidFill>
                <a:ea typeface="DM Sans"/>
                <a:cs typeface="Arial" panose="020B0604020202020204" pitchFamily="34" charset="0"/>
                <a:sym typeface="DM Sans"/>
              </a:rPr>
              <a:t>, and infographics &amp; images by </a:t>
            </a:r>
            <a:r>
              <a:rPr lang="en" sz="1200" b="1" u="sng" kern="0" dirty="0">
                <a:solidFill>
                  <a:srgbClr val="041B2D"/>
                </a:solidFill>
                <a:ea typeface="DM Sans"/>
                <a:cs typeface="Arial" panose="020B0604020202020204" pitchFamily="34" charset="0"/>
                <a:sym typeface="DM Sans"/>
                <a:hlinkClick r:id="rId5">
                  <a:extLst>
                    <a:ext uri="{A12FA001-AC4F-418D-AE19-62706E023703}">
                      <ahyp:hlinkClr xmlns:ahyp="http://schemas.microsoft.com/office/drawing/2018/hyperlinkcolor" xmlns="" val="tx"/>
                    </a:ext>
                  </a:extLst>
                </a:hlinkClick>
              </a:rPr>
              <a:t>Freepik</a:t>
            </a:r>
            <a:r>
              <a:rPr lang="en" sz="1200" u="sng" kern="0" dirty="0">
                <a:solidFill>
                  <a:srgbClr val="041B2D"/>
                </a:solidFill>
                <a:ea typeface="DM Sans"/>
                <a:cs typeface="Arial" panose="020B0604020202020204" pitchFamily="34" charset="0"/>
                <a:sym typeface="DM Sans"/>
              </a:rPr>
              <a:t> </a:t>
            </a:r>
            <a:endParaRPr sz="1200" b="1" u="sng" kern="0" dirty="0">
              <a:solidFill>
                <a:srgbClr val="041B2D"/>
              </a:solidFill>
              <a:ea typeface="DM Sans"/>
              <a:cs typeface="Arial" panose="020B0604020202020204" pitchFamily="34" charset="0"/>
              <a:sym typeface="DM Sans"/>
            </a:endParaRPr>
          </a:p>
        </p:txBody>
      </p:sp>
    </p:spTree>
    <p:extLst>
      <p:ext uri="{BB962C8B-B14F-4D97-AF65-F5344CB8AC3E}">
        <p14:creationId xmlns:p14="http://schemas.microsoft.com/office/powerpoint/2010/main" val="20617465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9072F99-16A1-4E5F-BC03-7C61E2977849}" type="datetimeFigureOut">
              <a:rPr lang="en-US" smtClean="0">
                <a:solidFill>
                  <a:prstClr val="black">
                    <a:tint val="75000"/>
                  </a:prstClr>
                </a:solidFill>
              </a:rPr>
              <a:pPr/>
              <a:t>8/16/2024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9032FBF-DFAE-4B42-967A-1F422E425E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019327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99"/>
        <p:cNvGrpSpPr/>
        <p:nvPr/>
      </p:nvGrpSpPr>
      <p:grpSpPr>
        <a:xfrm>
          <a:off x="0" y="0"/>
          <a:ext cx="0" cy="0"/>
          <a:chOff x="0" y="0"/>
          <a:chExt cx="0" cy="0"/>
        </a:xfrm>
      </p:grpSpPr>
      <p:grpSp>
        <p:nvGrpSpPr>
          <p:cNvPr id="200" name="Google Shape;200;p27"/>
          <p:cNvGrpSpPr/>
          <p:nvPr/>
        </p:nvGrpSpPr>
        <p:grpSpPr>
          <a:xfrm rot="-5400000">
            <a:off x="-25571" y="5852696"/>
            <a:ext cx="712568" cy="877509"/>
            <a:chOff x="5741750" y="3809796"/>
            <a:chExt cx="674100" cy="1106709"/>
          </a:xfrm>
        </p:grpSpPr>
        <p:sp>
          <p:nvSpPr>
            <p:cNvPr id="201" name="Google Shape;201;p27"/>
            <p:cNvSpPr/>
            <p:nvPr/>
          </p:nvSpPr>
          <p:spPr>
            <a:xfrm>
              <a:off x="5741750" y="4242405"/>
              <a:ext cx="674100" cy="674100"/>
            </a:xfrm>
            <a:prstGeom prst="pie">
              <a:avLst>
                <a:gd name="adj1" fmla="val 0"/>
                <a:gd name="adj2" fmla="val 10772809"/>
              </a:avLst>
            </a:prstGeom>
            <a:solidFill>
              <a:schemeClr val="dk2"/>
            </a:solidFill>
            <a:ln>
              <a:noFill/>
            </a:ln>
          </p:spPr>
          <p:txBody>
            <a:bodyPr spcFirstLastPara="1" wrap="square" lIns="91425" tIns="91425" rIns="91425" bIns="91425" anchor="ctr" anchorCtr="0">
              <a:noAutofit/>
            </a:bodyPr>
            <a:lstStyle/>
            <a:p>
              <a:pPr algn="ctr">
                <a:buClr>
                  <a:srgbClr val="000000"/>
                </a:buClr>
                <a:buFont typeface="Arial"/>
                <a:buNone/>
              </a:pPr>
              <a:endParaRPr sz="1400" kern="0">
                <a:solidFill>
                  <a:srgbClr val="000000"/>
                </a:solidFill>
                <a:latin typeface="Lato"/>
                <a:ea typeface="Lato"/>
                <a:cs typeface="Lato"/>
                <a:sym typeface="Lato"/>
              </a:endParaRPr>
            </a:p>
          </p:txBody>
        </p:sp>
        <p:sp>
          <p:nvSpPr>
            <p:cNvPr id="202" name="Google Shape;202;p27"/>
            <p:cNvSpPr/>
            <p:nvPr/>
          </p:nvSpPr>
          <p:spPr>
            <a:xfrm>
              <a:off x="5741750" y="3809796"/>
              <a:ext cx="674100" cy="674100"/>
            </a:xfrm>
            <a:prstGeom prst="pie">
              <a:avLst>
                <a:gd name="adj1" fmla="val 0"/>
                <a:gd name="adj2" fmla="val 10772809"/>
              </a:avLst>
            </a:prstGeom>
            <a:solidFill>
              <a:schemeClr val="dk2"/>
            </a:solidFill>
            <a:ln>
              <a:noFill/>
            </a:ln>
          </p:spPr>
          <p:txBody>
            <a:bodyPr spcFirstLastPara="1" wrap="square" lIns="91425" tIns="91425" rIns="91425" bIns="91425" anchor="ctr" anchorCtr="0">
              <a:noAutofit/>
            </a:bodyPr>
            <a:lstStyle/>
            <a:p>
              <a:pPr algn="ctr">
                <a:buClr>
                  <a:srgbClr val="000000"/>
                </a:buClr>
                <a:buFont typeface="Arial"/>
                <a:buNone/>
              </a:pPr>
              <a:endParaRPr sz="1400" kern="0">
                <a:solidFill>
                  <a:srgbClr val="000000"/>
                </a:solidFill>
                <a:latin typeface="Lato"/>
                <a:ea typeface="Lato"/>
                <a:cs typeface="Lato"/>
                <a:sym typeface="Lato"/>
              </a:endParaRPr>
            </a:p>
          </p:txBody>
        </p:sp>
      </p:grpSp>
      <p:grpSp>
        <p:nvGrpSpPr>
          <p:cNvPr id="203" name="Google Shape;203;p27"/>
          <p:cNvGrpSpPr/>
          <p:nvPr/>
        </p:nvGrpSpPr>
        <p:grpSpPr>
          <a:xfrm>
            <a:off x="0" y="0"/>
            <a:ext cx="9144000" cy="6858000"/>
            <a:chOff x="0" y="0"/>
            <a:chExt cx="9144000" cy="5143500"/>
          </a:xfrm>
        </p:grpSpPr>
        <p:pic>
          <p:nvPicPr>
            <p:cNvPr id="204" name="Google Shape;204;p27"/>
            <p:cNvPicPr preferRelativeResize="0"/>
            <p:nvPr/>
          </p:nvPicPr>
          <p:blipFill rotWithShape="1">
            <a:blip r:embed="rId2">
              <a:alphaModFix/>
            </a:blip>
            <a:srcRect l="8459" t="64040" r="27695" b="3101"/>
            <a:stretch/>
          </p:blipFill>
          <p:spPr>
            <a:xfrm>
              <a:off x="0" y="0"/>
              <a:ext cx="3078676" cy="1347698"/>
            </a:xfrm>
            <a:prstGeom prst="rect">
              <a:avLst/>
            </a:prstGeom>
            <a:noFill/>
            <a:ln>
              <a:noFill/>
            </a:ln>
          </p:spPr>
        </p:pic>
        <p:pic>
          <p:nvPicPr>
            <p:cNvPr id="205" name="Google Shape;205;p27"/>
            <p:cNvPicPr preferRelativeResize="0"/>
            <p:nvPr/>
          </p:nvPicPr>
          <p:blipFill rotWithShape="1">
            <a:blip r:embed="rId2">
              <a:alphaModFix/>
            </a:blip>
            <a:srcRect l="56089" t="4714" r="-3922" b="27161"/>
            <a:stretch/>
          </p:blipFill>
          <p:spPr>
            <a:xfrm rot="10800000">
              <a:off x="6837399" y="2349201"/>
              <a:ext cx="2306601" cy="2794299"/>
            </a:xfrm>
            <a:prstGeom prst="rect">
              <a:avLst/>
            </a:prstGeom>
            <a:noFill/>
            <a:ln>
              <a:noFill/>
            </a:ln>
          </p:spPr>
        </p:pic>
      </p:grpSp>
    </p:spTree>
    <p:extLst>
      <p:ext uri="{BB962C8B-B14F-4D97-AF65-F5344CB8AC3E}">
        <p14:creationId xmlns:p14="http://schemas.microsoft.com/office/powerpoint/2010/main" val="376078754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06"/>
        <p:cNvGrpSpPr/>
        <p:nvPr/>
      </p:nvGrpSpPr>
      <p:grpSpPr>
        <a:xfrm>
          <a:off x="0" y="0"/>
          <a:ext cx="0" cy="0"/>
          <a:chOff x="0" y="0"/>
          <a:chExt cx="0" cy="0"/>
        </a:xfrm>
      </p:grpSpPr>
      <p:grpSp>
        <p:nvGrpSpPr>
          <p:cNvPr id="207" name="Google Shape;207;p28"/>
          <p:cNvGrpSpPr/>
          <p:nvPr/>
        </p:nvGrpSpPr>
        <p:grpSpPr>
          <a:xfrm flipH="1">
            <a:off x="352242" y="341243"/>
            <a:ext cx="997327" cy="756196"/>
            <a:chOff x="5692063" y="3258250"/>
            <a:chExt cx="1143200" cy="650100"/>
          </a:xfrm>
        </p:grpSpPr>
        <p:sp>
          <p:nvSpPr>
            <p:cNvPr id="208" name="Google Shape;208;p28"/>
            <p:cNvSpPr/>
            <p:nvPr/>
          </p:nvSpPr>
          <p:spPr>
            <a:xfrm>
              <a:off x="6185162" y="3258250"/>
              <a:ext cx="650100" cy="650100"/>
            </a:xfrm>
            <a:prstGeom prst="ellipse">
              <a:avLst/>
            </a:prstGeom>
            <a:solidFill>
              <a:schemeClr val="accent1"/>
            </a:solidFill>
            <a:ln>
              <a:noFill/>
            </a:ln>
          </p:spPr>
          <p:txBody>
            <a:bodyPr spcFirstLastPara="1" wrap="square" lIns="91425" tIns="91425" rIns="91425" bIns="91425" anchor="ctr" anchorCtr="0">
              <a:noAutofit/>
            </a:bodyPr>
            <a:lstStyle/>
            <a:p>
              <a:pPr algn="ctr">
                <a:buClr>
                  <a:srgbClr val="000000"/>
                </a:buClr>
                <a:buFont typeface="Arial"/>
                <a:buNone/>
              </a:pPr>
              <a:endParaRPr sz="1400" kern="0" dirty="0">
                <a:solidFill>
                  <a:srgbClr val="000000"/>
                </a:solidFill>
                <a:ea typeface="DM Sans"/>
                <a:cs typeface="Arial" panose="020B0604020202020204" pitchFamily="34" charset="0"/>
                <a:sym typeface="DM Sans"/>
              </a:endParaRPr>
            </a:p>
          </p:txBody>
        </p:sp>
        <p:sp>
          <p:nvSpPr>
            <p:cNvPr id="209" name="Google Shape;209;p28"/>
            <p:cNvSpPr/>
            <p:nvPr/>
          </p:nvSpPr>
          <p:spPr>
            <a:xfrm>
              <a:off x="5692063" y="3526781"/>
              <a:ext cx="877482" cy="113038"/>
            </a:xfrm>
            <a:custGeom>
              <a:avLst/>
              <a:gdLst/>
              <a:ahLst/>
              <a:cxnLst/>
              <a:rect l="l" t="t" r="r" b="b"/>
              <a:pathLst>
                <a:path w="7977111" h="962025" extrusionOk="0">
                  <a:moveTo>
                    <a:pt x="6645669" y="962025"/>
                  </a:moveTo>
                  <a:cubicBezTo>
                    <a:pt x="6269518" y="962025"/>
                    <a:pt x="6077113" y="739797"/>
                    <a:pt x="5907796" y="543544"/>
                  </a:cubicBezTo>
                  <a:cubicBezTo>
                    <a:pt x="5745214" y="354987"/>
                    <a:pt x="5603796" y="192405"/>
                    <a:pt x="5315189" y="192405"/>
                  </a:cubicBezTo>
                  <a:cubicBezTo>
                    <a:pt x="5026581" y="192405"/>
                    <a:pt x="4886125" y="354987"/>
                    <a:pt x="4723543" y="543544"/>
                  </a:cubicBezTo>
                  <a:cubicBezTo>
                    <a:pt x="4554227" y="739797"/>
                    <a:pt x="4362784" y="962025"/>
                    <a:pt x="3986632" y="962025"/>
                  </a:cubicBezTo>
                  <a:cubicBezTo>
                    <a:pt x="3610480" y="962025"/>
                    <a:pt x="3418075" y="739797"/>
                    <a:pt x="3248759" y="543544"/>
                  </a:cubicBezTo>
                  <a:cubicBezTo>
                    <a:pt x="3086177" y="354987"/>
                    <a:pt x="2944759" y="192405"/>
                    <a:pt x="2657113" y="192405"/>
                  </a:cubicBezTo>
                  <a:cubicBezTo>
                    <a:pt x="2369468" y="192405"/>
                    <a:pt x="2228050" y="354987"/>
                    <a:pt x="2065468" y="543544"/>
                  </a:cubicBezTo>
                  <a:cubicBezTo>
                    <a:pt x="1896151" y="739797"/>
                    <a:pt x="1704708" y="962025"/>
                    <a:pt x="1328557" y="962025"/>
                  </a:cubicBezTo>
                  <a:cubicBezTo>
                    <a:pt x="952405" y="962025"/>
                    <a:pt x="760962" y="739797"/>
                    <a:pt x="591645" y="543544"/>
                  </a:cubicBezTo>
                  <a:cubicBezTo>
                    <a:pt x="429063" y="354987"/>
                    <a:pt x="288608" y="192405"/>
                    <a:pt x="0" y="192405"/>
                  </a:cubicBezTo>
                  <a:lnTo>
                    <a:pt x="0" y="0"/>
                  </a:lnTo>
                  <a:cubicBezTo>
                    <a:pt x="376152" y="0"/>
                    <a:pt x="567595" y="222228"/>
                    <a:pt x="736911" y="418481"/>
                  </a:cubicBezTo>
                  <a:cubicBezTo>
                    <a:pt x="899493" y="607038"/>
                    <a:pt x="1039949" y="769620"/>
                    <a:pt x="1328557" y="769620"/>
                  </a:cubicBezTo>
                  <a:cubicBezTo>
                    <a:pt x="1617164" y="769620"/>
                    <a:pt x="1757620" y="607038"/>
                    <a:pt x="1920202" y="418481"/>
                  </a:cubicBezTo>
                  <a:cubicBezTo>
                    <a:pt x="2089518" y="222228"/>
                    <a:pt x="2280961" y="0"/>
                    <a:pt x="2658075" y="0"/>
                  </a:cubicBezTo>
                  <a:cubicBezTo>
                    <a:pt x="3035189" y="0"/>
                    <a:pt x="3226632" y="222228"/>
                    <a:pt x="3395949" y="418481"/>
                  </a:cubicBezTo>
                  <a:cubicBezTo>
                    <a:pt x="3558531" y="607038"/>
                    <a:pt x="3699949" y="769620"/>
                    <a:pt x="3987594" y="769620"/>
                  </a:cubicBezTo>
                  <a:cubicBezTo>
                    <a:pt x="4275240" y="769620"/>
                    <a:pt x="4416657" y="607038"/>
                    <a:pt x="4579240" y="418481"/>
                  </a:cubicBezTo>
                  <a:cubicBezTo>
                    <a:pt x="4748556" y="222228"/>
                    <a:pt x="4939999" y="0"/>
                    <a:pt x="5316151" y="0"/>
                  </a:cubicBezTo>
                  <a:cubicBezTo>
                    <a:pt x="5692303" y="0"/>
                    <a:pt x="5884708" y="222228"/>
                    <a:pt x="6054024" y="418481"/>
                  </a:cubicBezTo>
                  <a:cubicBezTo>
                    <a:pt x="6216606" y="607038"/>
                    <a:pt x="6358024" y="769620"/>
                    <a:pt x="6646631" y="769620"/>
                  </a:cubicBezTo>
                  <a:cubicBezTo>
                    <a:pt x="6935239" y="769620"/>
                    <a:pt x="7075694" y="607038"/>
                    <a:pt x="7239239" y="418481"/>
                  </a:cubicBezTo>
                  <a:cubicBezTo>
                    <a:pt x="7408555" y="222228"/>
                    <a:pt x="7600960" y="0"/>
                    <a:pt x="7977112" y="0"/>
                  </a:cubicBezTo>
                  <a:lnTo>
                    <a:pt x="7977112" y="192405"/>
                  </a:lnTo>
                  <a:cubicBezTo>
                    <a:pt x="7688505" y="192405"/>
                    <a:pt x="7548049" y="354987"/>
                    <a:pt x="7384504" y="543544"/>
                  </a:cubicBezTo>
                  <a:cubicBezTo>
                    <a:pt x="7215188" y="739797"/>
                    <a:pt x="7022783" y="962025"/>
                    <a:pt x="6646631" y="962025"/>
                  </a:cubicBezTo>
                  <a:lnTo>
                    <a:pt x="6645669" y="962025"/>
                  </a:lnTo>
                  <a:close/>
                </a:path>
              </a:pathLst>
            </a:custGeom>
            <a:solidFill>
              <a:schemeClr val="dk1"/>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41B2D"/>
                </a:solidFill>
                <a:latin typeface="Calibri"/>
                <a:ea typeface="Calibri"/>
                <a:cs typeface="Calibri"/>
                <a:sym typeface="Calibri"/>
              </a:endParaRPr>
            </a:p>
          </p:txBody>
        </p:sp>
      </p:grpSp>
      <p:grpSp>
        <p:nvGrpSpPr>
          <p:cNvPr id="210" name="Google Shape;210;p28"/>
          <p:cNvGrpSpPr/>
          <p:nvPr/>
        </p:nvGrpSpPr>
        <p:grpSpPr>
          <a:xfrm>
            <a:off x="0" y="3"/>
            <a:ext cx="9144000" cy="6906700"/>
            <a:chOff x="0" y="0"/>
            <a:chExt cx="9144000" cy="5180025"/>
          </a:xfrm>
        </p:grpSpPr>
        <p:pic>
          <p:nvPicPr>
            <p:cNvPr id="211" name="Google Shape;211;p28"/>
            <p:cNvPicPr preferRelativeResize="0"/>
            <p:nvPr/>
          </p:nvPicPr>
          <p:blipFill rotWithShape="1">
            <a:blip r:embed="rId2">
              <a:alphaModFix/>
            </a:blip>
            <a:srcRect l="48039" t="5892" r="5342" b="25430"/>
            <a:stretch/>
          </p:blipFill>
          <p:spPr>
            <a:xfrm rot="10800000" flipH="1">
              <a:off x="0" y="2057399"/>
              <a:ext cx="2492099" cy="3122626"/>
            </a:xfrm>
            <a:prstGeom prst="rect">
              <a:avLst/>
            </a:prstGeom>
            <a:noFill/>
            <a:ln>
              <a:noFill/>
            </a:ln>
          </p:spPr>
        </p:pic>
        <p:pic>
          <p:nvPicPr>
            <p:cNvPr id="212" name="Google Shape;212;p28"/>
            <p:cNvPicPr preferRelativeResize="0"/>
            <p:nvPr/>
          </p:nvPicPr>
          <p:blipFill rotWithShape="1">
            <a:blip r:embed="rId2">
              <a:alphaModFix/>
            </a:blip>
            <a:srcRect l="29075" t="54998" r="35396" b="22973"/>
            <a:stretch/>
          </p:blipFill>
          <p:spPr>
            <a:xfrm flipH="1">
              <a:off x="7430776" y="0"/>
              <a:ext cx="1713224" cy="903523"/>
            </a:xfrm>
            <a:prstGeom prst="rect">
              <a:avLst/>
            </a:prstGeom>
            <a:noFill/>
            <a:ln>
              <a:noFill/>
            </a:ln>
          </p:spPr>
        </p:pic>
      </p:grpSp>
    </p:spTree>
    <p:extLst>
      <p:ext uri="{BB962C8B-B14F-4D97-AF65-F5344CB8AC3E}">
        <p14:creationId xmlns:p14="http://schemas.microsoft.com/office/powerpoint/2010/main" val="85416489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pic>
        <p:nvPicPr>
          <p:cNvPr id="9" name="Google Shape;9;p2"/>
          <p:cNvPicPr preferRelativeResize="0"/>
          <p:nvPr/>
        </p:nvPicPr>
        <p:blipFill rotWithShape="1">
          <a:blip r:embed="rId2">
            <a:alphaModFix/>
          </a:blip>
          <a:srcRect l="8440" t="53991" r="32496" b="2501"/>
          <a:stretch/>
        </p:blipFill>
        <p:spPr>
          <a:xfrm>
            <a:off x="0" y="0"/>
            <a:ext cx="3157350" cy="2637568"/>
          </a:xfrm>
          <a:prstGeom prst="rect">
            <a:avLst/>
          </a:prstGeom>
          <a:noFill/>
          <a:ln>
            <a:noFill/>
          </a:ln>
        </p:spPr>
      </p:pic>
      <p:sp>
        <p:nvSpPr>
          <p:cNvPr id="10" name="Google Shape;10;p2"/>
          <p:cNvSpPr txBox="1">
            <a:spLocks noGrp="1"/>
          </p:cNvSpPr>
          <p:nvPr>
            <p:ph type="ctrTitle"/>
          </p:nvPr>
        </p:nvSpPr>
        <p:spPr>
          <a:xfrm>
            <a:off x="911150" y="1941317"/>
            <a:ext cx="5318400" cy="2146800"/>
          </a:xfrm>
          <a:prstGeom prst="rect">
            <a:avLst/>
          </a:prstGeom>
        </p:spPr>
        <p:txBody>
          <a:bodyPr spcFirstLastPara="1" wrap="square" lIns="91425" tIns="91425" rIns="91425" bIns="91425" anchor="b" anchorCtr="0">
            <a:noAutofit/>
          </a:bodyPr>
          <a:lstStyle>
            <a:lvl1pPr lvl="0">
              <a:spcBef>
                <a:spcPts val="0"/>
              </a:spcBef>
              <a:spcAft>
                <a:spcPts val="0"/>
              </a:spcAft>
              <a:buClr>
                <a:srgbClr val="191919"/>
              </a:buClr>
              <a:buSzPts val="5200"/>
              <a:buNone/>
              <a:defRPr sz="45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1" name="Google Shape;11;p2"/>
          <p:cNvSpPr txBox="1">
            <a:spLocks noGrp="1"/>
          </p:cNvSpPr>
          <p:nvPr>
            <p:ph type="subTitle" idx="1"/>
          </p:nvPr>
        </p:nvSpPr>
        <p:spPr>
          <a:xfrm>
            <a:off x="911150" y="4473217"/>
            <a:ext cx="3157500" cy="866800"/>
          </a:xfrm>
          <a:prstGeom prst="rect">
            <a:avLst/>
          </a:prstGeom>
        </p:spPr>
        <p:txBody>
          <a:bodyPr spcFirstLastPara="1" wrap="square" lIns="91425" tIns="91425" rIns="91425" bIns="91425" anchor="t" anchorCtr="0">
            <a:noAutofit/>
          </a:bodyPr>
          <a:lstStyle>
            <a:lvl1pPr lvl="0">
              <a:spcBef>
                <a:spcPts val="0"/>
              </a:spcBef>
              <a:spcAft>
                <a:spcPts val="0"/>
              </a:spcAft>
              <a:buSzPts val="1400"/>
              <a:buNone/>
              <a:defRPr sz="1600">
                <a:solidFill>
                  <a:schemeClr val="dk1"/>
                </a:solidFill>
                <a:latin typeface="Arial" panose="020B0604020202020204" pitchFamily="34" charset="0"/>
                <a:cs typeface="Arial" panose="020B0604020202020204" pitchFamily="34" charset="0"/>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dirty="0"/>
          </a:p>
        </p:txBody>
      </p:sp>
    </p:spTree>
    <p:extLst>
      <p:ext uri="{BB962C8B-B14F-4D97-AF65-F5344CB8AC3E}">
        <p14:creationId xmlns:p14="http://schemas.microsoft.com/office/powerpoint/2010/main" val="264576097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2"/>
        <p:cNvGrpSpPr/>
        <p:nvPr/>
      </p:nvGrpSpPr>
      <p:grpSpPr>
        <a:xfrm>
          <a:off x="0" y="0"/>
          <a:ext cx="0" cy="0"/>
          <a:chOff x="0" y="0"/>
          <a:chExt cx="0" cy="0"/>
        </a:xfrm>
      </p:grpSpPr>
      <p:sp>
        <p:nvSpPr>
          <p:cNvPr id="13" name="Google Shape;13;p3"/>
          <p:cNvSpPr txBox="1">
            <a:spLocks noGrp="1"/>
          </p:cNvSpPr>
          <p:nvPr>
            <p:ph type="title"/>
          </p:nvPr>
        </p:nvSpPr>
        <p:spPr>
          <a:xfrm>
            <a:off x="3843475" y="2889216"/>
            <a:ext cx="4587300" cy="11536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sz="45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4" name="Google Shape;14;p3"/>
          <p:cNvSpPr txBox="1">
            <a:spLocks noGrp="1"/>
          </p:cNvSpPr>
          <p:nvPr>
            <p:ph type="title" idx="2" hasCustomPrompt="1"/>
          </p:nvPr>
        </p:nvSpPr>
        <p:spPr>
          <a:xfrm>
            <a:off x="3843475" y="1668016"/>
            <a:ext cx="1419900" cy="1221200"/>
          </a:xfrm>
          <a:prstGeom prst="rect">
            <a:avLst/>
          </a:prstGeom>
          <a:noFill/>
        </p:spPr>
        <p:txBody>
          <a:bodyPr spcFirstLastPara="1" wrap="square" lIns="91425" tIns="91425" rIns="91425" bIns="91425" anchor="b" anchorCtr="0">
            <a:noAutofit/>
          </a:bodyPr>
          <a:lstStyle>
            <a:lvl1pPr lvl="0" rtl="0">
              <a:spcBef>
                <a:spcPts val="0"/>
              </a:spcBef>
              <a:spcAft>
                <a:spcPts val="0"/>
              </a:spcAft>
              <a:buClr>
                <a:schemeClr val="lt1"/>
              </a:buClr>
              <a:buSzPts val="6000"/>
              <a:buNone/>
              <a:defRPr sz="55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5" name="Google Shape;15;p3"/>
          <p:cNvSpPr txBox="1">
            <a:spLocks noGrp="1"/>
          </p:cNvSpPr>
          <p:nvPr>
            <p:ph type="subTitle" idx="1"/>
          </p:nvPr>
        </p:nvSpPr>
        <p:spPr>
          <a:xfrm>
            <a:off x="3843475" y="4223184"/>
            <a:ext cx="2617800" cy="9668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6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pic>
        <p:nvPicPr>
          <p:cNvPr id="16" name="Google Shape;16;p3"/>
          <p:cNvPicPr preferRelativeResize="0"/>
          <p:nvPr/>
        </p:nvPicPr>
        <p:blipFill rotWithShape="1">
          <a:blip r:embed="rId2">
            <a:alphaModFix/>
          </a:blip>
          <a:srcRect l="48039" t="5892" r="5342" b="25430"/>
          <a:stretch/>
        </p:blipFill>
        <p:spPr>
          <a:xfrm rot="10800000">
            <a:off x="6651916" y="2743200"/>
            <a:ext cx="2492099" cy="4163501"/>
          </a:xfrm>
          <a:prstGeom prst="rect">
            <a:avLst/>
          </a:prstGeom>
          <a:noFill/>
          <a:ln>
            <a:noFill/>
          </a:ln>
        </p:spPr>
      </p:pic>
    </p:spTree>
    <p:extLst>
      <p:ext uri="{BB962C8B-B14F-4D97-AF65-F5344CB8AC3E}">
        <p14:creationId xmlns:p14="http://schemas.microsoft.com/office/powerpoint/2010/main" val="301730076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6"/>
        <p:cNvGrpSpPr/>
        <p:nvPr/>
      </p:nvGrpSpPr>
      <p:grpSpPr>
        <a:xfrm>
          <a:off x="0" y="0"/>
          <a:ext cx="0" cy="0"/>
          <a:chOff x="0" y="0"/>
          <a:chExt cx="0" cy="0"/>
        </a:xfrm>
      </p:grpSpPr>
      <p:sp>
        <p:nvSpPr>
          <p:cNvPr id="37" name="Google Shape;37;p7"/>
          <p:cNvSpPr txBox="1">
            <a:spLocks noGrp="1"/>
          </p:cNvSpPr>
          <p:nvPr>
            <p:ph type="title"/>
          </p:nvPr>
        </p:nvSpPr>
        <p:spPr>
          <a:xfrm>
            <a:off x="720000" y="593367"/>
            <a:ext cx="4926900" cy="882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8" name="Google Shape;38;p7"/>
          <p:cNvSpPr txBox="1">
            <a:spLocks noGrp="1"/>
          </p:cNvSpPr>
          <p:nvPr>
            <p:ph type="subTitle" idx="1"/>
          </p:nvPr>
        </p:nvSpPr>
        <p:spPr>
          <a:xfrm>
            <a:off x="720000" y="2098669"/>
            <a:ext cx="3887400" cy="3472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Char char="●"/>
              <a:defRPr>
                <a:latin typeface="Arial" panose="020B0604020202020204" pitchFamily="34" charset="0"/>
                <a:cs typeface="Arial" panose="020B0604020202020204" pitchFamily="34" charset="0"/>
              </a:defRPr>
            </a:lvl1pPr>
            <a:lvl2pPr lvl="1" algn="ctr" rtl="0">
              <a:lnSpc>
                <a:spcPct val="115000"/>
              </a:lnSpc>
              <a:spcBef>
                <a:spcPts val="0"/>
              </a:spcBef>
              <a:spcAft>
                <a:spcPts val="0"/>
              </a:spcAft>
              <a:buClr>
                <a:srgbClr val="E76A28"/>
              </a:buClr>
              <a:buSzPts val="1400"/>
              <a:buChar char="○"/>
              <a:defRPr/>
            </a:lvl2pPr>
            <a:lvl3pPr lvl="2" algn="ctr" rtl="0">
              <a:lnSpc>
                <a:spcPct val="115000"/>
              </a:lnSpc>
              <a:spcBef>
                <a:spcPts val="0"/>
              </a:spcBef>
              <a:spcAft>
                <a:spcPts val="0"/>
              </a:spcAft>
              <a:buClr>
                <a:srgbClr val="E76A28"/>
              </a:buClr>
              <a:buSzPts val="1400"/>
              <a:buChar char="■"/>
              <a:defRPr/>
            </a:lvl3pPr>
            <a:lvl4pPr lvl="3" algn="ctr" rtl="0">
              <a:lnSpc>
                <a:spcPct val="115000"/>
              </a:lnSpc>
              <a:spcBef>
                <a:spcPts val="0"/>
              </a:spcBef>
              <a:spcAft>
                <a:spcPts val="0"/>
              </a:spcAft>
              <a:buClr>
                <a:srgbClr val="E76A28"/>
              </a:buClr>
              <a:buSzPts val="1400"/>
              <a:buChar char="●"/>
              <a:defRPr/>
            </a:lvl4pPr>
            <a:lvl5pPr lvl="4" algn="ctr" rtl="0">
              <a:lnSpc>
                <a:spcPct val="115000"/>
              </a:lnSpc>
              <a:spcBef>
                <a:spcPts val="0"/>
              </a:spcBef>
              <a:spcAft>
                <a:spcPts val="0"/>
              </a:spcAft>
              <a:buClr>
                <a:srgbClr val="E76A28"/>
              </a:buClr>
              <a:buSzPts val="1400"/>
              <a:buChar char="○"/>
              <a:defRPr/>
            </a:lvl5pPr>
            <a:lvl6pPr lvl="5" algn="ctr" rtl="0">
              <a:lnSpc>
                <a:spcPct val="115000"/>
              </a:lnSpc>
              <a:spcBef>
                <a:spcPts val="0"/>
              </a:spcBef>
              <a:spcAft>
                <a:spcPts val="0"/>
              </a:spcAft>
              <a:buClr>
                <a:srgbClr val="999999"/>
              </a:buClr>
              <a:buSzPts val="1400"/>
              <a:buChar char="■"/>
              <a:defRPr/>
            </a:lvl6pPr>
            <a:lvl7pPr lvl="6" algn="ctr" rtl="0">
              <a:lnSpc>
                <a:spcPct val="115000"/>
              </a:lnSpc>
              <a:spcBef>
                <a:spcPts val="0"/>
              </a:spcBef>
              <a:spcAft>
                <a:spcPts val="0"/>
              </a:spcAft>
              <a:buClr>
                <a:srgbClr val="999999"/>
              </a:buClr>
              <a:buSzPts val="1400"/>
              <a:buChar char="●"/>
              <a:defRPr/>
            </a:lvl7pPr>
            <a:lvl8pPr lvl="7" algn="ctr" rtl="0">
              <a:lnSpc>
                <a:spcPct val="115000"/>
              </a:lnSpc>
              <a:spcBef>
                <a:spcPts val="0"/>
              </a:spcBef>
              <a:spcAft>
                <a:spcPts val="0"/>
              </a:spcAft>
              <a:buClr>
                <a:srgbClr val="999999"/>
              </a:buClr>
              <a:buSzPts val="1400"/>
              <a:buChar char="○"/>
              <a:defRPr/>
            </a:lvl8pPr>
            <a:lvl9pPr lvl="8" algn="ctr" rtl="0">
              <a:lnSpc>
                <a:spcPct val="115000"/>
              </a:lnSpc>
              <a:spcBef>
                <a:spcPts val="0"/>
              </a:spcBef>
              <a:spcAft>
                <a:spcPts val="0"/>
              </a:spcAft>
              <a:buClr>
                <a:srgbClr val="999999"/>
              </a:buClr>
              <a:buSzPts val="1400"/>
              <a:buChar char="■"/>
              <a:defRPr/>
            </a:lvl9pPr>
          </a:lstStyle>
          <a:p>
            <a:endParaRPr dirty="0"/>
          </a:p>
        </p:txBody>
      </p:sp>
      <p:sp>
        <p:nvSpPr>
          <p:cNvPr id="39" name="Google Shape;39;p7"/>
          <p:cNvSpPr>
            <a:spLocks noGrp="1"/>
          </p:cNvSpPr>
          <p:nvPr>
            <p:ph type="pic" idx="2"/>
          </p:nvPr>
        </p:nvSpPr>
        <p:spPr>
          <a:xfrm>
            <a:off x="5646899" y="3400"/>
            <a:ext cx="3497100" cy="6858000"/>
          </a:xfrm>
          <a:prstGeom prst="rect">
            <a:avLst/>
          </a:prstGeom>
          <a:noFill/>
          <a:ln>
            <a:noFill/>
          </a:ln>
        </p:spPr>
      </p:sp>
      <p:sp>
        <p:nvSpPr>
          <p:cNvPr id="40" name="Google Shape;40;p7"/>
          <p:cNvSpPr/>
          <p:nvPr/>
        </p:nvSpPr>
        <p:spPr>
          <a:xfrm flipH="1">
            <a:off x="338156" y="6072932"/>
            <a:ext cx="757826" cy="131477"/>
          </a:xfrm>
          <a:custGeom>
            <a:avLst/>
            <a:gdLst/>
            <a:ahLst/>
            <a:cxnLst/>
            <a:rect l="l" t="t" r="r" b="b"/>
            <a:pathLst>
              <a:path w="7977111" h="962025" extrusionOk="0">
                <a:moveTo>
                  <a:pt x="6645669" y="962025"/>
                </a:moveTo>
                <a:cubicBezTo>
                  <a:pt x="6269518" y="962025"/>
                  <a:pt x="6077113" y="739797"/>
                  <a:pt x="5907796" y="543544"/>
                </a:cubicBezTo>
                <a:cubicBezTo>
                  <a:pt x="5745214" y="354987"/>
                  <a:pt x="5603796" y="192405"/>
                  <a:pt x="5315189" y="192405"/>
                </a:cubicBezTo>
                <a:cubicBezTo>
                  <a:pt x="5026581" y="192405"/>
                  <a:pt x="4886125" y="354987"/>
                  <a:pt x="4723543" y="543544"/>
                </a:cubicBezTo>
                <a:cubicBezTo>
                  <a:pt x="4554227" y="739797"/>
                  <a:pt x="4362784" y="962025"/>
                  <a:pt x="3986632" y="962025"/>
                </a:cubicBezTo>
                <a:cubicBezTo>
                  <a:pt x="3610480" y="962025"/>
                  <a:pt x="3418075" y="739797"/>
                  <a:pt x="3248759" y="543544"/>
                </a:cubicBezTo>
                <a:cubicBezTo>
                  <a:pt x="3086177" y="354987"/>
                  <a:pt x="2944759" y="192405"/>
                  <a:pt x="2657113" y="192405"/>
                </a:cubicBezTo>
                <a:cubicBezTo>
                  <a:pt x="2369468" y="192405"/>
                  <a:pt x="2228050" y="354987"/>
                  <a:pt x="2065468" y="543544"/>
                </a:cubicBezTo>
                <a:cubicBezTo>
                  <a:pt x="1896151" y="739797"/>
                  <a:pt x="1704708" y="962025"/>
                  <a:pt x="1328557" y="962025"/>
                </a:cubicBezTo>
                <a:cubicBezTo>
                  <a:pt x="952405" y="962025"/>
                  <a:pt x="760962" y="739797"/>
                  <a:pt x="591645" y="543544"/>
                </a:cubicBezTo>
                <a:cubicBezTo>
                  <a:pt x="429063" y="354987"/>
                  <a:pt x="288608" y="192405"/>
                  <a:pt x="0" y="192405"/>
                </a:cubicBezTo>
                <a:lnTo>
                  <a:pt x="0" y="0"/>
                </a:lnTo>
                <a:cubicBezTo>
                  <a:pt x="376152" y="0"/>
                  <a:pt x="567595" y="222228"/>
                  <a:pt x="736911" y="418481"/>
                </a:cubicBezTo>
                <a:cubicBezTo>
                  <a:pt x="899493" y="607038"/>
                  <a:pt x="1039949" y="769620"/>
                  <a:pt x="1328557" y="769620"/>
                </a:cubicBezTo>
                <a:cubicBezTo>
                  <a:pt x="1617164" y="769620"/>
                  <a:pt x="1757620" y="607038"/>
                  <a:pt x="1920202" y="418481"/>
                </a:cubicBezTo>
                <a:cubicBezTo>
                  <a:pt x="2089518" y="222228"/>
                  <a:pt x="2280961" y="0"/>
                  <a:pt x="2658075" y="0"/>
                </a:cubicBezTo>
                <a:cubicBezTo>
                  <a:pt x="3035189" y="0"/>
                  <a:pt x="3226632" y="222228"/>
                  <a:pt x="3395949" y="418481"/>
                </a:cubicBezTo>
                <a:cubicBezTo>
                  <a:pt x="3558531" y="607038"/>
                  <a:pt x="3699949" y="769620"/>
                  <a:pt x="3987594" y="769620"/>
                </a:cubicBezTo>
                <a:cubicBezTo>
                  <a:pt x="4275240" y="769620"/>
                  <a:pt x="4416657" y="607038"/>
                  <a:pt x="4579240" y="418481"/>
                </a:cubicBezTo>
                <a:cubicBezTo>
                  <a:pt x="4748556" y="222228"/>
                  <a:pt x="4939999" y="0"/>
                  <a:pt x="5316151" y="0"/>
                </a:cubicBezTo>
                <a:cubicBezTo>
                  <a:pt x="5692303" y="0"/>
                  <a:pt x="5884708" y="222228"/>
                  <a:pt x="6054024" y="418481"/>
                </a:cubicBezTo>
                <a:cubicBezTo>
                  <a:pt x="6216606" y="607038"/>
                  <a:pt x="6358024" y="769620"/>
                  <a:pt x="6646631" y="769620"/>
                </a:cubicBezTo>
                <a:cubicBezTo>
                  <a:pt x="6935239" y="769620"/>
                  <a:pt x="7075694" y="607038"/>
                  <a:pt x="7239239" y="418481"/>
                </a:cubicBezTo>
                <a:cubicBezTo>
                  <a:pt x="7408555" y="222228"/>
                  <a:pt x="7600960" y="0"/>
                  <a:pt x="7977112" y="0"/>
                </a:cubicBezTo>
                <a:lnTo>
                  <a:pt x="7977112" y="192405"/>
                </a:lnTo>
                <a:cubicBezTo>
                  <a:pt x="7688505" y="192405"/>
                  <a:pt x="7548049" y="354987"/>
                  <a:pt x="7384504" y="543544"/>
                </a:cubicBezTo>
                <a:cubicBezTo>
                  <a:pt x="7215188" y="739797"/>
                  <a:pt x="7022783" y="962025"/>
                  <a:pt x="6646631" y="962025"/>
                </a:cubicBezTo>
                <a:lnTo>
                  <a:pt x="6645669" y="962025"/>
                </a:lnTo>
                <a:close/>
              </a:path>
            </a:pathLst>
          </a:custGeom>
          <a:solidFill>
            <a:schemeClr val="dk1"/>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41B2D"/>
              </a:solidFill>
              <a:latin typeface="Calibri"/>
              <a:ea typeface="Calibri"/>
              <a:cs typeface="Calibri"/>
              <a:sym typeface="Calibri"/>
            </a:endParaRPr>
          </a:p>
        </p:txBody>
      </p:sp>
    </p:spTree>
    <p:extLst>
      <p:ext uri="{BB962C8B-B14F-4D97-AF65-F5344CB8AC3E}">
        <p14:creationId xmlns:p14="http://schemas.microsoft.com/office/powerpoint/2010/main" val="298168595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4"/>
        <p:cNvGrpSpPr/>
        <p:nvPr/>
      </p:nvGrpSpPr>
      <p:grpSpPr>
        <a:xfrm>
          <a:off x="0" y="0"/>
          <a:ext cx="0" cy="0"/>
          <a:chOff x="0" y="0"/>
          <a:chExt cx="0" cy="0"/>
        </a:xfrm>
      </p:grpSpPr>
      <p:sp>
        <p:nvSpPr>
          <p:cNvPr id="45" name="Google Shape;45;p9"/>
          <p:cNvSpPr txBox="1">
            <a:spLocks noGrp="1"/>
          </p:cNvSpPr>
          <p:nvPr>
            <p:ph type="title"/>
          </p:nvPr>
        </p:nvSpPr>
        <p:spPr>
          <a:xfrm>
            <a:off x="1998975" y="1899967"/>
            <a:ext cx="3639600" cy="15484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6000"/>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46" name="Google Shape;46;p9"/>
          <p:cNvSpPr txBox="1">
            <a:spLocks noGrp="1"/>
          </p:cNvSpPr>
          <p:nvPr>
            <p:ph type="subTitle" idx="1"/>
          </p:nvPr>
        </p:nvSpPr>
        <p:spPr>
          <a:xfrm>
            <a:off x="1998975" y="3448533"/>
            <a:ext cx="3639600" cy="1320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6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pic>
        <p:nvPicPr>
          <p:cNvPr id="47" name="Google Shape;47;p9"/>
          <p:cNvPicPr preferRelativeResize="0"/>
          <p:nvPr/>
        </p:nvPicPr>
        <p:blipFill rotWithShape="1">
          <a:blip r:embed="rId2">
            <a:alphaModFix/>
          </a:blip>
          <a:srcRect l="48039" t="5892" r="5342" b="25430"/>
          <a:stretch/>
        </p:blipFill>
        <p:spPr>
          <a:xfrm rot="10800000" flipH="1">
            <a:off x="13" y="2743200"/>
            <a:ext cx="2492099" cy="4163501"/>
          </a:xfrm>
          <a:prstGeom prst="rect">
            <a:avLst/>
          </a:prstGeom>
          <a:noFill/>
          <a:ln>
            <a:noFill/>
          </a:ln>
        </p:spPr>
      </p:pic>
      <p:grpSp>
        <p:nvGrpSpPr>
          <p:cNvPr id="48" name="Google Shape;48;p9"/>
          <p:cNvGrpSpPr/>
          <p:nvPr/>
        </p:nvGrpSpPr>
        <p:grpSpPr>
          <a:xfrm>
            <a:off x="352229" y="341240"/>
            <a:ext cx="5238060" cy="7437024"/>
            <a:chOff x="352229" y="255930"/>
            <a:chExt cx="5238060" cy="5577768"/>
          </a:xfrm>
        </p:grpSpPr>
        <p:sp>
          <p:nvSpPr>
            <p:cNvPr id="49" name="Google Shape;49;p9"/>
            <p:cNvSpPr/>
            <p:nvPr/>
          </p:nvSpPr>
          <p:spPr>
            <a:xfrm flipH="1">
              <a:off x="352229" y="255930"/>
              <a:ext cx="567147" cy="567147"/>
            </a:xfrm>
            <a:prstGeom prst="ellipse">
              <a:avLst/>
            </a:prstGeom>
            <a:solidFill>
              <a:schemeClr val="accent1"/>
            </a:solidFill>
            <a:ln>
              <a:noFill/>
            </a:ln>
          </p:spPr>
          <p:txBody>
            <a:bodyPr spcFirstLastPara="1" wrap="square" lIns="91425" tIns="91425" rIns="91425" bIns="91425" anchor="ctr" anchorCtr="0">
              <a:noAutofit/>
            </a:bodyPr>
            <a:lstStyle/>
            <a:p>
              <a:pPr algn="ctr">
                <a:buClr>
                  <a:srgbClr val="000000"/>
                </a:buClr>
                <a:buFont typeface="Arial"/>
                <a:buNone/>
              </a:pPr>
              <a:endParaRPr sz="1400" kern="0" dirty="0">
                <a:solidFill>
                  <a:srgbClr val="000000"/>
                </a:solidFill>
                <a:ea typeface="DM Sans"/>
                <a:cs typeface="Arial" panose="020B0604020202020204" pitchFamily="34" charset="0"/>
                <a:sym typeface="DM Sans"/>
              </a:endParaRPr>
            </a:p>
          </p:txBody>
        </p:sp>
        <p:sp>
          <p:nvSpPr>
            <p:cNvPr id="50" name="Google Shape;50;p9"/>
            <p:cNvSpPr/>
            <p:nvPr/>
          </p:nvSpPr>
          <p:spPr>
            <a:xfrm flipH="1">
              <a:off x="584041" y="490197"/>
              <a:ext cx="765515" cy="98614"/>
            </a:xfrm>
            <a:custGeom>
              <a:avLst/>
              <a:gdLst/>
              <a:ahLst/>
              <a:cxnLst/>
              <a:rect l="l" t="t" r="r" b="b"/>
              <a:pathLst>
                <a:path w="7977111" h="962025" extrusionOk="0">
                  <a:moveTo>
                    <a:pt x="6645669" y="962025"/>
                  </a:moveTo>
                  <a:cubicBezTo>
                    <a:pt x="6269518" y="962025"/>
                    <a:pt x="6077113" y="739797"/>
                    <a:pt x="5907796" y="543544"/>
                  </a:cubicBezTo>
                  <a:cubicBezTo>
                    <a:pt x="5745214" y="354987"/>
                    <a:pt x="5603796" y="192405"/>
                    <a:pt x="5315189" y="192405"/>
                  </a:cubicBezTo>
                  <a:cubicBezTo>
                    <a:pt x="5026581" y="192405"/>
                    <a:pt x="4886125" y="354987"/>
                    <a:pt x="4723543" y="543544"/>
                  </a:cubicBezTo>
                  <a:cubicBezTo>
                    <a:pt x="4554227" y="739797"/>
                    <a:pt x="4362784" y="962025"/>
                    <a:pt x="3986632" y="962025"/>
                  </a:cubicBezTo>
                  <a:cubicBezTo>
                    <a:pt x="3610480" y="962025"/>
                    <a:pt x="3418075" y="739797"/>
                    <a:pt x="3248759" y="543544"/>
                  </a:cubicBezTo>
                  <a:cubicBezTo>
                    <a:pt x="3086177" y="354987"/>
                    <a:pt x="2944759" y="192405"/>
                    <a:pt x="2657113" y="192405"/>
                  </a:cubicBezTo>
                  <a:cubicBezTo>
                    <a:pt x="2369468" y="192405"/>
                    <a:pt x="2228050" y="354987"/>
                    <a:pt x="2065468" y="543544"/>
                  </a:cubicBezTo>
                  <a:cubicBezTo>
                    <a:pt x="1896151" y="739797"/>
                    <a:pt x="1704708" y="962025"/>
                    <a:pt x="1328557" y="962025"/>
                  </a:cubicBezTo>
                  <a:cubicBezTo>
                    <a:pt x="952405" y="962025"/>
                    <a:pt x="760962" y="739797"/>
                    <a:pt x="591645" y="543544"/>
                  </a:cubicBezTo>
                  <a:cubicBezTo>
                    <a:pt x="429063" y="354987"/>
                    <a:pt x="288608" y="192405"/>
                    <a:pt x="0" y="192405"/>
                  </a:cubicBezTo>
                  <a:lnTo>
                    <a:pt x="0" y="0"/>
                  </a:lnTo>
                  <a:cubicBezTo>
                    <a:pt x="376152" y="0"/>
                    <a:pt x="567595" y="222228"/>
                    <a:pt x="736911" y="418481"/>
                  </a:cubicBezTo>
                  <a:cubicBezTo>
                    <a:pt x="899493" y="607038"/>
                    <a:pt x="1039949" y="769620"/>
                    <a:pt x="1328557" y="769620"/>
                  </a:cubicBezTo>
                  <a:cubicBezTo>
                    <a:pt x="1617164" y="769620"/>
                    <a:pt x="1757620" y="607038"/>
                    <a:pt x="1920202" y="418481"/>
                  </a:cubicBezTo>
                  <a:cubicBezTo>
                    <a:pt x="2089518" y="222228"/>
                    <a:pt x="2280961" y="0"/>
                    <a:pt x="2658075" y="0"/>
                  </a:cubicBezTo>
                  <a:cubicBezTo>
                    <a:pt x="3035189" y="0"/>
                    <a:pt x="3226632" y="222228"/>
                    <a:pt x="3395949" y="418481"/>
                  </a:cubicBezTo>
                  <a:cubicBezTo>
                    <a:pt x="3558531" y="607038"/>
                    <a:pt x="3699949" y="769620"/>
                    <a:pt x="3987594" y="769620"/>
                  </a:cubicBezTo>
                  <a:cubicBezTo>
                    <a:pt x="4275240" y="769620"/>
                    <a:pt x="4416657" y="607038"/>
                    <a:pt x="4579240" y="418481"/>
                  </a:cubicBezTo>
                  <a:cubicBezTo>
                    <a:pt x="4748556" y="222228"/>
                    <a:pt x="4939999" y="0"/>
                    <a:pt x="5316151" y="0"/>
                  </a:cubicBezTo>
                  <a:cubicBezTo>
                    <a:pt x="5692303" y="0"/>
                    <a:pt x="5884708" y="222228"/>
                    <a:pt x="6054024" y="418481"/>
                  </a:cubicBezTo>
                  <a:cubicBezTo>
                    <a:pt x="6216606" y="607038"/>
                    <a:pt x="6358024" y="769620"/>
                    <a:pt x="6646631" y="769620"/>
                  </a:cubicBezTo>
                  <a:cubicBezTo>
                    <a:pt x="6935239" y="769620"/>
                    <a:pt x="7075694" y="607038"/>
                    <a:pt x="7239239" y="418481"/>
                  </a:cubicBezTo>
                  <a:cubicBezTo>
                    <a:pt x="7408555" y="222228"/>
                    <a:pt x="7600960" y="0"/>
                    <a:pt x="7977112" y="0"/>
                  </a:cubicBezTo>
                  <a:lnTo>
                    <a:pt x="7977112" y="192405"/>
                  </a:lnTo>
                  <a:cubicBezTo>
                    <a:pt x="7688505" y="192405"/>
                    <a:pt x="7548049" y="354987"/>
                    <a:pt x="7384504" y="543544"/>
                  </a:cubicBezTo>
                  <a:cubicBezTo>
                    <a:pt x="7215188" y="739797"/>
                    <a:pt x="7022783" y="962025"/>
                    <a:pt x="6646631" y="962025"/>
                  </a:cubicBezTo>
                  <a:lnTo>
                    <a:pt x="6645669" y="962025"/>
                  </a:lnTo>
                  <a:close/>
                </a:path>
              </a:pathLst>
            </a:custGeom>
            <a:solidFill>
              <a:schemeClr val="dk1"/>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41B2D"/>
                </a:solidFill>
                <a:latin typeface="Calibri"/>
                <a:ea typeface="Calibri"/>
                <a:cs typeface="Calibri"/>
                <a:sym typeface="Calibri"/>
              </a:endParaRPr>
            </a:p>
          </p:txBody>
        </p:sp>
        <p:sp>
          <p:nvSpPr>
            <p:cNvPr id="51" name="Google Shape;51;p9"/>
            <p:cNvSpPr/>
            <p:nvPr/>
          </p:nvSpPr>
          <p:spPr>
            <a:xfrm flipH="1">
              <a:off x="4360589" y="4603999"/>
              <a:ext cx="1229700" cy="12297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lgn="ctr">
                <a:buClr>
                  <a:srgbClr val="000000"/>
                </a:buClr>
                <a:buFont typeface="Arial"/>
                <a:buNone/>
              </a:pPr>
              <a:endParaRPr sz="1400" kern="0" dirty="0">
                <a:solidFill>
                  <a:srgbClr val="000000"/>
                </a:solidFill>
                <a:ea typeface="DM Sans"/>
                <a:cs typeface="Arial" panose="020B0604020202020204" pitchFamily="34" charset="0"/>
                <a:sym typeface="DM Sans"/>
              </a:endParaRPr>
            </a:p>
          </p:txBody>
        </p:sp>
      </p:grpSp>
    </p:spTree>
    <p:extLst>
      <p:ext uri="{BB962C8B-B14F-4D97-AF65-F5344CB8AC3E}">
        <p14:creationId xmlns:p14="http://schemas.microsoft.com/office/powerpoint/2010/main" val="399698925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2"/>
        <p:cNvGrpSpPr/>
        <p:nvPr/>
      </p:nvGrpSpPr>
      <p:grpSpPr>
        <a:xfrm>
          <a:off x="0" y="0"/>
          <a:ext cx="0" cy="0"/>
          <a:chOff x="0" y="0"/>
          <a:chExt cx="0" cy="0"/>
        </a:xfrm>
      </p:grpSpPr>
      <p:sp>
        <p:nvSpPr>
          <p:cNvPr id="53" name="Google Shape;53;p10"/>
          <p:cNvSpPr>
            <a:spLocks noGrp="1"/>
          </p:cNvSpPr>
          <p:nvPr>
            <p:ph type="pic" idx="2"/>
          </p:nvPr>
        </p:nvSpPr>
        <p:spPr>
          <a:xfrm>
            <a:off x="-25" y="-18300"/>
            <a:ext cx="9144000" cy="6876400"/>
          </a:xfrm>
          <a:prstGeom prst="rect">
            <a:avLst/>
          </a:prstGeom>
          <a:noFill/>
          <a:ln>
            <a:noFill/>
          </a:ln>
        </p:spPr>
      </p:sp>
      <p:sp>
        <p:nvSpPr>
          <p:cNvPr id="54" name="Google Shape;54;p10"/>
          <p:cNvSpPr txBox="1">
            <a:spLocks noGrp="1"/>
          </p:cNvSpPr>
          <p:nvPr>
            <p:ph type="title"/>
          </p:nvPr>
        </p:nvSpPr>
        <p:spPr>
          <a:xfrm>
            <a:off x="720000" y="5233067"/>
            <a:ext cx="7704000" cy="905600"/>
          </a:xfrm>
          <a:prstGeom prst="rect">
            <a:avLst/>
          </a:prstGeom>
          <a:solidFill>
            <a:schemeClr val="lt1"/>
          </a:solidFill>
        </p:spPr>
        <p:txBody>
          <a:bodyPr spcFirstLastPara="1" wrap="square" lIns="91425" tIns="91425" rIns="91425" bIns="91425" anchor="t" anchorCtr="0">
            <a:noAutofit/>
          </a:bodyPr>
          <a:lstStyle>
            <a:lvl1pPr lvl="0" algn="ctr" rtl="0">
              <a:spcBef>
                <a:spcPts val="0"/>
              </a:spcBef>
              <a:spcAft>
                <a:spcPts val="0"/>
              </a:spcAft>
              <a:buSzPts val="3000"/>
              <a:buNone/>
              <a:defRPr sz="3000"/>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2445905278"/>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5"/>
        <p:cNvGrpSpPr/>
        <p:nvPr/>
      </p:nvGrpSpPr>
      <p:grpSpPr>
        <a:xfrm>
          <a:off x="0" y="0"/>
          <a:ext cx="0" cy="0"/>
          <a:chOff x="0" y="0"/>
          <a:chExt cx="0" cy="0"/>
        </a:xfrm>
      </p:grpSpPr>
      <p:sp>
        <p:nvSpPr>
          <p:cNvPr id="56" name="Google Shape;56;p11"/>
          <p:cNvSpPr txBox="1">
            <a:spLocks noGrp="1"/>
          </p:cNvSpPr>
          <p:nvPr>
            <p:ph type="title" hasCustomPrompt="1"/>
          </p:nvPr>
        </p:nvSpPr>
        <p:spPr>
          <a:xfrm>
            <a:off x="713225" y="2270000"/>
            <a:ext cx="5488800" cy="1494800"/>
          </a:xfrm>
          <a:prstGeom prst="rect">
            <a:avLst/>
          </a:prstGeom>
        </p:spPr>
        <p:txBody>
          <a:bodyPr spcFirstLastPara="1" wrap="square" lIns="91425" tIns="91425" rIns="91425" bIns="91425" anchor="b" anchorCtr="0">
            <a:noAutofit/>
          </a:bodyPr>
          <a:lstStyle>
            <a:lvl1pPr lvl="0">
              <a:spcBef>
                <a:spcPts val="0"/>
              </a:spcBef>
              <a:spcAft>
                <a:spcPts val="0"/>
              </a:spcAft>
              <a:buSzPts val="9600"/>
              <a:buNone/>
              <a:defRPr sz="50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57" name="Google Shape;57;p11"/>
          <p:cNvSpPr txBox="1">
            <a:spLocks noGrp="1"/>
          </p:cNvSpPr>
          <p:nvPr>
            <p:ph type="subTitle" idx="1"/>
          </p:nvPr>
        </p:nvSpPr>
        <p:spPr>
          <a:xfrm>
            <a:off x="713225" y="3764800"/>
            <a:ext cx="3156300" cy="10264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16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dirty="0"/>
          </a:p>
        </p:txBody>
      </p:sp>
      <p:pic>
        <p:nvPicPr>
          <p:cNvPr id="58" name="Google Shape;58;p11"/>
          <p:cNvPicPr preferRelativeResize="0"/>
          <p:nvPr/>
        </p:nvPicPr>
        <p:blipFill rotWithShape="1">
          <a:blip r:embed="rId2">
            <a:alphaModFix/>
          </a:blip>
          <a:srcRect l="9055" t="52315" r="36489"/>
          <a:stretch/>
        </p:blipFill>
        <p:spPr>
          <a:xfrm>
            <a:off x="0" y="1"/>
            <a:ext cx="2911002" cy="2890803"/>
          </a:xfrm>
          <a:prstGeom prst="rect">
            <a:avLst/>
          </a:prstGeom>
          <a:noFill/>
          <a:ln>
            <a:noFill/>
          </a:ln>
        </p:spPr>
      </p:pic>
      <p:sp>
        <p:nvSpPr>
          <p:cNvPr id="59" name="Google Shape;59;p11"/>
          <p:cNvSpPr/>
          <p:nvPr/>
        </p:nvSpPr>
        <p:spPr>
          <a:xfrm>
            <a:off x="6832561" y="-920085"/>
            <a:ext cx="1229700" cy="1639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lgn="ctr">
              <a:buClr>
                <a:srgbClr val="000000"/>
              </a:buClr>
              <a:buFont typeface="Arial"/>
              <a:buNone/>
            </a:pPr>
            <a:endParaRPr sz="1400" kern="0" dirty="0">
              <a:solidFill>
                <a:srgbClr val="000000"/>
              </a:solidFill>
              <a:ea typeface="DM Sans"/>
              <a:cs typeface="Arial" panose="020B0604020202020204" pitchFamily="34" charset="0"/>
              <a:sym typeface="DM Sans"/>
            </a:endParaRPr>
          </a:p>
        </p:txBody>
      </p:sp>
    </p:spTree>
    <p:extLst>
      <p:ext uri="{BB962C8B-B14F-4D97-AF65-F5344CB8AC3E}">
        <p14:creationId xmlns:p14="http://schemas.microsoft.com/office/powerpoint/2010/main" val="3348616437"/>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0"/>
        <p:cNvGrpSpPr/>
        <p:nvPr/>
      </p:nvGrpSpPr>
      <p:grpSpPr>
        <a:xfrm>
          <a:off x="0" y="0"/>
          <a:ext cx="0" cy="0"/>
          <a:chOff x="0" y="0"/>
          <a:chExt cx="0" cy="0"/>
        </a:xfrm>
      </p:grpSpPr>
    </p:spTree>
    <p:extLst>
      <p:ext uri="{BB962C8B-B14F-4D97-AF65-F5344CB8AC3E}">
        <p14:creationId xmlns:p14="http://schemas.microsoft.com/office/powerpoint/2010/main" val="166669144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61"/>
        <p:cNvGrpSpPr/>
        <p:nvPr/>
      </p:nvGrpSpPr>
      <p:grpSpPr>
        <a:xfrm>
          <a:off x="0" y="0"/>
          <a:ext cx="0" cy="0"/>
          <a:chOff x="0" y="0"/>
          <a:chExt cx="0" cy="0"/>
        </a:xfrm>
      </p:grpSpPr>
      <p:grpSp>
        <p:nvGrpSpPr>
          <p:cNvPr id="62" name="Google Shape;62;p13"/>
          <p:cNvGrpSpPr/>
          <p:nvPr/>
        </p:nvGrpSpPr>
        <p:grpSpPr>
          <a:xfrm>
            <a:off x="-2" y="10"/>
            <a:ext cx="9144002" cy="6866967"/>
            <a:chOff x="-2" y="0"/>
            <a:chExt cx="9144002" cy="5150225"/>
          </a:xfrm>
        </p:grpSpPr>
        <p:pic>
          <p:nvPicPr>
            <p:cNvPr id="63" name="Google Shape;63;p13"/>
            <p:cNvPicPr preferRelativeResize="0"/>
            <p:nvPr/>
          </p:nvPicPr>
          <p:blipFill rotWithShape="1">
            <a:blip r:embed="rId2">
              <a:alphaModFix/>
            </a:blip>
            <a:srcRect l="12320" t="65543" r="35160" b="5847"/>
            <a:stretch/>
          </p:blipFill>
          <p:spPr>
            <a:xfrm>
              <a:off x="-2" y="0"/>
              <a:ext cx="2532552" cy="1173450"/>
            </a:xfrm>
            <a:prstGeom prst="rect">
              <a:avLst/>
            </a:prstGeom>
            <a:noFill/>
            <a:ln>
              <a:noFill/>
            </a:ln>
          </p:spPr>
        </p:pic>
        <p:pic>
          <p:nvPicPr>
            <p:cNvPr id="64" name="Google Shape;64;p13"/>
            <p:cNvPicPr preferRelativeResize="0"/>
            <p:nvPr/>
          </p:nvPicPr>
          <p:blipFill rotWithShape="1">
            <a:blip r:embed="rId2">
              <a:alphaModFix/>
            </a:blip>
            <a:srcRect l="56217" t="8940" r="11690" b="22655"/>
            <a:stretch/>
          </p:blipFill>
          <p:spPr>
            <a:xfrm rot="5400000" flipH="1">
              <a:off x="6967424" y="2973649"/>
              <a:ext cx="1547500" cy="2805652"/>
            </a:xfrm>
            <a:prstGeom prst="rect">
              <a:avLst/>
            </a:prstGeom>
            <a:noFill/>
            <a:ln>
              <a:noFill/>
            </a:ln>
          </p:spPr>
        </p:pic>
      </p:grpSp>
      <p:sp>
        <p:nvSpPr>
          <p:cNvPr id="65" name="Google Shape;65;p13"/>
          <p:cNvSpPr txBox="1">
            <a:spLocks noGrp="1"/>
          </p:cNvSpPr>
          <p:nvPr>
            <p:ph type="title"/>
          </p:nvPr>
        </p:nvSpPr>
        <p:spPr>
          <a:xfrm>
            <a:off x="720000" y="593367"/>
            <a:ext cx="7704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6" name="Google Shape;66;p13"/>
          <p:cNvSpPr txBox="1">
            <a:spLocks noGrp="1"/>
          </p:cNvSpPr>
          <p:nvPr>
            <p:ph type="subTitle" idx="1"/>
          </p:nvPr>
        </p:nvSpPr>
        <p:spPr>
          <a:xfrm>
            <a:off x="720000" y="2888531"/>
            <a:ext cx="23055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67" name="Google Shape;67;p13"/>
          <p:cNvSpPr txBox="1">
            <a:spLocks noGrp="1"/>
          </p:cNvSpPr>
          <p:nvPr>
            <p:ph type="subTitle" idx="2"/>
          </p:nvPr>
        </p:nvSpPr>
        <p:spPr>
          <a:xfrm>
            <a:off x="3419250" y="2888531"/>
            <a:ext cx="23055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68" name="Google Shape;68;p13"/>
          <p:cNvSpPr txBox="1">
            <a:spLocks noGrp="1"/>
          </p:cNvSpPr>
          <p:nvPr>
            <p:ph type="subTitle" idx="3"/>
          </p:nvPr>
        </p:nvSpPr>
        <p:spPr>
          <a:xfrm>
            <a:off x="720000" y="5199440"/>
            <a:ext cx="23055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69" name="Google Shape;69;p13"/>
          <p:cNvSpPr txBox="1">
            <a:spLocks noGrp="1"/>
          </p:cNvSpPr>
          <p:nvPr>
            <p:ph type="subTitle" idx="4"/>
          </p:nvPr>
        </p:nvSpPr>
        <p:spPr>
          <a:xfrm>
            <a:off x="3419250" y="5199440"/>
            <a:ext cx="23055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70" name="Google Shape;70;p13"/>
          <p:cNvSpPr txBox="1">
            <a:spLocks noGrp="1"/>
          </p:cNvSpPr>
          <p:nvPr>
            <p:ph type="subTitle" idx="5"/>
          </p:nvPr>
        </p:nvSpPr>
        <p:spPr>
          <a:xfrm>
            <a:off x="6118549" y="2888531"/>
            <a:ext cx="23055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71" name="Google Shape;71;p13"/>
          <p:cNvSpPr txBox="1">
            <a:spLocks noGrp="1"/>
          </p:cNvSpPr>
          <p:nvPr>
            <p:ph type="subTitle" idx="6"/>
          </p:nvPr>
        </p:nvSpPr>
        <p:spPr>
          <a:xfrm>
            <a:off x="6118549" y="5199440"/>
            <a:ext cx="23055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72" name="Google Shape;72;p13"/>
          <p:cNvSpPr txBox="1">
            <a:spLocks noGrp="1"/>
          </p:cNvSpPr>
          <p:nvPr>
            <p:ph type="title" idx="7" hasCustomPrompt="1"/>
          </p:nvPr>
        </p:nvSpPr>
        <p:spPr>
          <a:xfrm>
            <a:off x="720000" y="1877627"/>
            <a:ext cx="734700" cy="5968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25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3" name="Google Shape;73;p13"/>
          <p:cNvSpPr txBox="1">
            <a:spLocks noGrp="1"/>
          </p:cNvSpPr>
          <p:nvPr>
            <p:ph type="title" idx="8" hasCustomPrompt="1"/>
          </p:nvPr>
        </p:nvSpPr>
        <p:spPr>
          <a:xfrm>
            <a:off x="720000" y="4187755"/>
            <a:ext cx="734700" cy="5968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25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4" name="Google Shape;74;p13"/>
          <p:cNvSpPr txBox="1">
            <a:spLocks noGrp="1"/>
          </p:cNvSpPr>
          <p:nvPr>
            <p:ph type="title" idx="9" hasCustomPrompt="1"/>
          </p:nvPr>
        </p:nvSpPr>
        <p:spPr>
          <a:xfrm>
            <a:off x="3419250" y="1877627"/>
            <a:ext cx="734700" cy="5968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25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5" name="Google Shape;75;p13"/>
          <p:cNvSpPr txBox="1">
            <a:spLocks noGrp="1"/>
          </p:cNvSpPr>
          <p:nvPr>
            <p:ph type="title" idx="13" hasCustomPrompt="1"/>
          </p:nvPr>
        </p:nvSpPr>
        <p:spPr>
          <a:xfrm>
            <a:off x="3419250" y="4187755"/>
            <a:ext cx="734700" cy="5968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25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6" name="Google Shape;76;p13"/>
          <p:cNvSpPr txBox="1">
            <a:spLocks noGrp="1"/>
          </p:cNvSpPr>
          <p:nvPr>
            <p:ph type="title" idx="14" hasCustomPrompt="1"/>
          </p:nvPr>
        </p:nvSpPr>
        <p:spPr>
          <a:xfrm>
            <a:off x="6118549" y="1877627"/>
            <a:ext cx="734700" cy="5968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25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7" name="Google Shape;77;p13"/>
          <p:cNvSpPr txBox="1">
            <a:spLocks noGrp="1"/>
          </p:cNvSpPr>
          <p:nvPr>
            <p:ph type="title" idx="15" hasCustomPrompt="1"/>
          </p:nvPr>
        </p:nvSpPr>
        <p:spPr>
          <a:xfrm>
            <a:off x="6118549" y="4187755"/>
            <a:ext cx="734700" cy="5968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25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8" name="Google Shape;78;p13"/>
          <p:cNvSpPr txBox="1">
            <a:spLocks noGrp="1"/>
          </p:cNvSpPr>
          <p:nvPr>
            <p:ph type="subTitle" idx="16"/>
          </p:nvPr>
        </p:nvSpPr>
        <p:spPr>
          <a:xfrm>
            <a:off x="720000" y="2401483"/>
            <a:ext cx="2305500" cy="6464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Encode Sans"/>
                <a:ea typeface="Encode Sans"/>
                <a:cs typeface="Encode Sans"/>
                <a:sym typeface="Encode Sans"/>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79" name="Google Shape;79;p13"/>
          <p:cNvSpPr txBox="1">
            <a:spLocks noGrp="1"/>
          </p:cNvSpPr>
          <p:nvPr>
            <p:ph type="subTitle" idx="17"/>
          </p:nvPr>
        </p:nvSpPr>
        <p:spPr>
          <a:xfrm>
            <a:off x="3419250" y="2401483"/>
            <a:ext cx="2305500" cy="6464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Encode Sans"/>
                <a:ea typeface="Encode Sans"/>
                <a:cs typeface="Encode Sans"/>
                <a:sym typeface="Encode Sans"/>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80" name="Google Shape;80;p13"/>
          <p:cNvSpPr txBox="1">
            <a:spLocks noGrp="1"/>
          </p:cNvSpPr>
          <p:nvPr>
            <p:ph type="subTitle" idx="18"/>
          </p:nvPr>
        </p:nvSpPr>
        <p:spPr>
          <a:xfrm>
            <a:off x="6118549" y="2401483"/>
            <a:ext cx="2305500" cy="6464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Encode Sans"/>
                <a:ea typeface="Encode Sans"/>
                <a:cs typeface="Encode Sans"/>
                <a:sym typeface="Encode Sans"/>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81" name="Google Shape;81;p13"/>
          <p:cNvSpPr txBox="1">
            <a:spLocks noGrp="1"/>
          </p:cNvSpPr>
          <p:nvPr>
            <p:ph type="subTitle" idx="19"/>
          </p:nvPr>
        </p:nvSpPr>
        <p:spPr>
          <a:xfrm>
            <a:off x="720000" y="4711700"/>
            <a:ext cx="2305500" cy="6464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Encode Sans"/>
                <a:ea typeface="Encode Sans"/>
                <a:cs typeface="Encode Sans"/>
                <a:sym typeface="Encode Sans"/>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82" name="Google Shape;82;p13"/>
          <p:cNvSpPr txBox="1">
            <a:spLocks noGrp="1"/>
          </p:cNvSpPr>
          <p:nvPr>
            <p:ph type="subTitle" idx="20"/>
          </p:nvPr>
        </p:nvSpPr>
        <p:spPr>
          <a:xfrm>
            <a:off x="3419250" y="4711700"/>
            <a:ext cx="2305500" cy="6464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Encode Sans"/>
                <a:ea typeface="Encode Sans"/>
                <a:cs typeface="Encode Sans"/>
                <a:sym typeface="Encode Sans"/>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83" name="Google Shape;83;p13"/>
          <p:cNvSpPr txBox="1">
            <a:spLocks noGrp="1"/>
          </p:cNvSpPr>
          <p:nvPr>
            <p:ph type="subTitle" idx="21"/>
          </p:nvPr>
        </p:nvSpPr>
        <p:spPr>
          <a:xfrm>
            <a:off x="6118549" y="4711700"/>
            <a:ext cx="2305500" cy="6464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Encode Sans"/>
                <a:ea typeface="Encode Sans"/>
                <a:cs typeface="Encode Sans"/>
                <a:sym typeface="Encode Sans"/>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Tree>
    <p:extLst>
      <p:ext uri="{BB962C8B-B14F-4D97-AF65-F5344CB8AC3E}">
        <p14:creationId xmlns:p14="http://schemas.microsoft.com/office/powerpoint/2010/main" val="12445165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9072F99-16A1-4E5F-BC03-7C61E2977849}" type="datetimeFigureOut">
              <a:rPr lang="en-US" smtClean="0">
                <a:solidFill>
                  <a:prstClr val="black">
                    <a:tint val="75000"/>
                  </a:prstClr>
                </a:solidFill>
              </a:rPr>
              <a:pPr/>
              <a:t>8/16/2024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9032FBF-DFAE-4B42-967A-1F422E425E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242045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95"/>
        <p:cNvGrpSpPr/>
        <p:nvPr/>
      </p:nvGrpSpPr>
      <p:grpSpPr>
        <a:xfrm>
          <a:off x="0" y="0"/>
          <a:ext cx="0" cy="0"/>
          <a:chOff x="0" y="0"/>
          <a:chExt cx="0" cy="0"/>
        </a:xfrm>
      </p:grpSpPr>
      <p:pic>
        <p:nvPicPr>
          <p:cNvPr id="96" name="Google Shape;96;p16"/>
          <p:cNvPicPr preferRelativeResize="0"/>
          <p:nvPr/>
        </p:nvPicPr>
        <p:blipFill rotWithShape="1">
          <a:blip r:embed="rId2">
            <a:alphaModFix/>
          </a:blip>
          <a:srcRect l="53382" t="5892" b="25430"/>
          <a:stretch/>
        </p:blipFill>
        <p:spPr>
          <a:xfrm flipH="1">
            <a:off x="6651916" y="-1"/>
            <a:ext cx="2492099" cy="4163501"/>
          </a:xfrm>
          <a:prstGeom prst="rect">
            <a:avLst/>
          </a:prstGeom>
          <a:noFill/>
          <a:ln>
            <a:noFill/>
          </a:ln>
        </p:spPr>
      </p:pic>
      <p:sp>
        <p:nvSpPr>
          <p:cNvPr id="97" name="Google Shape;97;p16"/>
          <p:cNvSpPr txBox="1">
            <a:spLocks noGrp="1"/>
          </p:cNvSpPr>
          <p:nvPr>
            <p:ph type="title"/>
          </p:nvPr>
        </p:nvSpPr>
        <p:spPr>
          <a:xfrm>
            <a:off x="2329354" y="3752833"/>
            <a:ext cx="5796600" cy="882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sz="2000">
                <a:latin typeface="Arial" panose="020B0604020202020204" pitchFamily="34" charset="0"/>
                <a:ea typeface="Arial" panose="020B0604020202020204" pitchFamily="34" charset="0"/>
                <a:cs typeface="Arial" panose="020B0604020202020204" pitchFamily="34" charset="0"/>
                <a:sym typeface="DM Sans"/>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dirty="0"/>
          </a:p>
        </p:txBody>
      </p:sp>
      <p:sp>
        <p:nvSpPr>
          <p:cNvPr id="98" name="Google Shape;98;p16"/>
          <p:cNvSpPr txBox="1">
            <a:spLocks noGrp="1"/>
          </p:cNvSpPr>
          <p:nvPr>
            <p:ph type="subTitle" idx="1"/>
          </p:nvPr>
        </p:nvSpPr>
        <p:spPr>
          <a:xfrm>
            <a:off x="2329300" y="1268433"/>
            <a:ext cx="5796600" cy="24844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000"/>
              <a:buNone/>
              <a:defRPr sz="25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3000"/>
              <a:buNone/>
              <a:defRPr sz="3000"/>
            </a:lvl2pPr>
            <a:lvl3pPr lvl="2" algn="ctr" rtl="0">
              <a:lnSpc>
                <a:spcPct val="100000"/>
              </a:lnSpc>
              <a:spcBef>
                <a:spcPts val="0"/>
              </a:spcBef>
              <a:spcAft>
                <a:spcPts val="0"/>
              </a:spcAft>
              <a:buSzPts val="3000"/>
              <a:buNone/>
              <a:defRPr sz="3000"/>
            </a:lvl3pPr>
            <a:lvl4pPr lvl="3" algn="ctr" rtl="0">
              <a:lnSpc>
                <a:spcPct val="100000"/>
              </a:lnSpc>
              <a:spcBef>
                <a:spcPts val="0"/>
              </a:spcBef>
              <a:spcAft>
                <a:spcPts val="0"/>
              </a:spcAft>
              <a:buSzPts val="3000"/>
              <a:buNone/>
              <a:defRPr sz="3000"/>
            </a:lvl4pPr>
            <a:lvl5pPr lvl="4" algn="ctr" rtl="0">
              <a:lnSpc>
                <a:spcPct val="100000"/>
              </a:lnSpc>
              <a:spcBef>
                <a:spcPts val="0"/>
              </a:spcBef>
              <a:spcAft>
                <a:spcPts val="0"/>
              </a:spcAft>
              <a:buSzPts val="3000"/>
              <a:buNone/>
              <a:defRPr sz="3000"/>
            </a:lvl5pPr>
            <a:lvl6pPr lvl="5" algn="ctr" rtl="0">
              <a:lnSpc>
                <a:spcPct val="100000"/>
              </a:lnSpc>
              <a:spcBef>
                <a:spcPts val="0"/>
              </a:spcBef>
              <a:spcAft>
                <a:spcPts val="0"/>
              </a:spcAft>
              <a:buSzPts val="3000"/>
              <a:buNone/>
              <a:defRPr sz="3000"/>
            </a:lvl6pPr>
            <a:lvl7pPr lvl="6" algn="ctr" rtl="0">
              <a:lnSpc>
                <a:spcPct val="100000"/>
              </a:lnSpc>
              <a:spcBef>
                <a:spcPts val="0"/>
              </a:spcBef>
              <a:spcAft>
                <a:spcPts val="0"/>
              </a:spcAft>
              <a:buSzPts val="3000"/>
              <a:buNone/>
              <a:defRPr sz="3000"/>
            </a:lvl7pPr>
            <a:lvl8pPr lvl="7" algn="ctr" rtl="0">
              <a:lnSpc>
                <a:spcPct val="100000"/>
              </a:lnSpc>
              <a:spcBef>
                <a:spcPts val="0"/>
              </a:spcBef>
              <a:spcAft>
                <a:spcPts val="0"/>
              </a:spcAft>
              <a:buSzPts val="3000"/>
              <a:buNone/>
              <a:defRPr sz="3000"/>
            </a:lvl8pPr>
            <a:lvl9pPr lvl="8" algn="ctr" rtl="0">
              <a:lnSpc>
                <a:spcPct val="100000"/>
              </a:lnSpc>
              <a:spcBef>
                <a:spcPts val="0"/>
              </a:spcBef>
              <a:spcAft>
                <a:spcPts val="0"/>
              </a:spcAft>
              <a:buSzPts val="3000"/>
              <a:buNone/>
              <a:defRPr sz="3000"/>
            </a:lvl9pPr>
          </a:lstStyle>
          <a:p>
            <a:endParaRPr dirty="0"/>
          </a:p>
        </p:txBody>
      </p:sp>
      <p:sp>
        <p:nvSpPr>
          <p:cNvPr id="99" name="Google Shape;99;p16"/>
          <p:cNvSpPr/>
          <p:nvPr/>
        </p:nvSpPr>
        <p:spPr>
          <a:xfrm flipH="1">
            <a:off x="1018164" y="-920068"/>
            <a:ext cx="1229700" cy="1639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lgn="ctr">
              <a:buClr>
                <a:srgbClr val="000000"/>
              </a:buClr>
              <a:buFont typeface="Arial"/>
              <a:buNone/>
            </a:pPr>
            <a:endParaRPr sz="1400" kern="0" dirty="0">
              <a:solidFill>
                <a:srgbClr val="000000"/>
              </a:solidFill>
              <a:ea typeface="DM Sans"/>
              <a:cs typeface="Arial" panose="020B0604020202020204" pitchFamily="34" charset="0"/>
              <a:sym typeface="DM Sans"/>
            </a:endParaRPr>
          </a:p>
        </p:txBody>
      </p:sp>
    </p:spTree>
    <p:extLst>
      <p:ext uri="{BB962C8B-B14F-4D97-AF65-F5344CB8AC3E}">
        <p14:creationId xmlns:p14="http://schemas.microsoft.com/office/powerpoint/2010/main" val="3941329265"/>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00"/>
        <p:cNvGrpSpPr/>
        <p:nvPr/>
      </p:nvGrpSpPr>
      <p:grpSpPr>
        <a:xfrm>
          <a:off x="0" y="0"/>
          <a:ext cx="0" cy="0"/>
          <a:chOff x="0" y="0"/>
          <a:chExt cx="0" cy="0"/>
        </a:xfrm>
      </p:grpSpPr>
      <p:sp>
        <p:nvSpPr>
          <p:cNvPr id="101" name="Google Shape;101;p17"/>
          <p:cNvSpPr txBox="1">
            <a:spLocks noGrp="1"/>
          </p:cNvSpPr>
          <p:nvPr>
            <p:ph type="title"/>
          </p:nvPr>
        </p:nvSpPr>
        <p:spPr>
          <a:xfrm>
            <a:off x="713225" y="1511800"/>
            <a:ext cx="4098600" cy="23464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02" name="Google Shape;102;p17"/>
          <p:cNvSpPr txBox="1">
            <a:spLocks noGrp="1"/>
          </p:cNvSpPr>
          <p:nvPr>
            <p:ph type="subTitle" idx="1"/>
          </p:nvPr>
        </p:nvSpPr>
        <p:spPr>
          <a:xfrm>
            <a:off x="713225" y="3857800"/>
            <a:ext cx="4098600" cy="1488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03" name="Google Shape;103;p17"/>
          <p:cNvSpPr>
            <a:spLocks noGrp="1"/>
          </p:cNvSpPr>
          <p:nvPr>
            <p:ph type="pic" idx="2"/>
          </p:nvPr>
        </p:nvSpPr>
        <p:spPr>
          <a:xfrm>
            <a:off x="5471621" y="0"/>
            <a:ext cx="3672300" cy="6858000"/>
          </a:xfrm>
          <a:prstGeom prst="rect">
            <a:avLst/>
          </a:prstGeom>
          <a:noFill/>
          <a:ln>
            <a:noFill/>
          </a:ln>
        </p:spPr>
      </p:sp>
      <p:pic>
        <p:nvPicPr>
          <p:cNvPr id="104" name="Google Shape;104;p17"/>
          <p:cNvPicPr preferRelativeResize="0"/>
          <p:nvPr/>
        </p:nvPicPr>
        <p:blipFill rotWithShape="1">
          <a:blip r:embed="rId2">
            <a:alphaModFix/>
          </a:blip>
          <a:srcRect l="53636" t="9637" r="8385" b="24620"/>
          <a:stretch/>
        </p:blipFill>
        <p:spPr>
          <a:xfrm>
            <a:off x="7201" y="1"/>
            <a:ext cx="1831327" cy="3595331"/>
          </a:xfrm>
          <a:prstGeom prst="rect">
            <a:avLst/>
          </a:prstGeom>
          <a:noFill/>
          <a:ln>
            <a:noFill/>
          </a:ln>
        </p:spPr>
      </p:pic>
      <p:grpSp>
        <p:nvGrpSpPr>
          <p:cNvPr id="105" name="Google Shape;105;p17"/>
          <p:cNvGrpSpPr/>
          <p:nvPr/>
        </p:nvGrpSpPr>
        <p:grpSpPr>
          <a:xfrm>
            <a:off x="334316" y="-920265"/>
            <a:ext cx="4154331" cy="7124673"/>
            <a:chOff x="334308" y="-690201"/>
            <a:chExt cx="4154331" cy="5343505"/>
          </a:xfrm>
        </p:grpSpPr>
        <p:sp>
          <p:nvSpPr>
            <p:cNvPr id="106" name="Google Shape;106;p17"/>
            <p:cNvSpPr/>
            <p:nvPr/>
          </p:nvSpPr>
          <p:spPr>
            <a:xfrm flipH="1">
              <a:off x="3258939" y="-690201"/>
              <a:ext cx="1229700" cy="12297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lgn="ctr">
                <a:buClr>
                  <a:srgbClr val="000000"/>
                </a:buClr>
                <a:buFont typeface="Arial"/>
                <a:buNone/>
              </a:pPr>
              <a:endParaRPr sz="1400" kern="0" dirty="0">
                <a:solidFill>
                  <a:srgbClr val="000000"/>
                </a:solidFill>
                <a:ea typeface="DM Sans"/>
                <a:cs typeface="Arial" panose="020B0604020202020204" pitchFamily="34" charset="0"/>
                <a:sym typeface="DM Sans"/>
              </a:endParaRPr>
            </a:p>
          </p:txBody>
        </p:sp>
        <p:sp>
          <p:nvSpPr>
            <p:cNvPr id="107" name="Google Shape;107;p17"/>
            <p:cNvSpPr/>
            <p:nvPr/>
          </p:nvSpPr>
          <p:spPr>
            <a:xfrm flipH="1">
              <a:off x="334308" y="4554696"/>
              <a:ext cx="757826" cy="98608"/>
            </a:xfrm>
            <a:custGeom>
              <a:avLst/>
              <a:gdLst/>
              <a:ahLst/>
              <a:cxnLst/>
              <a:rect l="l" t="t" r="r" b="b"/>
              <a:pathLst>
                <a:path w="7977111" h="962025" extrusionOk="0">
                  <a:moveTo>
                    <a:pt x="6645669" y="962025"/>
                  </a:moveTo>
                  <a:cubicBezTo>
                    <a:pt x="6269518" y="962025"/>
                    <a:pt x="6077113" y="739797"/>
                    <a:pt x="5907796" y="543544"/>
                  </a:cubicBezTo>
                  <a:cubicBezTo>
                    <a:pt x="5745214" y="354987"/>
                    <a:pt x="5603796" y="192405"/>
                    <a:pt x="5315189" y="192405"/>
                  </a:cubicBezTo>
                  <a:cubicBezTo>
                    <a:pt x="5026581" y="192405"/>
                    <a:pt x="4886125" y="354987"/>
                    <a:pt x="4723543" y="543544"/>
                  </a:cubicBezTo>
                  <a:cubicBezTo>
                    <a:pt x="4554227" y="739797"/>
                    <a:pt x="4362784" y="962025"/>
                    <a:pt x="3986632" y="962025"/>
                  </a:cubicBezTo>
                  <a:cubicBezTo>
                    <a:pt x="3610480" y="962025"/>
                    <a:pt x="3418075" y="739797"/>
                    <a:pt x="3248759" y="543544"/>
                  </a:cubicBezTo>
                  <a:cubicBezTo>
                    <a:pt x="3086177" y="354987"/>
                    <a:pt x="2944759" y="192405"/>
                    <a:pt x="2657113" y="192405"/>
                  </a:cubicBezTo>
                  <a:cubicBezTo>
                    <a:pt x="2369468" y="192405"/>
                    <a:pt x="2228050" y="354987"/>
                    <a:pt x="2065468" y="543544"/>
                  </a:cubicBezTo>
                  <a:cubicBezTo>
                    <a:pt x="1896151" y="739797"/>
                    <a:pt x="1704708" y="962025"/>
                    <a:pt x="1328557" y="962025"/>
                  </a:cubicBezTo>
                  <a:cubicBezTo>
                    <a:pt x="952405" y="962025"/>
                    <a:pt x="760962" y="739797"/>
                    <a:pt x="591645" y="543544"/>
                  </a:cubicBezTo>
                  <a:cubicBezTo>
                    <a:pt x="429063" y="354987"/>
                    <a:pt x="288608" y="192405"/>
                    <a:pt x="0" y="192405"/>
                  </a:cubicBezTo>
                  <a:lnTo>
                    <a:pt x="0" y="0"/>
                  </a:lnTo>
                  <a:cubicBezTo>
                    <a:pt x="376152" y="0"/>
                    <a:pt x="567595" y="222228"/>
                    <a:pt x="736911" y="418481"/>
                  </a:cubicBezTo>
                  <a:cubicBezTo>
                    <a:pt x="899493" y="607038"/>
                    <a:pt x="1039949" y="769620"/>
                    <a:pt x="1328557" y="769620"/>
                  </a:cubicBezTo>
                  <a:cubicBezTo>
                    <a:pt x="1617164" y="769620"/>
                    <a:pt x="1757620" y="607038"/>
                    <a:pt x="1920202" y="418481"/>
                  </a:cubicBezTo>
                  <a:cubicBezTo>
                    <a:pt x="2089518" y="222228"/>
                    <a:pt x="2280961" y="0"/>
                    <a:pt x="2658075" y="0"/>
                  </a:cubicBezTo>
                  <a:cubicBezTo>
                    <a:pt x="3035189" y="0"/>
                    <a:pt x="3226632" y="222228"/>
                    <a:pt x="3395949" y="418481"/>
                  </a:cubicBezTo>
                  <a:cubicBezTo>
                    <a:pt x="3558531" y="607038"/>
                    <a:pt x="3699949" y="769620"/>
                    <a:pt x="3987594" y="769620"/>
                  </a:cubicBezTo>
                  <a:cubicBezTo>
                    <a:pt x="4275240" y="769620"/>
                    <a:pt x="4416657" y="607038"/>
                    <a:pt x="4579240" y="418481"/>
                  </a:cubicBezTo>
                  <a:cubicBezTo>
                    <a:pt x="4748556" y="222228"/>
                    <a:pt x="4939999" y="0"/>
                    <a:pt x="5316151" y="0"/>
                  </a:cubicBezTo>
                  <a:cubicBezTo>
                    <a:pt x="5692303" y="0"/>
                    <a:pt x="5884708" y="222228"/>
                    <a:pt x="6054024" y="418481"/>
                  </a:cubicBezTo>
                  <a:cubicBezTo>
                    <a:pt x="6216606" y="607038"/>
                    <a:pt x="6358024" y="769620"/>
                    <a:pt x="6646631" y="769620"/>
                  </a:cubicBezTo>
                  <a:cubicBezTo>
                    <a:pt x="6935239" y="769620"/>
                    <a:pt x="7075694" y="607038"/>
                    <a:pt x="7239239" y="418481"/>
                  </a:cubicBezTo>
                  <a:cubicBezTo>
                    <a:pt x="7408555" y="222228"/>
                    <a:pt x="7600960" y="0"/>
                    <a:pt x="7977112" y="0"/>
                  </a:cubicBezTo>
                  <a:lnTo>
                    <a:pt x="7977112" y="192405"/>
                  </a:lnTo>
                  <a:cubicBezTo>
                    <a:pt x="7688505" y="192405"/>
                    <a:pt x="7548049" y="354987"/>
                    <a:pt x="7384504" y="543544"/>
                  </a:cubicBezTo>
                  <a:cubicBezTo>
                    <a:pt x="7215188" y="739797"/>
                    <a:pt x="7022783" y="962025"/>
                    <a:pt x="6646631" y="962025"/>
                  </a:cubicBezTo>
                  <a:lnTo>
                    <a:pt x="6645669" y="962025"/>
                  </a:lnTo>
                  <a:close/>
                </a:path>
              </a:pathLst>
            </a:custGeom>
            <a:solidFill>
              <a:schemeClr val="dk1"/>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41B2D"/>
                </a:solidFill>
                <a:latin typeface="Calibri"/>
                <a:ea typeface="Calibri"/>
                <a:cs typeface="Calibri"/>
                <a:sym typeface="Calibri"/>
              </a:endParaRPr>
            </a:p>
          </p:txBody>
        </p:sp>
      </p:grpSp>
    </p:spTree>
    <p:extLst>
      <p:ext uri="{BB962C8B-B14F-4D97-AF65-F5344CB8AC3E}">
        <p14:creationId xmlns:p14="http://schemas.microsoft.com/office/powerpoint/2010/main" val="368404537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08"/>
        <p:cNvGrpSpPr/>
        <p:nvPr/>
      </p:nvGrpSpPr>
      <p:grpSpPr>
        <a:xfrm>
          <a:off x="0" y="0"/>
          <a:ext cx="0" cy="0"/>
          <a:chOff x="0" y="0"/>
          <a:chExt cx="0" cy="0"/>
        </a:xfrm>
      </p:grpSpPr>
      <p:grpSp>
        <p:nvGrpSpPr>
          <p:cNvPr id="109" name="Google Shape;109;p18"/>
          <p:cNvGrpSpPr/>
          <p:nvPr/>
        </p:nvGrpSpPr>
        <p:grpSpPr>
          <a:xfrm>
            <a:off x="0" y="0"/>
            <a:ext cx="9144000" cy="6858000"/>
            <a:chOff x="0" y="0"/>
            <a:chExt cx="9144000" cy="5143500"/>
          </a:xfrm>
        </p:grpSpPr>
        <p:pic>
          <p:nvPicPr>
            <p:cNvPr id="110" name="Google Shape;110;p18"/>
            <p:cNvPicPr preferRelativeResize="0"/>
            <p:nvPr/>
          </p:nvPicPr>
          <p:blipFill rotWithShape="1">
            <a:blip r:embed="rId2">
              <a:alphaModFix/>
            </a:blip>
            <a:srcRect l="38316" t="4495" r="6985" b="23911"/>
            <a:stretch/>
          </p:blipFill>
          <p:spPr>
            <a:xfrm rot="10800000">
              <a:off x="6220024" y="1888351"/>
              <a:ext cx="2923976" cy="3255149"/>
            </a:xfrm>
            <a:prstGeom prst="rect">
              <a:avLst/>
            </a:prstGeom>
            <a:noFill/>
            <a:ln>
              <a:noFill/>
            </a:ln>
          </p:spPr>
        </p:pic>
        <p:pic>
          <p:nvPicPr>
            <p:cNvPr id="111" name="Google Shape;111;p18"/>
            <p:cNvPicPr preferRelativeResize="0"/>
            <p:nvPr/>
          </p:nvPicPr>
          <p:blipFill rotWithShape="1">
            <a:blip r:embed="rId2">
              <a:alphaModFix/>
            </a:blip>
            <a:srcRect l="8440" t="53991" r="32496" b="2501"/>
            <a:stretch/>
          </p:blipFill>
          <p:spPr>
            <a:xfrm>
              <a:off x="0" y="0"/>
              <a:ext cx="3157350" cy="1978176"/>
            </a:xfrm>
            <a:prstGeom prst="rect">
              <a:avLst/>
            </a:prstGeom>
            <a:noFill/>
            <a:ln>
              <a:noFill/>
            </a:ln>
          </p:spPr>
        </p:pic>
      </p:grpSp>
      <p:sp>
        <p:nvSpPr>
          <p:cNvPr id="112" name="Google Shape;112;p18"/>
          <p:cNvSpPr txBox="1">
            <a:spLocks noGrp="1"/>
          </p:cNvSpPr>
          <p:nvPr>
            <p:ph type="title"/>
          </p:nvPr>
        </p:nvSpPr>
        <p:spPr>
          <a:xfrm>
            <a:off x="932713" y="2073000"/>
            <a:ext cx="2725800" cy="14176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13" name="Google Shape;113;p18"/>
          <p:cNvSpPr txBox="1">
            <a:spLocks noGrp="1"/>
          </p:cNvSpPr>
          <p:nvPr>
            <p:ph type="subTitle" idx="1"/>
          </p:nvPr>
        </p:nvSpPr>
        <p:spPr>
          <a:xfrm>
            <a:off x="932713" y="3490600"/>
            <a:ext cx="2725800" cy="1497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14" name="Google Shape;114;p18"/>
          <p:cNvSpPr/>
          <p:nvPr/>
        </p:nvSpPr>
        <p:spPr>
          <a:xfrm>
            <a:off x="2274448" y="6138665"/>
            <a:ext cx="1229700" cy="1639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lgn="ctr">
              <a:buClr>
                <a:srgbClr val="000000"/>
              </a:buClr>
              <a:buFont typeface="Arial"/>
              <a:buNone/>
            </a:pPr>
            <a:endParaRPr sz="1400" kern="0" dirty="0">
              <a:solidFill>
                <a:srgbClr val="000000"/>
              </a:solidFill>
              <a:ea typeface="DM Sans"/>
              <a:cs typeface="Arial" panose="020B0604020202020204" pitchFamily="34" charset="0"/>
              <a:sym typeface="DM Sans"/>
            </a:endParaRPr>
          </a:p>
        </p:txBody>
      </p:sp>
    </p:spTree>
    <p:extLst>
      <p:ext uri="{BB962C8B-B14F-4D97-AF65-F5344CB8AC3E}">
        <p14:creationId xmlns:p14="http://schemas.microsoft.com/office/powerpoint/2010/main" val="151699499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119"/>
        <p:cNvGrpSpPr/>
        <p:nvPr/>
      </p:nvGrpSpPr>
      <p:grpSpPr>
        <a:xfrm>
          <a:off x="0" y="0"/>
          <a:ext cx="0" cy="0"/>
          <a:chOff x="0" y="0"/>
          <a:chExt cx="0" cy="0"/>
        </a:xfrm>
      </p:grpSpPr>
      <p:grpSp>
        <p:nvGrpSpPr>
          <p:cNvPr id="120" name="Google Shape;120;p20"/>
          <p:cNvGrpSpPr/>
          <p:nvPr/>
        </p:nvGrpSpPr>
        <p:grpSpPr>
          <a:xfrm>
            <a:off x="-10391" y="0"/>
            <a:ext cx="9154391" cy="6858000"/>
            <a:chOff x="-10391" y="0"/>
            <a:chExt cx="9154391" cy="5143500"/>
          </a:xfrm>
        </p:grpSpPr>
        <p:pic>
          <p:nvPicPr>
            <p:cNvPr id="121" name="Google Shape;121;p20"/>
            <p:cNvPicPr preferRelativeResize="0"/>
            <p:nvPr/>
          </p:nvPicPr>
          <p:blipFill rotWithShape="1">
            <a:blip r:embed="rId2">
              <a:alphaModFix/>
            </a:blip>
            <a:srcRect l="29075" t="54998" r="35396" b="22973"/>
            <a:stretch/>
          </p:blipFill>
          <p:spPr>
            <a:xfrm flipH="1">
              <a:off x="7430776" y="0"/>
              <a:ext cx="1713224" cy="903523"/>
            </a:xfrm>
            <a:prstGeom prst="rect">
              <a:avLst/>
            </a:prstGeom>
            <a:noFill/>
            <a:ln>
              <a:noFill/>
            </a:ln>
          </p:spPr>
        </p:pic>
        <p:pic>
          <p:nvPicPr>
            <p:cNvPr id="122" name="Google Shape;122;p20"/>
            <p:cNvPicPr preferRelativeResize="0"/>
            <p:nvPr/>
          </p:nvPicPr>
          <p:blipFill rotWithShape="1">
            <a:blip r:embed="rId2">
              <a:alphaModFix/>
            </a:blip>
            <a:srcRect l="51729" t="26417" r="36944" b="25974"/>
            <a:stretch/>
          </p:blipFill>
          <p:spPr>
            <a:xfrm rot="10800000" flipH="1">
              <a:off x="-10391" y="3190801"/>
              <a:ext cx="546202" cy="1952699"/>
            </a:xfrm>
            <a:prstGeom prst="rect">
              <a:avLst/>
            </a:prstGeom>
            <a:noFill/>
            <a:ln>
              <a:noFill/>
            </a:ln>
          </p:spPr>
        </p:pic>
      </p:grpSp>
      <p:sp>
        <p:nvSpPr>
          <p:cNvPr id="123" name="Google Shape;123;p20"/>
          <p:cNvSpPr txBox="1">
            <a:spLocks noGrp="1"/>
          </p:cNvSpPr>
          <p:nvPr>
            <p:ph type="title"/>
          </p:nvPr>
        </p:nvSpPr>
        <p:spPr>
          <a:xfrm>
            <a:off x="720000" y="593367"/>
            <a:ext cx="7704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24" name="Google Shape;124;p20"/>
          <p:cNvSpPr txBox="1">
            <a:spLocks noGrp="1"/>
          </p:cNvSpPr>
          <p:nvPr>
            <p:ph type="subTitle" idx="1"/>
          </p:nvPr>
        </p:nvSpPr>
        <p:spPr>
          <a:xfrm>
            <a:off x="4327445" y="3351269"/>
            <a:ext cx="2849400" cy="2032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25" name="Google Shape;125;p20"/>
          <p:cNvSpPr txBox="1">
            <a:spLocks noGrp="1"/>
          </p:cNvSpPr>
          <p:nvPr>
            <p:ph type="subTitle" idx="2"/>
          </p:nvPr>
        </p:nvSpPr>
        <p:spPr>
          <a:xfrm>
            <a:off x="720000" y="3351269"/>
            <a:ext cx="2849400" cy="2032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26" name="Google Shape;126;p20"/>
          <p:cNvSpPr txBox="1">
            <a:spLocks noGrp="1"/>
          </p:cNvSpPr>
          <p:nvPr>
            <p:ph type="subTitle" idx="3"/>
          </p:nvPr>
        </p:nvSpPr>
        <p:spPr>
          <a:xfrm>
            <a:off x="720000" y="2356041"/>
            <a:ext cx="2849400" cy="11692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Encode Sans"/>
                <a:ea typeface="Encode Sans"/>
                <a:cs typeface="Encode Sans"/>
                <a:sym typeface="Encode Sa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27" name="Google Shape;127;p20"/>
          <p:cNvSpPr txBox="1">
            <a:spLocks noGrp="1"/>
          </p:cNvSpPr>
          <p:nvPr>
            <p:ph type="subTitle" idx="4"/>
          </p:nvPr>
        </p:nvSpPr>
        <p:spPr>
          <a:xfrm>
            <a:off x="4327447" y="2356041"/>
            <a:ext cx="2849400" cy="11692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Encode Sans"/>
                <a:ea typeface="Encode Sans"/>
                <a:cs typeface="Encode Sans"/>
                <a:sym typeface="Encode Sa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grpSp>
        <p:nvGrpSpPr>
          <p:cNvPr id="128" name="Google Shape;128;p20"/>
          <p:cNvGrpSpPr/>
          <p:nvPr/>
        </p:nvGrpSpPr>
        <p:grpSpPr>
          <a:xfrm rot="-5400000">
            <a:off x="8268912" y="5783462"/>
            <a:ext cx="576940" cy="710396"/>
            <a:chOff x="5741750" y="3809796"/>
            <a:chExt cx="674100" cy="1106709"/>
          </a:xfrm>
        </p:grpSpPr>
        <p:sp>
          <p:nvSpPr>
            <p:cNvPr id="129" name="Google Shape;129;p20"/>
            <p:cNvSpPr/>
            <p:nvPr/>
          </p:nvSpPr>
          <p:spPr>
            <a:xfrm>
              <a:off x="5741750" y="4242405"/>
              <a:ext cx="674100" cy="674100"/>
            </a:xfrm>
            <a:prstGeom prst="pie">
              <a:avLst>
                <a:gd name="adj1" fmla="val 0"/>
                <a:gd name="adj2" fmla="val 10772809"/>
              </a:avLst>
            </a:prstGeom>
            <a:solidFill>
              <a:schemeClr val="dk2"/>
            </a:solidFill>
            <a:ln>
              <a:noFill/>
            </a:ln>
          </p:spPr>
          <p:txBody>
            <a:bodyPr spcFirstLastPara="1" wrap="square" lIns="91425" tIns="91425" rIns="91425" bIns="91425" anchor="ctr" anchorCtr="0">
              <a:noAutofit/>
            </a:bodyPr>
            <a:lstStyle/>
            <a:p>
              <a:pPr algn="ctr">
                <a:buClr>
                  <a:srgbClr val="000000"/>
                </a:buClr>
                <a:buFont typeface="Arial"/>
                <a:buNone/>
              </a:pPr>
              <a:endParaRPr sz="1400" kern="0">
                <a:solidFill>
                  <a:srgbClr val="000000"/>
                </a:solidFill>
                <a:latin typeface="Lato"/>
                <a:ea typeface="Lato"/>
                <a:cs typeface="Lato"/>
                <a:sym typeface="Lato"/>
              </a:endParaRPr>
            </a:p>
          </p:txBody>
        </p:sp>
        <p:sp>
          <p:nvSpPr>
            <p:cNvPr id="130" name="Google Shape;130;p20"/>
            <p:cNvSpPr/>
            <p:nvPr/>
          </p:nvSpPr>
          <p:spPr>
            <a:xfrm>
              <a:off x="5741750" y="3809796"/>
              <a:ext cx="674100" cy="674100"/>
            </a:xfrm>
            <a:prstGeom prst="pie">
              <a:avLst>
                <a:gd name="adj1" fmla="val 0"/>
                <a:gd name="adj2" fmla="val 10772809"/>
              </a:avLst>
            </a:prstGeom>
            <a:solidFill>
              <a:schemeClr val="dk2"/>
            </a:solidFill>
            <a:ln>
              <a:noFill/>
            </a:ln>
          </p:spPr>
          <p:txBody>
            <a:bodyPr spcFirstLastPara="1" wrap="square" lIns="91425" tIns="91425" rIns="91425" bIns="91425" anchor="ctr" anchorCtr="0">
              <a:noAutofit/>
            </a:bodyPr>
            <a:lstStyle/>
            <a:p>
              <a:pPr algn="ctr">
                <a:buClr>
                  <a:srgbClr val="000000"/>
                </a:buClr>
                <a:buFont typeface="Arial"/>
                <a:buNone/>
              </a:pPr>
              <a:endParaRPr sz="1400" kern="0">
                <a:solidFill>
                  <a:srgbClr val="000000"/>
                </a:solidFill>
                <a:latin typeface="Lato"/>
                <a:ea typeface="Lato"/>
                <a:cs typeface="Lato"/>
                <a:sym typeface="Lato"/>
              </a:endParaRPr>
            </a:p>
          </p:txBody>
        </p:sp>
      </p:grpSp>
      <p:sp>
        <p:nvSpPr>
          <p:cNvPr id="131" name="Google Shape;131;p20"/>
          <p:cNvSpPr/>
          <p:nvPr/>
        </p:nvSpPr>
        <p:spPr>
          <a:xfrm flipH="1">
            <a:off x="3728550" y="6138668"/>
            <a:ext cx="1229700" cy="1639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lgn="ctr">
              <a:buClr>
                <a:srgbClr val="000000"/>
              </a:buClr>
              <a:buFont typeface="Arial"/>
              <a:buNone/>
            </a:pPr>
            <a:endParaRPr sz="1400" kern="0" dirty="0">
              <a:solidFill>
                <a:srgbClr val="000000"/>
              </a:solidFill>
              <a:ea typeface="DM Sans"/>
              <a:cs typeface="Arial" panose="020B0604020202020204" pitchFamily="34" charset="0"/>
              <a:sym typeface="DM Sans"/>
            </a:endParaRPr>
          </a:p>
        </p:txBody>
      </p:sp>
    </p:spTree>
    <p:extLst>
      <p:ext uri="{BB962C8B-B14F-4D97-AF65-F5344CB8AC3E}">
        <p14:creationId xmlns:p14="http://schemas.microsoft.com/office/powerpoint/2010/main" val="169893803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40"/>
        <p:cNvGrpSpPr/>
        <p:nvPr/>
      </p:nvGrpSpPr>
      <p:grpSpPr>
        <a:xfrm>
          <a:off x="0" y="0"/>
          <a:ext cx="0" cy="0"/>
          <a:chOff x="0" y="0"/>
          <a:chExt cx="0" cy="0"/>
        </a:xfrm>
      </p:grpSpPr>
      <p:sp>
        <p:nvSpPr>
          <p:cNvPr id="141" name="Google Shape;141;p22"/>
          <p:cNvSpPr txBox="1">
            <a:spLocks noGrp="1"/>
          </p:cNvSpPr>
          <p:nvPr>
            <p:ph type="title"/>
          </p:nvPr>
        </p:nvSpPr>
        <p:spPr>
          <a:xfrm>
            <a:off x="720000" y="593367"/>
            <a:ext cx="7704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42" name="Google Shape;142;p22"/>
          <p:cNvSpPr txBox="1">
            <a:spLocks noGrp="1"/>
          </p:cNvSpPr>
          <p:nvPr>
            <p:ph type="subTitle" idx="1"/>
          </p:nvPr>
        </p:nvSpPr>
        <p:spPr>
          <a:xfrm>
            <a:off x="720000" y="3348487"/>
            <a:ext cx="2305500" cy="1354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43" name="Google Shape;143;p22"/>
          <p:cNvSpPr txBox="1">
            <a:spLocks noGrp="1"/>
          </p:cNvSpPr>
          <p:nvPr>
            <p:ph type="subTitle" idx="2"/>
          </p:nvPr>
        </p:nvSpPr>
        <p:spPr>
          <a:xfrm>
            <a:off x="3419250" y="3348487"/>
            <a:ext cx="2305500" cy="1354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44" name="Google Shape;144;p22"/>
          <p:cNvSpPr txBox="1">
            <a:spLocks noGrp="1"/>
          </p:cNvSpPr>
          <p:nvPr>
            <p:ph type="subTitle" idx="3"/>
          </p:nvPr>
        </p:nvSpPr>
        <p:spPr>
          <a:xfrm>
            <a:off x="6118500" y="3348487"/>
            <a:ext cx="2305500" cy="1354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45" name="Google Shape;145;p22"/>
          <p:cNvSpPr txBox="1">
            <a:spLocks noGrp="1"/>
          </p:cNvSpPr>
          <p:nvPr>
            <p:ph type="subTitle" idx="4"/>
          </p:nvPr>
        </p:nvSpPr>
        <p:spPr>
          <a:xfrm>
            <a:off x="720000" y="2642236"/>
            <a:ext cx="2305500" cy="8800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Encode Sans"/>
                <a:ea typeface="Encode Sans"/>
                <a:cs typeface="Encode Sans"/>
                <a:sym typeface="Encode Sa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46" name="Google Shape;146;p22"/>
          <p:cNvSpPr txBox="1">
            <a:spLocks noGrp="1"/>
          </p:cNvSpPr>
          <p:nvPr>
            <p:ph type="subTitle" idx="5"/>
          </p:nvPr>
        </p:nvSpPr>
        <p:spPr>
          <a:xfrm>
            <a:off x="3419250" y="2642236"/>
            <a:ext cx="2305500" cy="8800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Encode Sans"/>
                <a:ea typeface="Encode Sans"/>
                <a:cs typeface="Encode Sans"/>
                <a:sym typeface="Encode Sa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47" name="Google Shape;147;p22"/>
          <p:cNvSpPr txBox="1">
            <a:spLocks noGrp="1"/>
          </p:cNvSpPr>
          <p:nvPr>
            <p:ph type="subTitle" idx="6"/>
          </p:nvPr>
        </p:nvSpPr>
        <p:spPr>
          <a:xfrm>
            <a:off x="6118500" y="2642236"/>
            <a:ext cx="2305500" cy="8800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Encode Sans"/>
                <a:ea typeface="Encode Sans"/>
                <a:cs typeface="Encode Sans"/>
                <a:sym typeface="Encode Sa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grpSp>
        <p:nvGrpSpPr>
          <p:cNvPr id="148" name="Google Shape;148;p22"/>
          <p:cNvGrpSpPr/>
          <p:nvPr/>
        </p:nvGrpSpPr>
        <p:grpSpPr>
          <a:xfrm flipH="1">
            <a:off x="-3191" y="0"/>
            <a:ext cx="9154391" cy="6858000"/>
            <a:chOff x="-3191" y="0"/>
            <a:chExt cx="9154391" cy="5143500"/>
          </a:xfrm>
        </p:grpSpPr>
        <p:pic>
          <p:nvPicPr>
            <p:cNvPr id="149" name="Google Shape;149;p22"/>
            <p:cNvPicPr preferRelativeResize="0"/>
            <p:nvPr/>
          </p:nvPicPr>
          <p:blipFill rotWithShape="1">
            <a:blip r:embed="rId2">
              <a:alphaModFix/>
            </a:blip>
            <a:srcRect l="8459" t="64040" r="27695" b="3101"/>
            <a:stretch/>
          </p:blipFill>
          <p:spPr>
            <a:xfrm rot="10800000" flipH="1">
              <a:off x="-3191" y="3795802"/>
              <a:ext cx="3078676" cy="1347698"/>
            </a:xfrm>
            <a:prstGeom prst="rect">
              <a:avLst/>
            </a:prstGeom>
            <a:noFill/>
            <a:ln>
              <a:noFill/>
            </a:ln>
          </p:spPr>
        </p:pic>
        <p:pic>
          <p:nvPicPr>
            <p:cNvPr id="150" name="Google Shape;150;p22"/>
            <p:cNvPicPr preferRelativeResize="0"/>
            <p:nvPr/>
          </p:nvPicPr>
          <p:blipFill rotWithShape="1">
            <a:blip r:embed="rId2">
              <a:alphaModFix/>
            </a:blip>
            <a:srcRect l="51729" t="26417" r="36944" b="25974"/>
            <a:stretch/>
          </p:blipFill>
          <p:spPr>
            <a:xfrm flipH="1">
              <a:off x="8604998" y="0"/>
              <a:ext cx="546202" cy="1952699"/>
            </a:xfrm>
            <a:prstGeom prst="rect">
              <a:avLst/>
            </a:prstGeom>
            <a:noFill/>
            <a:ln>
              <a:noFill/>
            </a:ln>
          </p:spPr>
        </p:pic>
      </p:grpSp>
      <p:sp>
        <p:nvSpPr>
          <p:cNvPr id="151" name="Google Shape;151;p22"/>
          <p:cNvSpPr/>
          <p:nvPr/>
        </p:nvSpPr>
        <p:spPr>
          <a:xfrm flipH="1">
            <a:off x="8423852" y="-101599"/>
            <a:ext cx="1229700" cy="1639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lgn="ctr">
              <a:buClr>
                <a:srgbClr val="000000"/>
              </a:buClr>
              <a:buFont typeface="Arial"/>
              <a:buNone/>
            </a:pPr>
            <a:endParaRPr sz="1400" kern="0" dirty="0">
              <a:solidFill>
                <a:srgbClr val="000000"/>
              </a:solidFill>
              <a:ea typeface="DM Sans"/>
              <a:cs typeface="Arial" panose="020B0604020202020204" pitchFamily="34" charset="0"/>
              <a:sym typeface="DM Sans"/>
            </a:endParaRPr>
          </a:p>
        </p:txBody>
      </p:sp>
    </p:spTree>
    <p:extLst>
      <p:ext uri="{BB962C8B-B14F-4D97-AF65-F5344CB8AC3E}">
        <p14:creationId xmlns:p14="http://schemas.microsoft.com/office/powerpoint/2010/main" val="19005941"/>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52"/>
        <p:cNvGrpSpPr/>
        <p:nvPr/>
      </p:nvGrpSpPr>
      <p:grpSpPr>
        <a:xfrm>
          <a:off x="0" y="0"/>
          <a:ext cx="0" cy="0"/>
          <a:chOff x="0" y="0"/>
          <a:chExt cx="0" cy="0"/>
        </a:xfrm>
      </p:grpSpPr>
      <p:grpSp>
        <p:nvGrpSpPr>
          <p:cNvPr id="153" name="Google Shape;153;p23"/>
          <p:cNvGrpSpPr/>
          <p:nvPr/>
        </p:nvGrpSpPr>
        <p:grpSpPr>
          <a:xfrm>
            <a:off x="-2" y="10"/>
            <a:ext cx="9144002" cy="6866967"/>
            <a:chOff x="-2" y="0"/>
            <a:chExt cx="9144002" cy="5150225"/>
          </a:xfrm>
        </p:grpSpPr>
        <p:pic>
          <p:nvPicPr>
            <p:cNvPr id="154" name="Google Shape;154;p23"/>
            <p:cNvPicPr preferRelativeResize="0"/>
            <p:nvPr/>
          </p:nvPicPr>
          <p:blipFill rotWithShape="1">
            <a:blip r:embed="rId2">
              <a:alphaModFix/>
            </a:blip>
            <a:srcRect l="12320" t="65543" r="35160" b="5847"/>
            <a:stretch/>
          </p:blipFill>
          <p:spPr>
            <a:xfrm rot="10800000" flipH="1">
              <a:off x="-2" y="3976775"/>
              <a:ext cx="2532552" cy="1173450"/>
            </a:xfrm>
            <a:prstGeom prst="rect">
              <a:avLst/>
            </a:prstGeom>
            <a:noFill/>
            <a:ln>
              <a:noFill/>
            </a:ln>
          </p:spPr>
        </p:pic>
        <p:pic>
          <p:nvPicPr>
            <p:cNvPr id="155" name="Google Shape;155;p23"/>
            <p:cNvPicPr preferRelativeResize="0"/>
            <p:nvPr/>
          </p:nvPicPr>
          <p:blipFill rotWithShape="1">
            <a:blip r:embed="rId2">
              <a:alphaModFix/>
            </a:blip>
            <a:srcRect l="56217" t="8940" r="11690" b="22655"/>
            <a:stretch/>
          </p:blipFill>
          <p:spPr>
            <a:xfrm rot="5400000">
              <a:off x="6967424" y="-629076"/>
              <a:ext cx="1547500" cy="2805652"/>
            </a:xfrm>
            <a:prstGeom prst="rect">
              <a:avLst/>
            </a:prstGeom>
            <a:noFill/>
            <a:ln>
              <a:noFill/>
            </a:ln>
          </p:spPr>
        </p:pic>
      </p:grpSp>
      <p:sp>
        <p:nvSpPr>
          <p:cNvPr id="156" name="Google Shape;156;p23"/>
          <p:cNvSpPr txBox="1">
            <a:spLocks noGrp="1"/>
          </p:cNvSpPr>
          <p:nvPr>
            <p:ph type="title"/>
          </p:nvPr>
        </p:nvSpPr>
        <p:spPr>
          <a:xfrm>
            <a:off x="720000" y="593367"/>
            <a:ext cx="7704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57" name="Google Shape;157;p23"/>
          <p:cNvSpPr txBox="1">
            <a:spLocks noGrp="1"/>
          </p:cNvSpPr>
          <p:nvPr>
            <p:ph type="subTitle" idx="1"/>
          </p:nvPr>
        </p:nvSpPr>
        <p:spPr>
          <a:xfrm>
            <a:off x="720000" y="2588099"/>
            <a:ext cx="3176400" cy="887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58" name="Google Shape;158;p23"/>
          <p:cNvSpPr txBox="1">
            <a:spLocks noGrp="1"/>
          </p:cNvSpPr>
          <p:nvPr>
            <p:ph type="subTitle" idx="2"/>
          </p:nvPr>
        </p:nvSpPr>
        <p:spPr>
          <a:xfrm>
            <a:off x="4049343" y="2588099"/>
            <a:ext cx="3176400" cy="887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59" name="Google Shape;159;p23"/>
          <p:cNvSpPr txBox="1">
            <a:spLocks noGrp="1"/>
          </p:cNvSpPr>
          <p:nvPr>
            <p:ph type="subTitle" idx="3"/>
          </p:nvPr>
        </p:nvSpPr>
        <p:spPr>
          <a:xfrm>
            <a:off x="720000" y="4778600"/>
            <a:ext cx="3176400" cy="887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60" name="Google Shape;160;p23"/>
          <p:cNvSpPr txBox="1">
            <a:spLocks noGrp="1"/>
          </p:cNvSpPr>
          <p:nvPr>
            <p:ph type="subTitle" idx="4"/>
          </p:nvPr>
        </p:nvSpPr>
        <p:spPr>
          <a:xfrm>
            <a:off x="4049334" y="4778600"/>
            <a:ext cx="3176400" cy="887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61" name="Google Shape;161;p23"/>
          <p:cNvSpPr txBox="1">
            <a:spLocks noGrp="1"/>
          </p:cNvSpPr>
          <p:nvPr>
            <p:ph type="subTitle" idx="5"/>
          </p:nvPr>
        </p:nvSpPr>
        <p:spPr>
          <a:xfrm>
            <a:off x="720000" y="2098233"/>
            <a:ext cx="3176400" cy="6740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Encode Sans"/>
                <a:ea typeface="Encode Sans"/>
                <a:cs typeface="Encode Sans"/>
                <a:sym typeface="Encode Sa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62" name="Google Shape;162;p23"/>
          <p:cNvSpPr txBox="1">
            <a:spLocks noGrp="1"/>
          </p:cNvSpPr>
          <p:nvPr>
            <p:ph type="subTitle" idx="6"/>
          </p:nvPr>
        </p:nvSpPr>
        <p:spPr>
          <a:xfrm>
            <a:off x="720000" y="4283063"/>
            <a:ext cx="3176400" cy="6740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Encode Sans"/>
                <a:ea typeface="Encode Sans"/>
                <a:cs typeface="Encode Sans"/>
                <a:sym typeface="Encode Sa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63" name="Google Shape;163;p23"/>
          <p:cNvSpPr txBox="1">
            <a:spLocks noGrp="1"/>
          </p:cNvSpPr>
          <p:nvPr>
            <p:ph type="subTitle" idx="7"/>
          </p:nvPr>
        </p:nvSpPr>
        <p:spPr>
          <a:xfrm>
            <a:off x="4049329" y="2098233"/>
            <a:ext cx="3176400" cy="6740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Encode Sans"/>
                <a:ea typeface="Encode Sans"/>
                <a:cs typeface="Encode Sans"/>
                <a:sym typeface="Encode Sa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64" name="Google Shape;164;p23"/>
          <p:cNvSpPr txBox="1">
            <a:spLocks noGrp="1"/>
          </p:cNvSpPr>
          <p:nvPr>
            <p:ph type="subTitle" idx="8"/>
          </p:nvPr>
        </p:nvSpPr>
        <p:spPr>
          <a:xfrm>
            <a:off x="4049329" y="4283063"/>
            <a:ext cx="3176400" cy="6740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Encode Sans"/>
                <a:ea typeface="Encode Sans"/>
                <a:cs typeface="Encode Sans"/>
                <a:sym typeface="Encode Sa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grpSp>
        <p:nvGrpSpPr>
          <p:cNvPr id="165" name="Google Shape;165;p23"/>
          <p:cNvGrpSpPr/>
          <p:nvPr/>
        </p:nvGrpSpPr>
        <p:grpSpPr>
          <a:xfrm rot="-5400000">
            <a:off x="8268912" y="5783462"/>
            <a:ext cx="576940" cy="710396"/>
            <a:chOff x="5741750" y="3809796"/>
            <a:chExt cx="674100" cy="1106709"/>
          </a:xfrm>
        </p:grpSpPr>
        <p:sp>
          <p:nvSpPr>
            <p:cNvPr id="166" name="Google Shape;166;p23"/>
            <p:cNvSpPr/>
            <p:nvPr/>
          </p:nvSpPr>
          <p:spPr>
            <a:xfrm>
              <a:off x="5741750" y="4242405"/>
              <a:ext cx="674100" cy="674100"/>
            </a:xfrm>
            <a:prstGeom prst="pie">
              <a:avLst>
                <a:gd name="adj1" fmla="val 0"/>
                <a:gd name="adj2" fmla="val 10772809"/>
              </a:avLst>
            </a:prstGeom>
            <a:solidFill>
              <a:schemeClr val="dk2"/>
            </a:solidFill>
            <a:ln>
              <a:noFill/>
            </a:ln>
          </p:spPr>
          <p:txBody>
            <a:bodyPr spcFirstLastPara="1" wrap="square" lIns="91425" tIns="91425" rIns="91425" bIns="91425" anchor="ctr" anchorCtr="0">
              <a:noAutofit/>
            </a:bodyPr>
            <a:lstStyle/>
            <a:p>
              <a:pPr algn="ctr">
                <a:buClr>
                  <a:srgbClr val="000000"/>
                </a:buClr>
                <a:buFont typeface="Arial"/>
                <a:buNone/>
              </a:pPr>
              <a:endParaRPr sz="1400" kern="0">
                <a:solidFill>
                  <a:srgbClr val="000000"/>
                </a:solidFill>
                <a:latin typeface="Lato"/>
                <a:ea typeface="Lato"/>
                <a:cs typeface="Lato"/>
                <a:sym typeface="Lato"/>
              </a:endParaRPr>
            </a:p>
          </p:txBody>
        </p:sp>
        <p:sp>
          <p:nvSpPr>
            <p:cNvPr id="167" name="Google Shape;167;p23"/>
            <p:cNvSpPr/>
            <p:nvPr/>
          </p:nvSpPr>
          <p:spPr>
            <a:xfrm>
              <a:off x="5741750" y="3809796"/>
              <a:ext cx="674100" cy="674100"/>
            </a:xfrm>
            <a:prstGeom prst="pie">
              <a:avLst>
                <a:gd name="adj1" fmla="val 0"/>
                <a:gd name="adj2" fmla="val 10772809"/>
              </a:avLst>
            </a:prstGeom>
            <a:solidFill>
              <a:schemeClr val="dk2"/>
            </a:solidFill>
            <a:ln>
              <a:noFill/>
            </a:ln>
          </p:spPr>
          <p:txBody>
            <a:bodyPr spcFirstLastPara="1" wrap="square" lIns="91425" tIns="91425" rIns="91425" bIns="91425" anchor="ctr" anchorCtr="0">
              <a:noAutofit/>
            </a:bodyPr>
            <a:lstStyle/>
            <a:p>
              <a:pPr algn="ctr">
                <a:buClr>
                  <a:srgbClr val="000000"/>
                </a:buClr>
                <a:buFont typeface="Arial"/>
                <a:buNone/>
              </a:pPr>
              <a:endParaRPr sz="1400" kern="0">
                <a:solidFill>
                  <a:srgbClr val="000000"/>
                </a:solidFill>
                <a:latin typeface="Lato"/>
                <a:ea typeface="Lato"/>
                <a:cs typeface="Lato"/>
                <a:sym typeface="Lato"/>
              </a:endParaRPr>
            </a:p>
          </p:txBody>
        </p:sp>
      </p:grpSp>
    </p:spTree>
    <p:extLst>
      <p:ext uri="{BB962C8B-B14F-4D97-AF65-F5344CB8AC3E}">
        <p14:creationId xmlns:p14="http://schemas.microsoft.com/office/powerpoint/2010/main" val="334503210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68"/>
        <p:cNvGrpSpPr/>
        <p:nvPr/>
      </p:nvGrpSpPr>
      <p:grpSpPr>
        <a:xfrm>
          <a:off x="0" y="0"/>
          <a:ext cx="0" cy="0"/>
          <a:chOff x="0" y="0"/>
          <a:chExt cx="0" cy="0"/>
        </a:xfrm>
      </p:grpSpPr>
      <p:grpSp>
        <p:nvGrpSpPr>
          <p:cNvPr id="169" name="Google Shape;169;p24"/>
          <p:cNvGrpSpPr/>
          <p:nvPr/>
        </p:nvGrpSpPr>
        <p:grpSpPr>
          <a:xfrm>
            <a:off x="0" y="0"/>
            <a:ext cx="9144000" cy="6858000"/>
            <a:chOff x="0" y="0"/>
            <a:chExt cx="9144000" cy="5143500"/>
          </a:xfrm>
        </p:grpSpPr>
        <p:pic>
          <p:nvPicPr>
            <p:cNvPr id="170" name="Google Shape;170;p24"/>
            <p:cNvPicPr preferRelativeResize="0"/>
            <p:nvPr/>
          </p:nvPicPr>
          <p:blipFill rotWithShape="1">
            <a:blip r:embed="rId2">
              <a:alphaModFix/>
            </a:blip>
            <a:srcRect l="8459" t="64040" r="27695" b="3101"/>
            <a:stretch/>
          </p:blipFill>
          <p:spPr>
            <a:xfrm>
              <a:off x="0" y="0"/>
              <a:ext cx="3078676" cy="1347698"/>
            </a:xfrm>
            <a:prstGeom prst="rect">
              <a:avLst/>
            </a:prstGeom>
            <a:noFill/>
            <a:ln>
              <a:noFill/>
            </a:ln>
          </p:spPr>
        </p:pic>
        <p:pic>
          <p:nvPicPr>
            <p:cNvPr id="171" name="Google Shape;171;p24"/>
            <p:cNvPicPr preferRelativeResize="0"/>
            <p:nvPr/>
          </p:nvPicPr>
          <p:blipFill rotWithShape="1">
            <a:blip r:embed="rId2">
              <a:alphaModFix/>
            </a:blip>
            <a:srcRect l="56089" t="4714" r="-3922" b="27161"/>
            <a:stretch/>
          </p:blipFill>
          <p:spPr>
            <a:xfrm rot="10800000">
              <a:off x="6837399" y="2349201"/>
              <a:ext cx="2306601" cy="2794299"/>
            </a:xfrm>
            <a:prstGeom prst="rect">
              <a:avLst/>
            </a:prstGeom>
            <a:noFill/>
            <a:ln>
              <a:noFill/>
            </a:ln>
          </p:spPr>
        </p:pic>
      </p:grpSp>
      <p:sp>
        <p:nvSpPr>
          <p:cNvPr id="172" name="Google Shape;172;p24"/>
          <p:cNvSpPr txBox="1">
            <a:spLocks noGrp="1"/>
          </p:cNvSpPr>
          <p:nvPr>
            <p:ph type="title"/>
          </p:nvPr>
        </p:nvSpPr>
        <p:spPr>
          <a:xfrm>
            <a:off x="720000" y="593367"/>
            <a:ext cx="7704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73" name="Google Shape;173;p24"/>
          <p:cNvSpPr txBox="1">
            <a:spLocks noGrp="1"/>
          </p:cNvSpPr>
          <p:nvPr>
            <p:ph type="subTitle" idx="1"/>
          </p:nvPr>
        </p:nvSpPr>
        <p:spPr>
          <a:xfrm>
            <a:off x="720000" y="2598491"/>
            <a:ext cx="2208900" cy="847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74" name="Google Shape;174;p24"/>
          <p:cNvSpPr txBox="1">
            <a:spLocks noGrp="1"/>
          </p:cNvSpPr>
          <p:nvPr>
            <p:ph type="subTitle" idx="2"/>
          </p:nvPr>
        </p:nvSpPr>
        <p:spPr>
          <a:xfrm>
            <a:off x="3467550" y="2598491"/>
            <a:ext cx="2208900" cy="847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75" name="Google Shape;175;p24"/>
          <p:cNvSpPr txBox="1">
            <a:spLocks noGrp="1"/>
          </p:cNvSpPr>
          <p:nvPr>
            <p:ph type="subTitle" idx="3"/>
          </p:nvPr>
        </p:nvSpPr>
        <p:spPr>
          <a:xfrm>
            <a:off x="720000" y="4783363"/>
            <a:ext cx="2208900" cy="847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76" name="Google Shape;176;p24"/>
          <p:cNvSpPr txBox="1">
            <a:spLocks noGrp="1"/>
          </p:cNvSpPr>
          <p:nvPr>
            <p:ph type="subTitle" idx="4"/>
          </p:nvPr>
        </p:nvSpPr>
        <p:spPr>
          <a:xfrm>
            <a:off x="3467550" y="4783363"/>
            <a:ext cx="2208900" cy="847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77" name="Google Shape;177;p24"/>
          <p:cNvSpPr txBox="1">
            <a:spLocks noGrp="1"/>
          </p:cNvSpPr>
          <p:nvPr>
            <p:ph type="subTitle" idx="5"/>
          </p:nvPr>
        </p:nvSpPr>
        <p:spPr>
          <a:xfrm>
            <a:off x="6215100" y="2598491"/>
            <a:ext cx="2208900" cy="847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78" name="Google Shape;178;p24"/>
          <p:cNvSpPr txBox="1">
            <a:spLocks noGrp="1"/>
          </p:cNvSpPr>
          <p:nvPr>
            <p:ph type="subTitle" idx="6"/>
          </p:nvPr>
        </p:nvSpPr>
        <p:spPr>
          <a:xfrm>
            <a:off x="6215100" y="4783363"/>
            <a:ext cx="2208900" cy="847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79" name="Google Shape;179;p24"/>
          <p:cNvSpPr txBox="1">
            <a:spLocks noGrp="1"/>
          </p:cNvSpPr>
          <p:nvPr>
            <p:ph type="subTitle" idx="7"/>
          </p:nvPr>
        </p:nvSpPr>
        <p:spPr>
          <a:xfrm>
            <a:off x="721001" y="2115417"/>
            <a:ext cx="2206800" cy="656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Encode Sans"/>
                <a:ea typeface="Encode Sans"/>
                <a:cs typeface="Encode Sans"/>
                <a:sym typeface="Encode Sa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80" name="Google Shape;180;p24"/>
          <p:cNvSpPr txBox="1">
            <a:spLocks noGrp="1"/>
          </p:cNvSpPr>
          <p:nvPr>
            <p:ph type="subTitle" idx="8"/>
          </p:nvPr>
        </p:nvSpPr>
        <p:spPr>
          <a:xfrm>
            <a:off x="3467550" y="2115417"/>
            <a:ext cx="2206800" cy="656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Encode Sans"/>
                <a:ea typeface="Encode Sans"/>
                <a:cs typeface="Encode Sans"/>
                <a:sym typeface="Encode Sa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81" name="Google Shape;181;p24"/>
          <p:cNvSpPr txBox="1">
            <a:spLocks noGrp="1"/>
          </p:cNvSpPr>
          <p:nvPr>
            <p:ph type="subTitle" idx="9"/>
          </p:nvPr>
        </p:nvSpPr>
        <p:spPr>
          <a:xfrm>
            <a:off x="6217200" y="2115417"/>
            <a:ext cx="2206800" cy="656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Encode Sans"/>
                <a:ea typeface="Encode Sans"/>
                <a:cs typeface="Encode Sans"/>
                <a:sym typeface="Encode Sa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82" name="Google Shape;182;p24"/>
          <p:cNvSpPr txBox="1">
            <a:spLocks noGrp="1"/>
          </p:cNvSpPr>
          <p:nvPr>
            <p:ph type="subTitle" idx="13"/>
          </p:nvPr>
        </p:nvSpPr>
        <p:spPr>
          <a:xfrm>
            <a:off x="721001" y="4300257"/>
            <a:ext cx="2206800" cy="656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Encode Sans"/>
                <a:ea typeface="Encode Sans"/>
                <a:cs typeface="Encode Sans"/>
                <a:sym typeface="Encode Sa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83" name="Google Shape;183;p24"/>
          <p:cNvSpPr txBox="1">
            <a:spLocks noGrp="1"/>
          </p:cNvSpPr>
          <p:nvPr>
            <p:ph type="subTitle" idx="14"/>
          </p:nvPr>
        </p:nvSpPr>
        <p:spPr>
          <a:xfrm>
            <a:off x="3467550" y="4300257"/>
            <a:ext cx="2206800" cy="656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Encode Sans"/>
                <a:ea typeface="Encode Sans"/>
                <a:cs typeface="Encode Sans"/>
                <a:sym typeface="Encode Sa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84" name="Google Shape;184;p24"/>
          <p:cNvSpPr txBox="1">
            <a:spLocks noGrp="1"/>
          </p:cNvSpPr>
          <p:nvPr>
            <p:ph type="subTitle" idx="15"/>
          </p:nvPr>
        </p:nvSpPr>
        <p:spPr>
          <a:xfrm>
            <a:off x="6217200" y="4300257"/>
            <a:ext cx="2206800" cy="656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Encode Sans"/>
                <a:ea typeface="Encode Sans"/>
                <a:cs typeface="Encode Sans"/>
                <a:sym typeface="Encode Sa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Tree>
    <p:extLst>
      <p:ext uri="{BB962C8B-B14F-4D97-AF65-F5344CB8AC3E}">
        <p14:creationId xmlns:p14="http://schemas.microsoft.com/office/powerpoint/2010/main" val="298830586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85"/>
        <p:cNvGrpSpPr/>
        <p:nvPr/>
      </p:nvGrpSpPr>
      <p:grpSpPr>
        <a:xfrm>
          <a:off x="0" y="0"/>
          <a:ext cx="0" cy="0"/>
          <a:chOff x="0" y="0"/>
          <a:chExt cx="0" cy="0"/>
        </a:xfrm>
      </p:grpSpPr>
      <p:sp>
        <p:nvSpPr>
          <p:cNvPr id="186" name="Google Shape;186;p25"/>
          <p:cNvSpPr txBox="1">
            <a:spLocks noGrp="1"/>
          </p:cNvSpPr>
          <p:nvPr>
            <p:ph type="title" hasCustomPrompt="1"/>
          </p:nvPr>
        </p:nvSpPr>
        <p:spPr>
          <a:xfrm>
            <a:off x="713225" y="1040747"/>
            <a:ext cx="4175400" cy="1025200"/>
          </a:xfrm>
          <a:prstGeom prst="rect">
            <a:avLst/>
          </a:prstGeom>
          <a:noFill/>
        </p:spPr>
        <p:txBody>
          <a:bodyPr spcFirstLastPara="1" wrap="square" lIns="91425" tIns="91425" rIns="91425" bIns="91425" anchor="b" anchorCtr="0">
            <a:noAutofit/>
          </a:bodyPr>
          <a:lstStyle>
            <a:lvl1pPr lvl="0" rtl="0">
              <a:spcBef>
                <a:spcPts val="0"/>
              </a:spcBef>
              <a:spcAft>
                <a:spcPts val="0"/>
              </a:spcAft>
              <a:buClr>
                <a:schemeClr val="lt1"/>
              </a:buClr>
              <a:buSzPts val="6000"/>
              <a:buNone/>
              <a:defRPr sz="35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87" name="Google Shape;187;p25"/>
          <p:cNvSpPr txBox="1">
            <a:spLocks noGrp="1"/>
          </p:cNvSpPr>
          <p:nvPr>
            <p:ph type="subTitle" idx="1"/>
          </p:nvPr>
        </p:nvSpPr>
        <p:spPr>
          <a:xfrm>
            <a:off x="713225" y="2034019"/>
            <a:ext cx="4175400" cy="58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400"/>
              <a:buNone/>
              <a:defRPr sz="1600">
                <a:solidFill>
                  <a:schemeClr val="dk1"/>
                </a:solidFill>
                <a:latin typeface="Arial" panose="020B0604020202020204" pitchFamily="34" charset="0"/>
                <a:cs typeface="Arial" panose="020B0604020202020204" pitchFamily="34" charset="0"/>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None/>
              <a:defRPr sz="2100">
                <a:solidFill>
                  <a:schemeClr val="dk1"/>
                </a:solidFill>
              </a:defRPr>
            </a:lvl4pPr>
            <a:lvl5pPr lvl="4" algn="ctr" rtl="0">
              <a:lnSpc>
                <a:spcPct val="100000"/>
              </a:lnSpc>
              <a:spcBef>
                <a:spcPts val="0"/>
              </a:spcBef>
              <a:spcAft>
                <a:spcPts val="0"/>
              </a:spcAft>
              <a:buClr>
                <a:schemeClr val="dk1"/>
              </a:buClr>
              <a:buSzPts val="2100"/>
              <a:buNone/>
              <a:defRPr sz="2100">
                <a:solidFill>
                  <a:schemeClr val="dk1"/>
                </a:solidFill>
              </a:defRPr>
            </a:lvl5pPr>
            <a:lvl6pPr lvl="5" algn="ctr" rtl="0">
              <a:lnSpc>
                <a:spcPct val="100000"/>
              </a:lnSpc>
              <a:spcBef>
                <a:spcPts val="0"/>
              </a:spcBef>
              <a:spcAft>
                <a:spcPts val="0"/>
              </a:spcAft>
              <a:buClr>
                <a:schemeClr val="dk1"/>
              </a:buClr>
              <a:buSzPts val="2100"/>
              <a:buNone/>
              <a:defRPr sz="2100">
                <a:solidFill>
                  <a:schemeClr val="dk1"/>
                </a:solidFill>
              </a:defRPr>
            </a:lvl6pPr>
            <a:lvl7pPr lvl="6" algn="ctr" rtl="0">
              <a:lnSpc>
                <a:spcPct val="100000"/>
              </a:lnSpc>
              <a:spcBef>
                <a:spcPts val="0"/>
              </a:spcBef>
              <a:spcAft>
                <a:spcPts val="0"/>
              </a:spcAft>
              <a:buClr>
                <a:schemeClr val="dk1"/>
              </a:buClr>
              <a:buSzPts val="2100"/>
              <a:buNone/>
              <a:defRPr sz="2100">
                <a:solidFill>
                  <a:schemeClr val="dk1"/>
                </a:solidFill>
              </a:defRPr>
            </a:lvl7pPr>
            <a:lvl8pPr lvl="7" algn="ctr" rtl="0">
              <a:lnSpc>
                <a:spcPct val="100000"/>
              </a:lnSpc>
              <a:spcBef>
                <a:spcPts val="0"/>
              </a:spcBef>
              <a:spcAft>
                <a:spcPts val="0"/>
              </a:spcAft>
              <a:buClr>
                <a:schemeClr val="dk1"/>
              </a:buClr>
              <a:buSzPts val="2100"/>
              <a:buNone/>
              <a:defRPr sz="2100">
                <a:solidFill>
                  <a:schemeClr val="dk1"/>
                </a:solidFill>
              </a:defRPr>
            </a:lvl8pPr>
            <a:lvl9pPr lvl="8" algn="ctr" rtl="0">
              <a:lnSpc>
                <a:spcPct val="100000"/>
              </a:lnSpc>
              <a:spcBef>
                <a:spcPts val="0"/>
              </a:spcBef>
              <a:spcAft>
                <a:spcPts val="0"/>
              </a:spcAft>
              <a:buClr>
                <a:schemeClr val="dk1"/>
              </a:buClr>
              <a:buSzPts val="2100"/>
              <a:buNone/>
              <a:defRPr sz="2100">
                <a:solidFill>
                  <a:schemeClr val="dk1"/>
                </a:solidFill>
              </a:defRPr>
            </a:lvl9pPr>
          </a:lstStyle>
          <a:p>
            <a:endParaRPr dirty="0"/>
          </a:p>
        </p:txBody>
      </p:sp>
      <p:sp>
        <p:nvSpPr>
          <p:cNvPr id="188" name="Google Shape;188;p25"/>
          <p:cNvSpPr txBox="1">
            <a:spLocks noGrp="1"/>
          </p:cNvSpPr>
          <p:nvPr>
            <p:ph type="title" idx="2" hasCustomPrompt="1"/>
          </p:nvPr>
        </p:nvSpPr>
        <p:spPr>
          <a:xfrm>
            <a:off x="713225" y="2640564"/>
            <a:ext cx="4175400" cy="1025200"/>
          </a:xfrm>
          <a:prstGeom prst="rect">
            <a:avLst/>
          </a:prstGeom>
          <a:noFill/>
        </p:spPr>
        <p:txBody>
          <a:bodyPr spcFirstLastPara="1" wrap="square" lIns="91425" tIns="91425" rIns="91425" bIns="91425" anchor="b" anchorCtr="0">
            <a:noAutofit/>
          </a:bodyPr>
          <a:lstStyle>
            <a:lvl1pPr lvl="0" rtl="0">
              <a:spcBef>
                <a:spcPts val="0"/>
              </a:spcBef>
              <a:spcAft>
                <a:spcPts val="0"/>
              </a:spcAft>
              <a:buClr>
                <a:schemeClr val="lt1"/>
              </a:buClr>
              <a:buSzPts val="6000"/>
              <a:buNone/>
              <a:defRPr sz="35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89" name="Google Shape;189;p25"/>
          <p:cNvSpPr txBox="1">
            <a:spLocks noGrp="1"/>
          </p:cNvSpPr>
          <p:nvPr>
            <p:ph type="subTitle" idx="3"/>
          </p:nvPr>
        </p:nvSpPr>
        <p:spPr>
          <a:xfrm>
            <a:off x="713225" y="3633823"/>
            <a:ext cx="4175400" cy="58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400"/>
              <a:buNone/>
              <a:defRPr sz="1600">
                <a:solidFill>
                  <a:schemeClr val="dk1"/>
                </a:solidFill>
                <a:latin typeface="Arial" panose="020B0604020202020204" pitchFamily="34" charset="0"/>
                <a:cs typeface="Arial" panose="020B0604020202020204" pitchFamily="34" charset="0"/>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None/>
              <a:defRPr sz="2100">
                <a:solidFill>
                  <a:schemeClr val="dk1"/>
                </a:solidFill>
              </a:defRPr>
            </a:lvl4pPr>
            <a:lvl5pPr lvl="4" algn="ctr" rtl="0">
              <a:lnSpc>
                <a:spcPct val="100000"/>
              </a:lnSpc>
              <a:spcBef>
                <a:spcPts val="0"/>
              </a:spcBef>
              <a:spcAft>
                <a:spcPts val="0"/>
              </a:spcAft>
              <a:buClr>
                <a:schemeClr val="dk1"/>
              </a:buClr>
              <a:buSzPts val="2100"/>
              <a:buNone/>
              <a:defRPr sz="2100">
                <a:solidFill>
                  <a:schemeClr val="dk1"/>
                </a:solidFill>
              </a:defRPr>
            </a:lvl5pPr>
            <a:lvl6pPr lvl="5" algn="ctr" rtl="0">
              <a:lnSpc>
                <a:spcPct val="100000"/>
              </a:lnSpc>
              <a:spcBef>
                <a:spcPts val="0"/>
              </a:spcBef>
              <a:spcAft>
                <a:spcPts val="0"/>
              </a:spcAft>
              <a:buClr>
                <a:schemeClr val="dk1"/>
              </a:buClr>
              <a:buSzPts val="2100"/>
              <a:buNone/>
              <a:defRPr sz="2100">
                <a:solidFill>
                  <a:schemeClr val="dk1"/>
                </a:solidFill>
              </a:defRPr>
            </a:lvl6pPr>
            <a:lvl7pPr lvl="6" algn="ctr" rtl="0">
              <a:lnSpc>
                <a:spcPct val="100000"/>
              </a:lnSpc>
              <a:spcBef>
                <a:spcPts val="0"/>
              </a:spcBef>
              <a:spcAft>
                <a:spcPts val="0"/>
              </a:spcAft>
              <a:buClr>
                <a:schemeClr val="dk1"/>
              </a:buClr>
              <a:buSzPts val="2100"/>
              <a:buNone/>
              <a:defRPr sz="2100">
                <a:solidFill>
                  <a:schemeClr val="dk1"/>
                </a:solidFill>
              </a:defRPr>
            </a:lvl7pPr>
            <a:lvl8pPr lvl="7" algn="ctr" rtl="0">
              <a:lnSpc>
                <a:spcPct val="100000"/>
              </a:lnSpc>
              <a:spcBef>
                <a:spcPts val="0"/>
              </a:spcBef>
              <a:spcAft>
                <a:spcPts val="0"/>
              </a:spcAft>
              <a:buClr>
                <a:schemeClr val="dk1"/>
              </a:buClr>
              <a:buSzPts val="2100"/>
              <a:buNone/>
              <a:defRPr sz="2100">
                <a:solidFill>
                  <a:schemeClr val="dk1"/>
                </a:solidFill>
              </a:defRPr>
            </a:lvl8pPr>
            <a:lvl9pPr lvl="8" algn="ctr" rtl="0">
              <a:lnSpc>
                <a:spcPct val="100000"/>
              </a:lnSpc>
              <a:spcBef>
                <a:spcPts val="0"/>
              </a:spcBef>
              <a:spcAft>
                <a:spcPts val="0"/>
              </a:spcAft>
              <a:buClr>
                <a:schemeClr val="dk1"/>
              </a:buClr>
              <a:buSzPts val="2100"/>
              <a:buNone/>
              <a:defRPr sz="2100">
                <a:solidFill>
                  <a:schemeClr val="dk1"/>
                </a:solidFill>
              </a:defRPr>
            </a:lvl9pPr>
          </a:lstStyle>
          <a:p>
            <a:endParaRPr dirty="0"/>
          </a:p>
        </p:txBody>
      </p:sp>
      <p:sp>
        <p:nvSpPr>
          <p:cNvPr id="190" name="Google Shape;190;p25"/>
          <p:cNvSpPr txBox="1">
            <a:spLocks noGrp="1"/>
          </p:cNvSpPr>
          <p:nvPr>
            <p:ph type="title" idx="4" hasCustomPrompt="1"/>
          </p:nvPr>
        </p:nvSpPr>
        <p:spPr>
          <a:xfrm>
            <a:off x="713225" y="4240381"/>
            <a:ext cx="4175400" cy="1025200"/>
          </a:xfrm>
          <a:prstGeom prst="rect">
            <a:avLst/>
          </a:prstGeom>
          <a:noFill/>
        </p:spPr>
        <p:txBody>
          <a:bodyPr spcFirstLastPara="1" wrap="square" lIns="91425" tIns="91425" rIns="91425" bIns="91425" anchor="b" anchorCtr="0">
            <a:noAutofit/>
          </a:bodyPr>
          <a:lstStyle>
            <a:lvl1pPr lvl="0" rtl="0">
              <a:spcBef>
                <a:spcPts val="0"/>
              </a:spcBef>
              <a:spcAft>
                <a:spcPts val="0"/>
              </a:spcAft>
              <a:buClr>
                <a:schemeClr val="lt1"/>
              </a:buClr>
              <a:buSzPts val="6000"/>
              <a:buNone/>
              <a:defRPr sz="35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91" name="Google Shape;191;p25"/>
          <p:cNvSpPr txBox="1">
            <a:spLocks noGrp="1"/>
          </p:cNvSpPr>
          <p:nvPr>
            <p:ph type="subTitle" idx="5"/>
          </p:nvPr>
        </p:nvSpPr>
        <p:spPr>
          <a:xfrm>
            <a:off x="713225" y="5233653"/>
            <a:ext cx="4175400" cy="58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400"/>
              <a:buNone/>
              <a:defRPr sz="1600">
                <a:solidFill>
                  <a:schemeClr val="dk1"/>
                </a:solidFill>
                <a:latin typeface="Arial" panose="020B0604020202020204" pitchFamily="34" charset="0"/>
                <a:cs typeface="Arial" panose="020B0604020202020204" pitchFamily="34" charset="0"/>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None/>
              <a:defRPr sz="2100">
                <a:solidFill>
                  <a:schemeClr val="dk1"/>
                </a:solidFill>
              </a:defRPr>
            </a:lvl4pPr>
            <a:lvl5pPr lvl="4" algn="ctr" rtl="0">
              <a:lnSpc>
                <a:spcPct val="100000"/>
              </a:lnSpc>
              <a:spcBef>
                <a:spcPts val="0"/>
              </a:spcBef>
              <a:spcAft>
                <a:spcPts val="0"/>
              </a:spcAft>
              <a:buClr>
                <a:schemeClr val="dk1"/>
              </a:buClr>
              <a:buSzPts val="2100"/>
              <a:buNone/>
              <a:defRPr sz="2100">
                <a:solidFill>
                  <a:schemeClr val="dk1"/>
                </a:solidFill>
              </a:defRPr>
            </a:lvl5pPr>
            <a:lvl6pPr lvl="5" algn="ctr" rtl="0">
              <a:lnSpc>
                <a:spcPct val="100000"/>
              </a:lnSpc>
              <a:spcBef>
                <a:spcPts val="0"/>
              </a:spcBef>
              <a:spcAft>
                <a:spcPts val="0"/>
              </a:spcAft>
              <a:buClr>
                <a:schemeClr val="dk1"/>
              </a:buClr>
              <a:buSzPts val="2100"/>
              <a:buNone/>
              <a:defRPr sz="2100">
                <a:solidFill>
                  <a:schemeClr val="dk1"/>
                </a:solidFill>
              </a:defRPr>
            </a:lvl6pPr>
            <a:lvl7pPr lvl="6" algn="ctr" rtl="0">
              <a:lnSpc>
                <a:spcPct val="100000"/>
              </a:lnSpc>
              <a:spcBef>
                <a:spcPts val="0"/>
              </a:spcBef>
              <a:spcAft>
                <a:spcPts val="0"/>
              </a:spcAft>
              <a:buClr>
                <a:schemeClr val="dk1"/>
              </a:buClr>
              <a:buSzPts val="2100"/>
              <a:buNone/>
              <a:defRPr sz="2100">
                <a:solidFill>
                  <a:schemeClr val="dk1"/>
                </a:solidFill>
              </a:defRPr>
            </a:lvl7pPr>
            <a:lvl8pPr lvl="7" algn="ctr" rtl="0">
              <a:lnSpc>
                <a:spcPct val="100000"/>
              </a:lnSpc>
              <a:spcBef>
                <a:spcPts val="0"/>
              </a:spcBef>
              <a:spcAft>
                <a:spcPts val="0"/>
              </a:spcAft>
              <a:buClr>
                <a:schemeClr val="dk1"/>
              </a:buClr>
              <a:buSzPts val="2100"/>
              <a:buNone/>
              <a:defRPr sz="2100">
                <a:solidFill>
                  <a:schemeClr val="dk1"/>
                </a:solidFill>
              </a:defRPr>
            </a:lvl8pPr>
            <a:lvl9pPr lvl="8" algn="ctr" rtl="0">
              <a:lnSpc>
                <a:spcPct val="100000"/>
              </a:lnSpc>
              <a:spcBef>
                <a:spcPts val="0"/>
              </a:spcBef>
              <a:spcAft>
                <a:spcPts val="0"/>
              </a:spcAft>
              <a:buClr>
                <a:schemeClr val="dk1"/>
              </a:buClr>
              <a:buSzPts val="2100"/>
              <a:buNone/>
              <a:defRPr sz="2100">
                <a:solidFill>
                  <a:schemeClr val="dk1"/>
                </a:solidFill>
              </a:defRPr>
            </a:lvl9pPr>
          </a:lstStyle>
          <a:p>
            <a:endParaRPr dirty="0"/>
          </a:p>
        </p:txBody>
      </p:sp>
    </p:spTree>
    <p:extLst>
      <p:ext uri="{BB962C8B-B14F-4D97-AF65-F5344CB8AC3E}">
        <p14:creationId xmlns:p14="http://schemas.microsoft.com/office/powerpoint/2010/main" val="164019551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92"/>
        <p:cNvGrpSpPr/>
        <p:nvPr/>
      </p:nvGrpSpPr>
      <p:grpSpPr>
        <a:xfrm>
          <a:off x="0" y="0"/>
          <a:ext cx="0" cy="0"/>
          <a:chOff x="0" y="0"/>
          <a:chExt cx="0" cy="0"/>
        </a:xfrm>
      </p:grpSpPr>
      <p:grpSp>
        <p:nvGrpSpPr>
          <p:cNvPr id="193" name="Google Shape;193;p26"/>
          <p:cNvGrpSpPr/>
          <p:nvPr/>
        </p:nvGrpSpPr>
        <p:grpSpPr>
          <a:xfrm>
            <a:off x="0" y="0"/>
            <a:ext cx="9144000" cy="6858000"/>
            <a:chOff x="0" y="0"/>
            <a:chExt cx="9144000" cy="5143500"/>
          </a:xfrm>
        </p:grpSpPr>
        <p:pic>
          <p:nvPicPr>
            <p:cNvPr id="194" name="Google Shape;194;p26"/>
            <p:cNvPicPr preferRelativeResize="0"/>
            <p:nvPr/>
          </p:nvPicPr>
          <p:blipFill rotWithShape="1">
            <a:blip r:embed="rId2">
              <a:alphaModFix/>
            </a:blip>
            <a:srcRect l="8348" t="4337" r="8828" b="1580"/>
            <a:stretch/>
          </p:blipFill>
          <p:spPr>
            <a:xfrm rot="10800000">
              <a:off x="4716398" y="865901"/>
              <a:ext cx="4427602" cy="4277599"/>
            </a:xfrm>
            <a:prstGeom prst="rect">
              <a:avLst/>
            </a:prstGeom>
            <a:noFill/>
            <a:ln>
              <a:noFill/>
            </a:ln>
          </p:spPr>
        </p:pic>
        <p:pic>
          <p:nvPicPr>
            <p:cNvPr id="195" name="Google Shape;195;p26"/>
            <p:cNvPicPr preferRelativeResize="0"/>
            <p:nvPr/>
          </p:nvPicPr>
          <p:blipFill rotWithShape="1">
            <a:blip r:embed="rId2">
              <a:alphaModFix/>
            </a:blip>
            <a:srcRect l="8440" t="64341" r="32496" b="-7848"/>
            <a:stretch/>
          </p:blipFill>
          <p:spPr>
            <a:xfrm>
              <a:off x="0" y="0"/>
              <a:ext cx="3157350" cy="1978176"/>
            </a:xfrm>
            <a:prstGeom prst="rect">
              <a:avLst/>
            </a:prstGeom>
            <a:noFill/>
            <a:ln>
              <a:noFill/>
            </a:ln>
          </p:spPr>
        </p:pic>
      </p:grpSp>
      <p:sp>
        <p:nvSpPr>
          <p:cNvPr id="196" name="Google Shape;196;p26"/>
          <p:cNvSpPr txBox="1">
            <a:spLocks noGrp="1"/>
          </p:cNvSpPr>
          <p:nvPr>
            <p:ph type="title"/>
          </p:nvPr>
        </p:nvSpPr>
        <p:spPr>
          <a:xfrm>
            <a:off x="713225" y="719333"/>
            <a:ext cx="4575300" cy="14116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60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97" name="Google Shape;197;p26"/>
          <p:cNvSpPr txBox="1">
            <a:spLocks noGrp="1"/>
          </p:cNvSpPr>
          <p:nvPr>
            <p:ph type="subTitle" idx="1"/>
          </p:nvPr>
        </p:nvSpPr>
        <p:spPr>
          <a:xfrm>
            <a:off x="713225" y="2029333"/>
            <a:ext cx="4575300" cy="1552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98" name="Google Shape;198;p26"/>
          <p:cNvSpPr txBox="1"/>
          <p:nvPr/>
        </p:nvSpPr>
        <p:spPr>
          <a:xfrm>
            <a:off x="713225" y="4423367"/>
            <a:ext cx="3861600" cy="1077600"/>
          </a:xfrm>
          <a:prstGeom prst="rect">
            <a:avLst/>
          </a:prstGeom>
          <a:noFill/>
          <a:ln>
            <a:noFill/>
          </a:ln>
        </p:spPr>
        <p:txBody>
          <a:bodyPr spcFirstLastPara="1" wrap="square" lIns="91425" tIns="91425" rIns="91425" bIns="91425" anchor="t" anchorCtr="0">
            <a:noAutofit/>
          </a:bodyPr>
          <a:lstStyle/>
          <a:p>
            <a:pPr>
              <a:spcBef>
                <a:spcPts val="300"/>
              </a:spcBef>
              <a:buClr>
                <a:srgbClr val="000000"/>
              </a:buClr>
              <a:buFont typeface="Arial"/>
              <a:buNone/>
            </a:pPr>
            <a:r>
              <a:rPr lang="en" sz="1200" b="1" kern="0" dirty="0">
                <a:solidFill>
                  <a:srgbClr val="041B2D"/>
                </a:solidFill>
                <a:ea typeface="DM Sans"/>
                <a:cs typeface="Arial" panose="020B0604020202020204" pitchFamily="34" charset="0"/>
                <a:sym typeface="DM Sans"/>
              </a:rPr>
              <a:t>CREDITS:</a:t>
            </a:r>
            <a:r>
              <a:rPr lang="en" sz="1200" kern="0" dirty="0">
                <a:solidFill>
                  <a:srgbClr val="041B2D"/>
                </a:solidFill>
                <a:ea typeface="DM Sans"/>
                <a:cs typeface="Arial" panose="020B0604020202020204" pitchFamily="34" charset="0"/>
                <a:sym typeface="DM Sans"/>
              </a:rPr>
              <a:t> This presentation template was created by </a:t>
            </a:r>
            <a:r>
              <a:rPr lang="en" sz="1200" b="1" u="sng" kern="0" dirty="0">
                <a:solidFill>
                  <a:srgbClr val="041B2D"/>
                </a:solidFill>
                <a:ea typeface="DM Sans"/>
                <a:cs typeface="Arial" panose="020B0604020202020204" pitchFamily="34" charset="0"/>
                <a:sym typeface="DM Sans"/>
                <a:hlinkClick r:id="rId3"/>
              </a:rPr>
              <a:t>Slidesgo</a:t>
            </a:r>
            <a:r>
              <a:rPr lang="en" sz="1200" kern="0" dirty="0">
                <a:solidFill>
                  <a:srgbClr val="041B2D"/>
                </a:solidFill>
                <a:ea typeface="DM Sans"/>
                <a:cs typeface="Arial" panose="020B0604020202020204" pitchFamily="34" charset="0"/>
                <a:sym typeface="DM Sans"/>
              </a:rPr>
              <a:t>, and includes icons by </a:t>
            </a:r>
            <a:r>
              <a:rPr lang="en" sz="1200" b="1" u="sng" kern="0" dirty="0">
                <a:solidFill>
                  <a:srgbClr val="041B2D"/>
                </a:solidFill>
                <a:ea typeface="DM Sans"/>
                <a:cs typeface="Arial" panose="020B0604020202020204" pitchFamily="34" charset="0"/>
                <a:sym typeface="DM Sans"/>
                <a:hlinkClick r:id="rId4">
                  <a:extLst>
                    <a:ext uri="{A12FA001-AC4F-418D-AE19-62706E023703}">
                      <ahyp:hlinkClr xmlns:ahyp="http://schemas.microsoft.com/office/drawing/2018/hyperlinkcolor" xmlns="" val="tx"/>
                    </a:ext>
                  </a:extLst>
                </a:hlinkClick>
              </a:rPr>
              <a:t>Flaticon</a:t>
            </a:r>
            <a:r>
              <a:rPr lang="en" sz="1200" kern="0" dirty="0">
                <a:solidFill>
                  <a:srgbClr val="041B2D"/>
                </a:solidFill>
                <a:ea typeface="DM Sans"/>
                <a:cs typeface="Arial" panose="020B0604020202020204" pitchFamily="34" charset="0"/>
                <a:sym typeface="DM Sans"/>
              </a:rPr>
              <a:t>, and infographics &amp; images by </a:t>
            </a:r>
            <a:r>
              <a:rPr lang="en" sz="1200" b="1" u="sng" kern="0" dirty="0">
                <a:solidFill>
                  <a:srgbClr val="041B2D"/>
                </a:solidFill>
                <a:ea typeface="DM Sans"/>
                <a:cs typeface="Arial" panose="020B0604020202020204" pitchFamily="34" charset="0"/>
                <a:sym typeface="DM Sans"/>
                <a:hlinkClick r:id="rId5">
                  <a:extLst>
                    <a:ext uri="{A12FA001-AC4F-418D-AE19-62706E023703}">
                      <ahyp:hlinkClr xmlns:ahyp="http://schemas.microsoft.com/office/drawing/2018/hyperlinkcolor" xmlns="" val="tx"/>
                    </a:ext>
                  </a:extLst>
                </a:hlinkClick>
              </a:rPr>
              <a:t>Freepik</a:t>
            </a:r>
            <a:r>
              <a:rPr lang="en" sz="1200" u="sng" kern="0" dirty="0">
                <a:solidFill>
                  <a:srgbClr val="041B2D"/>
                </a:solidFill>
                <a:ea typeface="DM Sans"/>
                <a:cs typeface="Arial" panose="020B0604020202020204" pitchFamily="34" charset="0"/>
                <a:sym typeface="DM Sans"/>
              </a:rPr>
              <a:t> </a:t>
            </a:r>
            <a:endParaRPr sz="1200" b="1" u="sng" kern="0" dirty="0">
              <a:solidFill>
                <a:srgbClr val="041B2D"/>
              </a:solidFill>
              <a:ea typeface="DM Sans"/>
              <a:cs typeface="Arial" panose="020B0604020202020204" pitchFamily="34" charset="0"/>
              <a:sym typeface="DM Sans"/>
            </a:endParaRPr>
          </a:p>
        </p:txBody>
      </p:sp>
    </p:spTree>
    <p:extLst>
      <p:ext uri="{BB962C8B-B14F-4D97-AF65-F5344CB8AC3E}">
        <p14:creationId xmlns:p14="http://schemas.microsoft.com/office/powerpoint/2010/main" val="317363078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99"/>
        <p:cNvGrpSpPr/>
        <p:nvPr/>
      </p:nvGrpSpPr>
      <p:grpSpPr>
        <a:xfrm>
          <a:off x="0" y="0"/>
          <a:ext cx="0" cy="0"/>
          <a:chOff x="0" y="0"/>
          <a:chExt cx="0" cy="0"/>
        </a:xfrm>
      </p:grpSpPr>
      <p:grpSp>
        <p:nvGrpSpPr>
          <p:cNvPr id="200" name="Google Shape;200;p27"/>
          <p:cNvGrpSpPr/>
          <p:nvPr/>
        </p:nvGrpSpPr>
        <p:grpSpPr>
          <a:xfrm rot="-5400000">
            <a:off x="-25571" y="5852679"/>
            <a:ext cx="712568" cy="877509"/>
            <a:chOff x="5741750" y="3809796"/>
            <a:chExt cx="674100" cy="1106709"/>
          </a:xfrm>
        </p:grpSpPr>
        <p:sp>
          <p:nvSpPr>
            <p:cNvPr id="201" name="Google Shape;201;p27"/>
            <p:cNvSpPr/>
            <p:nvPr/>
          </p:nvSpPr>
          <p:spPr>
            <a:xfrm>
              <a:off x="5741750" y="4242405"/>
              <a:ext cx="674100" cy="674100"/>
            </a:xfrm>
            <a:prstGeom prst="pie">
              <a:avLst>
                <a:gd name="adj1" fmla="val 0"/>
                <a:gd name="adj2" fmla="val 10772809"/>
              </a:avLst>
            </a:prstGeom>
            <a:solidFill>
              <a:schemeClr val="dk2"/>
            </a:solidFill>
            <a:ln>
              <a:noFill/>
            </a:ln>
          </p:spPr>
          <p:txBody>
            <a:bodyPr spcFirstLastPara="1" wrap="square" lIns="91425" tIns="91425" rIns="91425" bIns="91425" anchor="ctr" anchorCtr="0">
              <a:noAutofit/>
            </a:bodyPr>
            <a:lstStyle/>
            <a:p>
              <a:pPr algn="ctr">
                <a:buClr>
                  <a:srgbClr val="000000"/>
                </a:buClr>
                <a:buFont typeface="Arial"/>
                <a:buNone/>
              </a:pPr>
              <a:endParaRPr sz="1400" kern="0">
                <a:solidFill>
                  <a:srgbClr val="000000"/>
                </a:solidFill>
                <a:latin typeface="Lato"/>
                <a:ea typeface="Lato"/>
                <a:cs typeface="Lato"/>
                <a:sym typeface="Lato"/>
              </a:endParaRPr>
            </a:p>
          </p:txBody>
        </p:sp>
        <p:sp>
          <p:nvSpPr>
            <p:cNvPr id="202" name="Google Shape;202;p27"/>
            <p:cNvSpPr/>
            <p:nvPr/>
          </p:nvSpPr>
          <p:spPr>
            <a:xfrm>
              <a:off x="5741750" y="3809796"/>
              <a:ext cx="674100" cy="674100"/>
            </a:xfrm>
            <a:prstGeom prst="pie">
              <a:avLst>
                <a:gd name="adj1" fmla="val 0"/>
                <a:gd name="adj2" fmla="val 10772809"/>
              </a:avLst>
            </a:prstGeom>
            <a:solidFill>
              <a:schemeClr val="dk2"/>
            </a:solidFill>
            <a:ln>
              <a:noFill/>
            </a:ln>
          </p:spPr>
          <p:txBody>
            <a:bodyPr spcFirstLastPara="1" wrap="square" lIns="91425" tIns="91425" rIns="91425" bIns="91425" anchor="ctr" anchorCtr="0">
              <a:noAutofit/>
            </a:bodyPr>
            <a:lstStyle/>
            <a:p>
              <a:pPr algn="ctr">
                <a:buClr>
                  <a:srgbClr val="000000"/>
                </a:buClr>
                <a:buFont typeface="Arial"/>
                <a:buNone/>
              </a:pPr>
              <a:endParaRPr sz="1400" kern="0">
                <a:solidFill>
                  <a:srgbClr val="000000"/>
                </a:solidFill>
                <a:latin typeface="Lato"/>
                <a:ea typeface="Lato"/>
                <a:cs typeface="Lato"/>
                <a:sym typeface="Lato"/>
              </a:endParaRPr>
            </a:p>
          </p:txBody>
        </p:sp>
      </p:grpSp>
      <p:grpSp>
        <p:nvGrpSpPr>
          <p:cNvPr id="203" name="Google Shape;203;p27"/>
          <p:cNvGrpSpPr/>
          <p:nvPr/>
        </p:nvGrpSpPr>
        <p:grpSpPr>
          <a:xfrm>
            <a:off x="0" y="0"/>
            <a:ext cx="9144000" cy="6858000"/>
            <a:chOff x="0" y="0"/>
            <a:chExt cx="9144000" cy="5143500"/>
          </a:xfrm>
        </p:grpSpPr>
        <p:pic>
          <p:nvPicPr>
            <p:cNvPr id="204" name="Google Shape;204;p27"/>
            <p:cNvPicPr preferRelativeResize="0"/>
            <p:nvPr/>
          </p:nvPicPr>
          <p:blipFill rotWithShape="1">
            <a:blip r:embed="rId2">
              <a:alphaModFix/>
            </a:blip>
            <a:srcRect l="8459" t="64040" r="27695" b="3101"/>
            <a:stretch/>
          </p:blipFill>
          <p:spPr>
            <a:xfrm>
              <a:off x="0" y="0"/>
              <a:ext cx="3078676" cy="1347698"/>
            </a:xfrm>
            <a:prstGeom prst="rect">
              <a:avLst/>
            </a:prstGeom>
            <a:noFill/>
            <a:ln>
              <a:noFill/>
            </a:ln>
          </p:spPr>
        </p:pic>
        <p:pic>
          <p:nvPicPr>
            <p:cNvPr id="205" name="Google Shape;205;p27"/>
            <p:cNvPicPr preferRelativeResize="0"/>
            <p:nvPr/>
          </p:nvPicPr>
          <p:blipFill rotWithShape="1">
            <a:blip r:embed="rId2">
              <a:alphaModFix/>
            </a:blip>
            <a:srcRect l="56089" t="4714" r="-3922" b="27161"/>
            <a:stretch/>
          </p:blipFill>
          <p:spPr>
            <a:xfrm rot="10800000">
              <a:off x="6837399" y="2349201"/>
              <a:ext cx="2306601" cy="2794299"/>
            </a:xfrm>
            <a:prstGeom prst="rect">
              <a:avLst/>
            </a:prstGeom>
            <a:noFill/>
            <a:ln>
              <a:noFill/>
            </a:ln>
          </p:spPr>
        </p:pic>
      </p:grpSp>
    </p:spTree>
    <p:extLst>
      <p:ext uri="{BB962C8B-B14F-4D97-AF65-F5344CB8AC3E}">
        <p14:creationId xmlns:p14="http://schemas.microsoft.com/office/powerpoint/2010/main" val="2627589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072F99-16A1-4E5F-BC03-7C61E2977849}" type="datetimeFigureOut">
              <a:rPr lang="en-US" smtClean="0">
                <a:solidFill>
                  <a:prstClr val="black">
                    <a:tint val="75000"/>
                  </a:prstClr>
                </a:solidFill>
              </a:rPr>
              <a:pPr/>
              <a:t>8/16/2024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9032FBF-DFAE-4B42-967A-1F422E425E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9055182"/>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06"/>
        <p:cNvGrpSpPr/>
        <p:nvPr/>
      </p:nvGrpSpPr>
      <p:grpSpPr>
        <a:xfrm>
          <a:off x="0" y="0"/>
          <a:ext cx="0" cy="0"/>
          <a:chOff x="0" y="0"/>
          <a:chExt cx="0" cy="0"/>
        </a:xfrm>
      </p:grpSpPr>
      <p:grpSp>
        <p:nvGrpSpPr>
          <p:cNvPr id="207" name="Google Shape;207;p28"/>
          <p:cNvGrpSpPr/>
          <p:nvPr/>
        </p:nvGrpSpPr>
        <p:grpSpPr>
          <a:xfrm flipH="1">
            <a:off x="352242" y="341243"/>
            <a:ext cx="997327" cy="756196"/>
            <a:chOff x="5692063" y="3258250"/>
            <a:chExt cx="1143200" cy="650100"/>
          </a:xfrm>
        </p:grpSpPr>
        <p:sp>
          <p:nvSpPr>
            <p:cNvPr id="208" name="Google Shape;208;p28"/>
            <p:cNvSpPr/>
            <p:nvPr/>
          </p:nvSpPr>
          <p:spPr>
            <a:xfrm>
              <a:off x="6185162" y="3258250"/>
              <a:ext cx="650100" cy="650100"/>
            </a:xfrm>
            <a:prstGeom prst="ellipse">
              <a:avLst/>
            </a:prstGeom>
            <a:solidFill>
              <a:schemeClr val="accent1"/>
            </a:solidFill>
            <a:ln>
              <a:noFill/>
            </a:ln>
          </p:spPr>
          <p:txBody>
            <a:bodyPr spcFirstLastPara="1" wrap="square" lIns="91425" tIns="91425" rIns="91425" bIns="91425" anchor="ctr" anchorCtr="0">
              <a:noAutofit/>
            </a:bodyPr>
            <a:lstStyle/>
            <a:p>
              <a:pPr algn="ctr">
                <a:buClr>
                  <a:srgbClr val="000000"/>
                </a:buClr>
                <a:buFont typeface="Arial"/>
                <a:buNone/>
              </a:pPr>
              <a:endParaRPr sz="1400" kern="0" dirty="0">
                <a:solidFill>
                  <a:srgbClr val="000000"/>
                </a:solidFill>
                <a:ea typeface="DM Sans"/>
                <a:cs typeface="Arial" panose="020B0604020202020204" pitchFamily="34" charset="0"/>
                <a:sym typeface="DM Sans"/>
              </a:endParaRPr>
            </a:p>
          </p:txBody>
        </p:sp>
        <p:sp>
          <p:nvSpPr>
            <p:cNvPr id="209" name="Google Shape;209;p28"/>
            <p:cNvSpPr/>
            <p:nvPr/>
          </p:nvSpPr>
          <p:spPr>
            <a:xfrm>
              <a:off x="5692063" y="3526781"/>
              <a:ext cx="877482" cy="113038"/>
            </a:xfrm>
            <a:custGeom>
              <a:avLst/>
              <a:gdLst/>
              <a:ahLst/>
              <a:cxnLst/>
              <a:rect l="l" t="t" r="r" b="b"/>
              <a:pathLst>
                <a:path w="7977111" h="962025" extrusionOk="0">
                  <a:moveTo>
                    <a:pt x="6645669" y="962025"/>
                  </a:moveTo>
                  <a:cubicBezTo>
                    <a:pt x="6269518" y="962025"/>
                    <a:pt x="6077113" y="739797"/>
                    <a:pt x="5907796" y="543544"/>
                  </a:cubicBezTo>
                  <a:cubicBezTo>
                    <a:pt x="5745214" y="354987"/>
                    <a:pt x="5603796" y="192405"/>
                    <a:pt x="5315189" y="192405"/>
                  </a:cubicBezTo>
                  <a:cubicBezTo>
                    <a:pt x="5026581" y="192405"/>
                    <a:pt x="4886125" y="354987"/>
                    <a:pt x="4723543" y="543544"/>
                  </a:cubicBezTo>
                  <a:cubicBezTo>
                    <a:pt x="4554227" y="739797"/>
                    <a:pt x="4362784" y="962025"/>
                    <a:pt x="3986632" y="962025"/>
                  </a:cubicBezTo>
                  <a:cubicBezTo>
                    <a:pt x="3610480" y="962025"/>
                    <a:pt x="3418075" y="739797"/>
                    <a:pt x="3248759" y="543544"/>
                  </a:cubicBezTo>
                  <a:cubicBezTo>
                    <a:pt x="3086177" y="354987"/>
                    <a:pt x="2944759" y="192405"/>
                    <a:pt x="2657113" y="192405"/>
                  </a:cubicBezTo>
                  <a:cubicBezTo>
                    <a:pt x="2369468" y="192405"/>
                    <a:pt x="2228050" y="354987"/>
                    <a:pt x="2065468" y="543544"/>
                  </a:cubicBezTo>
                  <a:cubicBezTo>
                    <a:pt x="1896151" y="739797"/>
                    <a:pt x="1704708" y="962025"/>
                    <a:pt x="1328557" y="962025"/>
                  </a:cubicBezTo>
                  <a:cubicBezTo>
                    <a:pt x="952405" y="962025"/>
                    <a:pt x="760962" y="739797"/>
                    <a:pt x="591645" y="543544"/>
                  </a:cubicBezTo>
                  <a:cubicBezTo>
                    <a:pt x="429063" y="354987"/>
                    <a:pt x="288608" y="192405"/>
                    <a:pt x="0" y="192405"/>
                  </a:cubicBezTo>
                  <a:lnTo>
                    <a:pt x="0" y="0"/>
                  </a:lnTo>
                  <a:cubicBezTo>
                    <a:pt x="376152" y="0"/>
                    <a:pt x="567595" y="222228"/>
                    <a:pt x="736911" y="418481"/>
                  </a:cubicBezTo>
                  <a:cubicBezTo>
                    <a:pt x="899493" y="607038"/>
                    <a:pt x="1039949" y="769620"/>
                    <a:pt x="1328557" y="769620"/>
                  </a:cubicBezTo>
                  <a:cubicBezTo>
                    <a:pt x="1617164" y="769620"/>
                    <a:pt x="1757620" y="607038"/>
                    <a:pt x="1920202" y="418481"/>
                  </a:cubicBezTo>
                  <a:cubicBezTo>
                    <a:pt x="2089518" y="222228"/>
                    <a:pt x="2280961" y="0"/>
                    <a:pt x="2658075" y="0"/>
                  </a:cubicBezTo>
                  <a:cubicBezTo>
                    <a:pt x="3035189" y="0"/>
                    <a:pt x="3226632" y="222228"/>
                    <a:pt x="3395949" y="418481"/>
                  </a:cubicBezTo>
                  <a:cubicBezTo>
                    <a:pt x="3558531" y="607038"/>
                    <a:pt x="3699949" y="769620"/>
                    <a:pt x="3987594" y="769620"/>
                  </a:cubicBezTo>
                  <a:cubicBezTo>
                    <a:pt x="4275240" y="769620"/>
                    <a:pt x="4416657" y="607038"/>
                    <a:pt x="4579240" y="418481"/>
                  </a:cubicBezTo>
                  <a:cubicBezTo>
                    <a:pt x="4748556" y="222228"/>
                    <a:pt x="4939999" y="0"/>
                    <a:pt x="5316151" y="0"/>
                  </a:cubicBezTo>
                  <a:cubicBezTo>
                    <a:pt x="5692303" y="0"/>
                    <a:pt x="5884708" y="222228"/>
                    <a:pt x="6054024" y="418481"/>
                  </a:cubicBezTo>
                  <a:cubicBezTo>
                    <a:pt x="6216606" y="607038"/>
                    <a:pt x="6358024" y="769620"/>
                    <a:pt x="6646631" y="769620"/>
                  </a:cubicBezTo>
                  <a:cubicBezTo>
                    <a:pt x="6935239" y="769620"/>
                    <a:pt x="7075694" y="607038"/>
                    <a:pt x="7239239" y="418481"/>
                  </a:cubicBezTo>
                  <a:cubicBezTo>
                    <a:pt x="7408555" y="222228"/>
                    <a:pt x="7600960" y="0"/>
                    <a:pt x="7977112" y="0"/>
                  </a:cubicBezTo>
                  <a:lnTo>
                    <a:pt x="7977112" y="192405"/>
                  </a:lnTo>
                  <a:cubicBezTo>
                    <a:pt x="7688505" y="192405"/>
                    <a:pt x="7548049" y="354987"/>
                    <a:pt x="7384504" y="543544"/>
                  </a:cubicBezTo>
                  <a:cubicBezTo>
                    <a:pt x="7215188" y="739797"/>
                    <a:pt x="7022783" y="962025"/>
                    <a:pt x="6646631" y="962025"/>
                  </a:cubicBezTo>
                  <a:lnTo>
                    <a:pt x="6645669" y="962025"/>
                  </a:lnTo>
                  <a:close/>
                </a:path>
              </a:pathLst>
            </a:custGeom>
            <a:solidFill>
              <a:schemeClr val="dk1"/>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41B2D"/>
                </a:solidFill>
                <a:latin typeface="Calibri"/>
                <a:ea typeface="Calibri"/>
                <a:cs typeface="Calibri"/>
                <a:sym typeface="Calibri"/>
              </a:endParaRPr>
            </a:p>
          </p:txBody>
        </p:sp>
      </p:grpSp>
      <p:grpSp>
        <p:nvGrpSpPr>
          <p:cNvPr id="210" name="Google Shape;210;p28"/>
          <p:cNvGrpSpPr/>
          <p:nvPr/>
        </p:nvGrpSpPr>
        <p:grpSpPr>
          <a:xfrm>
            <a:off x="0" y="3"/>
            <a:ext cx="9144000" cy="6906700"/>
            <a:chOff x="0" y="0"/>
            <a:chExt cx="9144000" cy="5180025"/>
          </a:xfrm>
        </p:grpSpPr>
        <p:pic>
          <p:nvPicPr>
            <p:cNvPr id="211" name="Google Shape;211;p28"/>
            <p:cNvPicPr preferRelativeResize="0"/>
            <p:nvPr/>
          </p:nvPicPr>
          <p:blipFill rotWithShape="1">
            <a:blip r:embed="rId2">
              <a:alphaModFix/>
            </a:blip>
            <a:srcRect l="48039" t="5892" r="5342" b="25430"/>
            <a:stretch/>
          </p:blipFill>
          <p:spPr>
            <a:xfrm rot="10800000" flipH="1">
              <a:off x="0" y="2057399"/>
              <a:ext cx="2492099" cy="3122626"/>
            </a:xfrm>
            <a:prstGeom prst="rect">
              <a:avLst/>
            </a:prstGeom>
            <a:noFill/>
            <a:ln>
              <a:noFill/>
            </a:ln>
          </p:spPr>
        </p:pic>
        <p:pic>
          <p:nvPicPr>
            <p:cNvPr id="212" name="Google Shape;212;p28"/>
            <p:cNvPicPr preferRelativeResize="0"/>
            <p:nvPr/>
          </p:nvPicPr>
          <p:blipFill rotWithShape="1">
            <a:blip r:embed="rId2">
              <a:alphaModFix/>
            </a:blip>
            <a:srcRect l="29075" t="54998" r="35396" b="22973"/>
            <a:stretch/>
          </p:blipFill>
          <p:spPr>
            <a:xfrm flipH="1">
              <a:off x="7430776" y="0"/>
              <a:ext cx="1713224" cy="903523"/>
            </a:xfrm>
            <a:prstGeom prst="rect">
              <a:avLst/>
            </a:prstGeom>
            <a:noFill/>
            <a:ln>
              <a:noFill/>
            </a:ln>
          </p:spPr>
        </p:pic>
      </p:grpSp>
    </p:spTree>
    <p:extLst>
      <p:ext uri="{BB962C8B-B14F-4D97-AF65-F5344CB8AC3E}">
        <p14:creationId xmlns:p14="http://schemas.microsoft.com/office/powerpoint/2010/main" val="3615237899"/>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pic>
        <p:nvPicPr>
          <p:cNvPr id="9" name="Google Shape;9;p2"/>
          <p:cNvPicPr preferRelativeResize="0"/>
          <p:nvPr/>
        </p:nvPicPr>
        <p:blipFill rotWithShape="1">
          <a:blip r:embed="rId2">
            <a:alphaModFix/>
          </a:blip>
          <a:srcRect l="8440" t="53991" r="32496" b="2501"/>
          <a:stretch/>
        </p:blipFill>
        <p:spPr>
          <a:xfrm>
            <a:off x="0" y="0"/>
            <a:ext cx="3157350" cy="2637568"/>
          </a:xfrm>
          <a:prstGeom prst="rect">
            <a:avLst/>
          </a:prstGeom>
          <a:noFill/>
          <a:ln>
            <a:noFill/>
          </a:ln>
        </p:spPr>
      </p:pic>
      <p:sp>
        <p:nvSpPr>
          <p:cNvPr id="10" name="Google Shape;10;p2"/>
          <p:cNvSpPr txBox="1">
            <a:spLocks noGrp="1"/>
          </p:cNvSpPr>
          <p:nvPr>
            <p:ph type="ctrTitle"/>
          </p:nvPr>
        </p:nvSpPr>
        <p:spPr>
          <a:xfrm>
            <a:off x="911150" y="1941317"/>
            <a:ext cx="5318400" cy="2146800"/>
          </a:xfrm>
          <a:prstGeom prst="rect">
            <a:avLst/>
          </a:prstGeom>
        </p:spPr>
        <p:txBody>
          <a:bodyPr spcFirstLastPara="1" wrap="square" lIns="91425" tIns="91425" rIns="91425" bIns="91425" anchor="b" anchorCtr="0">
            <a:noAutofit/>
          </a:bodyPr>
          <a:lstStyle>
            <a:lvl1pPr lvl="0">
              <a:spcBef>
                <a:spcPts val="0"/>
              </a:spcBef>
              <a:spcAft>
                <a:spcPts val="0"/>
              </a:spcAft>
              <a:buClr>
                <a:srgbClr val="191919"/>
              </a:buClr>
              <a:buSzPts val="5200"/>
              <a:buNone/>
              <a:defRPr sz="45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1" name="Google Shape;11;p2"/>
          <p:cNvSpPr txBox="1">
            <a:spLocks noGrp="1"/>
          </p:cNvSpPr>
          <p:nvPr>
            <p:ph type="subTitle" idx="1"/>
          </p:nvPr>
        </p:nvSpPr>
        <p:spPr>
          <a:xfrm>
            <a:off x="911150" y="4473217"/>
            <a:ext cx="3157500" cy="866800"/>
          </a:xfrm>
          <a:prstGeom prst="rect">
            <a:avLst/>
          </a:prstGeom>
        </p:spPr>
        <p:txBody>
          <a:bodyPr spcFirstLastPara="1" wrap="square" lIns="91425" tIns="91425" rIns="91425" bIns="91425" anchor="t" anchorCtr="0">
            <a:noAutofit/>
          </a:bodyPr>
          <a:lstStyle>
            <a:lvl1pPr lvl="0">
              <a:spcBef>
                <a:spcPts val="0"/>
              </a:spcBef>
              <a:spcAft>
                <a:spcPts val="0"/>
              </a:spcAft>
              <a:buSzPts val="1400"/>
              <a:buNone/>
              <a:defRPr sz="1600">
                <a:solidFill>
                  <a:schemeClr val="dk1"/>
                </a:solidFill>
                <a:latin typeface="Arial" panose="020B0604020202020204" pitchFamily="34" charset="0"/>
                <a:cs typeface="Arial" panose="020B0604020202020204" pitchFamily="34" charset="0"/>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dirty="0"/>
          </a:p>
        </p:txBody>
      </p:sp>
    </p:spTree>
    <p:extLst>
      <p:ext uri="{BB962C8B-B14F-4D97-AF65-F5344CB8AC3E}">
        <p14:creationId xmlns:p14="http://schemas.microsoft.com/office/powerpoint/2010/main" val="13931705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2"/>
        <p:cNvGrpSpPr/>
        <p:nvPr/>
      </p:nvGrpSpPr>
      <p:grpSpPr>
        <a:xfrm>
          <a:off x="0" y="0"/>
          <a:ext cx="0" cy="0"/>
          <a:chOff x="0" y="0"/>
          <a:chExt cx="0" cy="0"/>
        </a:xfrm>
      </p:grpSpPr>
      <p:sp>
        <p:nvSpPr>
          <p:cNvPr id="13" name="Google Shape;13;p3"/>
          <p:cNvSpPr txBox="1">
            <a:spLocks noGrp="1"/>
          </p:cNvSpPr>
          <p:nvPr>
            <p:ph type="title"/>
          </p:nvPr>
        </p:nvSpPr>
        <p:spPr>
          <a:xfrm>
            <a:off x="3843475" y="2889216"/>
            <a:ext cx="4587300" cy="11536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sz="45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4" name="Google Shape;14;p3"/>
          <p:cNvSpPr txBox="1">
            <a:spLocks noGrp="1"/>
          </p:cNvSpPr>
          <p:nvPr>
            <p:ph type="title" idx="2" hasCustomPrompt="1"/>
          </p:nvPr>
        </p:nvSpPr>
        <p:spPr>
          <a:xfrm>
            <a:off x="3843475" y="1668016"/>
            <a:ext cx="1419900" cy="1221200"/>
          </a:xfrm>
          <a:prstGeom prst="rect">
            <a:avLst/>
          </a:prstGeom>
          <a:noFill/>
        </p:spPr>
        <p:txBody>
          <a:bodyPr spcFirstLastPara="1" wrap="square" lIns="91425" tIns="91425" rIns="91425" bIns="91425" anchor="b" anchorCtr="0">
            <a:noAutofit/>
          </a:bodyPr>
          <a:lstStyle>
            <a:lvl1pPr lvl="0" rtl="0">
              <a:spcBef>
                <a:spcPts val="0"/>
              </a:spcBef>
              <a:spcAft>
                <a:spcPts val="0"/>
              </a:spcAft>
              <a:buClr>
                <a:schemeClr val="lt1"/>
              </a:buClr>
              <a:buSzPts val="6000"/>
              <a:buNone/>
              <a:defRPr sz="55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5" name="Google Shape;15;p3"/>
          <p:cNvSpPr txBox="1">
            <a:spLocks noGrp="1"/>
          </p:cNvSpPr>
          <p:nvPr>
            <p:ph type="subTitle" idx="1"/>
          </p:nvPr>
        </p:nvSpPr>
        <p:spPr>
          <a:xfrm>
            <a:off x="3843475" y="4223184"/>
            <a:ext cx="2617800" cy="9668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6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pic>
        <p:nvPicPr>
          <p:cNvPr id="16" name="Google Shape;16;p3"/>
          <p:cNvPicPr preferRelativeResize="0"/>
          <p:nvPr/>
        </p:nvPicPr>
        <p:blipFill rotWithShape="1">
          <a:blip r:embed="rId2">
            <a:alphaModFix/>
          </a:blip>
          <a:srcRect l="48039" t="5892" r="5342" b="25430"/>
          <a:stretch/>
        </p:blipFill>
        <p:spPr>
          <a:xfrm rot="10800000">
            <a:off x="6651902" y="2743199"/>
            <a:ext cx="2492099" cy="4163501"/>
          </a:xfrm>
          <a:prstGeom prst="rect">
            <a:avLst/>
          </a:prstGeom>
          <a:noFill/>
          <a:ln>
            <a:noFill/>
          </a:ln>
        </p:spPr>
      </p:pic>
    </p:spTree>
    <p:extLst>
      <p:ext uri="{BB962C8B-B14F-4D97-AF65-F5344CB8AC3E}">
        <p14:creationId xmlns:p14="http://schemas.microsoft.com/office/powerpoint/2010/main" val="3389952655"/>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6"/>
        <p:cNvGrpSpPr/>
        <p:nvPr/>
      </p:nvGrpSpPr>
      <p:grpSpPr>
        <a:xfrm>
          <a:off x="0" y="0"/>
          <a:ext cx="0" cy="0"/>
          <a:chOff x="0" y="0"/>
          <a:chExt cx="0" cy="0"/>
        </a:xfrm>
      </p:grpSpPr>
      <p:sp>
        <p:nvSpPr>
          <p:cNvPr id="37" name="Google Shape;37;p7"/>
          <p:cNvSpPr txBox="1">
            <a:spLocks noGrp="1"/>
          </p:cNvSpPr>
          <p:nvPr>
            <p:ph type="title"/>
          </p:nvPr>
        </p:nvSpPr>
        <p:spPr>
          <a:xfrm>
            <a:off x="720000" y="593367"/>
            <a:ext cx="4926900" cy="882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8" name="Google Shape;38;p7"/>
          <p:cNvSpPr txBox="1">
            <a:spLocks noGrp="1"/>
          </p:cNvSpPr>
          <p:nvPr>
            <p:ph type="subTitle" idx="1"/>
          </p:nvPr>
        </p:nvSpPr>
        <p:spPr>
          <a:xfrm>
            <a:off x="720000" y="2098669"/>
            <a:ext cx="3887400" cy="3472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Char char="●"/>
              <a:defRPr>
                <a:latin typeface="Arial" panose="020B0604020202020204" pitchFamily="34" charset="0"/>
                <a:cs typeface="Arial" panose="020B0604020202020204" pitchFamily="34" charset="0"/>
              </a:defRPr>
            </a:lvl1pPr>
            <a:lvl2pPr lvl="1" algn="ctr" rtl="0">
              <a:lnSpc>
                <a:spcPct val="115000"/>
              </a:lnSpc>
              <a:spcBef>
                <a:spcPts val="0"/>
              </a:spcBef>
              <a:spcAft>
                <a:spcPts val="0"/>
              </a:spcAft>
              <a:buClr>
                <a:srgbClr val="E76A28"/>
              </a:buClr>
              <a:buSzPts val="1400"/>
              <a:buChar char="○"/>
              <a:defRPr/>
            </a:lvl2pPr>
            <a:lvl3pPr lvl="2" algn="ctr" rtl="0">
              <a:lnSpc>
                <a:spcPct val="115000"/>
              </a:lnSpc>
              <a:spcBef>
                <a:spcPts val="0"/>
              </a:spcBef>
              <a:spcAft>
                <a:spcPts val="0"/>
              </a:spcAft>
              <a:buClr>
                <a:srgbClr val="E76A28"/>
              </a:buClr>
              <a:buSzPts val="1400"/>
              <a:buChar char="■"/>
              <a:defRPr/>
            </a:lvl3pPr>
            <a:lvl4pPr lvl="3" algn="ctr" rtl="0">
              <a:lnSpc>
                <a:spcPct val="115000"/>
              </a:lnSpc>
              <a:spcBef>
                <a:spcPts val="0"/>
              </a:spcBef>
              <a:spcAft>
                <a:spcPts val="0"/>
              </a:spcAft>
              <a:buClr>
                <a:srgbClr val="E76A28"/>
              </a:buClr>
              <a:buSzPts val="1400"/>
              <a:buChar char="●"/>
              <a:defRPr/>
            </a:lvl4pPr>
            <a:lvl5pPr lvl="4" algn="ctr" rtl="0">
              <a:lnSpc>
                <a:spcPct val="115000"/>
              </a:lnSpc>
              <a:spcBef>
                <a:spcPts val="0"/>
              </a:spcBef>
              <a:spcAft>
                <a:spcPts val="0"/>
              </a:spcAft>
              <a:buClr>
                <a:srgbClr val="E76A28"/>
              </a:buClr>
              <a:buSzPts val="1400"/>
              <a:buChar char="○"/>
              <a:defRPr/>
            </a:lvl5pPr>
            <a:lvl6pPr lvl="5" algn="ctr" rtl="0">
              <a:lnSpc>
                <a:spcPct val="115000"/>
              </a:lnSpc>
              <a:spcBef>
                <a:spcPts val="0"/>
              </a:spcBef>
              <a:spcAft>
                <a:spcPts val="0"/>
              </a:spcAft>
              <a:buClr>
                <a:srgbClr val="999999"/>
              </a:buClr>
              <a:buSzPts val="1400"/>
              <a:buChar char="■"/>
              <a:defRPr/>
            </a:lvl6pPr>
            <a:lvl7pPr lvl="6" algn="ctr" rtl="0">
              <a:lnSpc>
                <a:spcPct val="115000"/>
              </a:lnSpc>
              <a:spcBef>
                <a:spcPts val="0"/>
              </a:spcBef>
              <a:spcAft>
                <a:spcPts val="0"/>
              </a:spcAft>
              <a:buClr>
                <a:srgbClr val="999999"/>
              </a:buClr>
              <a:buSzPts val="1400"/>
              <a:buChar char="●"/>
              <a:defRPr/>
            </a:lvl7pPr>
            <a:lvl8pPr lvl="7" algn="ctr" rtl="0">
              <a:lnSpc>
                <a:spcPct val="115000"/>
              </a:lnSpc>
              <a:spcBef>
                <a:spcPts val="0"/>
              </a:spcBef>
              <a:spcAft>
                <a:spcPts val="0"/>
              </a:spcAft>
              <a:buClr>
                <a:srgbClr val="999999"/>
              </a:buClr>
              <a:buSzPts val="1400"/>
              <a:buChar char="○"/>
              <a:defRPr/>
            </a:lvl8pPr>
            <a:lvl9pPr lvl="8" algn="ctr" rtl="0">
              <a:lnSpc>
                <a:spcPct val="115000"/>
              </a:lnSpc>
              <a:spcBef>
                <a:spcPts val="0"/>
              </a:spcBef>
              <a:spcAft>
                <a:spcPts val="0"/>
              </a:spcAft>
              <a:buClr>
                <a:srgbClr val="999999"/>
              </a:buClr>
              <a:buSzPts val="1400"/>
              <a:buChar char="■"/>
              <a:defRPr/>
            </a:lvl9pPr>
          </a:lstStyle>
          <a:p>
            <a:endParaRPr dirty="0"/>
          </a:p>
        </p:txBody>
      </p:sp>
      <p:sp>
        <p:nvSpPr>
          <p:cNvPr id="39" name="Google Shape;39;p7"/>
          <p:cNvSpPr>
            <a:spLocks noGrp="1"/>
          </p:cNvSpPr>
          <p:nvPr>
            <p:ph type="pic" idx="2"/>
          </p:nvPr>
        </p:nvSpPr>
        <p:spPr>
          <a:xfrm>
            <a:off x="5646899" y="3400"/>
            <a:ext cx="3497100" cy="6858000"/>
          </a:xfrm>
          <a:prstGeom prst="rect">
            <a:avLst/>
          </a:prstGeom>
          <a:noFill/>
          <a:ln>
            <a:noFill/>
          </a:ln>
        </p:spPr>
      </p:sp>
      <p:sp>
        <p:nvSpPr>
          <p:cNvPr id="40" name="Google Shape;40;p7"/>
          <p:cNvSpPr/>
          <p:nvPr/>
        </p:nvSpPr>
        <p:spPr>
          <a:xfrm flipH="1">
            <a:off x="338156" y="6072930"/>
            <a:ext cx="757826" cy="131477"/>
          </a:xfrm>
          <a:custGeom>
            <a:avLst/>
            <a:gdLst/>
            <a:ahLst/>
            <a:cxnLst/>
            <a:rect l="l" t="t" r="r" b="b"/>
            <a:pathLst>
              <a:path w="7977111" h="962025" extrusionOk="0">
                <a:moveTo>
                  <a:pt x="6645669" y="962025"/>
                </a:moveTo>
                <a:cubicBezTo>
                  <a:pt x="6269518" y="962025"/>
                  <a:pt x="6077113" y="739797"/>
                  <a:pt x="5907796" y="543544"/>
                </a:cubicBezTo>
                <a:cubicBezTo>
                  <a:pt x="5745214" y="354987"/>
                  <a:pt x="5603796" y="192405"/>
                  <a:pt x="5315189" y="192405"/>
                </a:cubicBezTo>
                <a:cubicBezTo>
                  <a:pt x="5026581" y="192405"/>
                  <a:pt x="4886125" y="354987"/>
                  <a:pt x="4723543" y="543544"/>
                </a:cubicBezTo>
                <a:cubicBezTo>
                  <a:pt x="4554227" y="739797"/>
                  <a:pt x="4362784" y="962025"/>
                  <a:pt x="3986632" y="962025"/>
                </a:cubicBezTo>
                <a:cubicBezTo>
                  <a:pt x="3610480" y="962025"/>
                  <a:pt x="3418075" y="739797"/>
                  <a:pt x="3248759" y="543544"/>
                </a:cubicBezTo>
                <a:cubicBezTo>
                  <a:pt x="3086177" y="354987"/>
                  <a:pt x="2944759" y="192405"/>
                  <a:pt x="2657113" y="192405"/>
                </a:cubicBezTo>
                <a:cubicBezTo>
                  <a:pt x="2369468" y="192405"/>
                  <a:pt x="2228050" y="354987"/>
                  <a:pt x="2065468" y="543544"/>
                </a:cubicBezTo>
                <a:cubicBezTo>
                  <a:pt x="1896151" y="739797"/>
                  <a:pt x="1704708" y="962025"/>
                  <a:pt x="1328557" y="962025"/>
                </a:cubicBezTo>
                <a:cubicBezTo>
                  <a:pt x="952405" y="962025"/>
                  <a:pt x="760962" y="739797"/>
                  <a:pt x="591645" y="543544"/>
                </a:cubicBezTo>
                <a:cubicBezTo>
                  <a:pt x="429063" y="354987"/>
                  <a:pt x="288608" y="192405"/>
                  <a:pt x="0" y="192405"/>
                </a:cubicBezTo>
                <a:lnTo>
                  <a:pt x="0" y="0"/>
                </a:lnTo>
                <a:cubicBezTo>
                  <a:pt x="376152" y="0"/>
                  <a:pt x="567595" y="222228"/>
                  <a:pt x="736911" y="418481"/>
                </a:cubicBezTo>
                <a:cubicBezTo>
                  <a:pt x="899493" y="607038"/>
                  <a:pt x="1039949" y="769620"/>
                  <a:pt x="1328557" y="769620"/>
                </a:cubicBezTo>
                <a:cubicBezTo>
                  <a:pt x="1617164" y="769620"/>
                  <a:pt x="1757620" y="607038"/>
                  <a:pt x="1920202" y="418481"/>
                </a:cubicBezTo>
                <a:cubicBezTo>
                  <a:pt x="2089518" y="222228"/>
                  <a:pt x="2280961" y="0"/>
                  <a:pt x="2658075" y="0"/>
                </a:cubicBezTo>
                <a:cubicBezTo>
                  <a:pt x="3035189" y="0"/>
                  <a:pt x="3226632" y="222228"/>
                  <a:pt x="3395949" y="418481"/>
                </a:cubicBezTo>
                <a:cubicBezTo>
                  <a:pt x="3558531" y="607038"/>
                  <a:pt x="3699949" y="769620"/>
                  <a:pt x="3987594" y="769620"/>
                </a:cubicBezTo>
                <a:cubicBezTo>
                  <a:pt x="4275240" y="769620"/>
                  <a:pt x="4416657" y="607038"/>
                  <a:pt x="4579240" y="418481"/>
                </a:cubicBezTo>
                <a:cubicBezTo>
                  <a:pt x="4748556" y="222228"/>
                  <a:pt x="4939999" y="0"/>
                  <a:pt x="5316151" y="0"/>
                </a:cubicBezTo>
                <a:cubicBezTo>
                  <a:pt x="5692303" y="0"/>
                  <a:pt x="5884708" y="222228"/>
                  <a:pt x="6054024" y="418481"/>
                </a:cubicBezTo>
                <a:cubicBezTo>
                  <a:pt x="6216606" y="607038"/>
                  <a:pt x="6358024" y="769620"/>
                  <a:pt x="6646631" y="769620"/>
                </a:cubicBezTo>
                <a:cubicBezTo>
                  <a:pt x="6935239" y="769620"/>
                  <a:pt x="7075694" y="607038"/>
                  <a:pt x="7239239" y="418481"/>
                </a:cubicBezTo>
                <a:cubicBezTo>
                  <a:pt x="7408555" y="222228"/>
                  <a:pt x="7600960" y="0"/>
                  <a:pt x="7977112" y="0"/>
                </a:cubicBezTo>
                <a:lnTo>
                  <a:pt x="7977112" y="192405"/>
                </a:lnTo>
                <a:cubicBezTo>
                  <a:pt x="7688505" y="192405"/>
                  <a:pt x="7548049" y="354987"/>
                  <a:pt x="7384504" y="543544"/>
                </a:cubicBezTo>
                <a:cubicBezTo>
                  <a:pt x="7215188" y="739797"/>
                  <a:pt x="7022783" y="962025"/>
                  <a:pt x="6646631" y="962025"/>
                </a:cubicBezTo>
                <a:lnTo>
                  <a:pt x="6645669" y="962025"/>
                </a:lnTo>
                <a:close/>
              </a:path>
            </a:pathLst>
          </a:custGeom>
          <a:solidFill>
            <a:schemeClr val="dk1"/>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41B2D"/>
              </a:solidFill>
              <a:latin typeface="Calibri"/>
              <a:ea typeface="Calibri"/>
              <a:cs typeface="Calibri"/>
              <a:sym typeface="Calibri"/>
            </a:endParaRPr>
          </a:p>
        </p:txBody>
      </p:sp>
    </p:spTree>
    <p:extLst>
      <p:ext uri="{BB962C8B-B14F-4D97-AF65-F5344CB8AC3E}">
        <p14:creationId xmlns:p14="http://schemas.microsoft.com/office/powerpoint/2010/main" val="3876817532"/>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4"/>
        <p:cNvGrpSpPr/>
        <p:nvPr/>
      </p:nvGrpSpPr>
      <p:grpSpPr>
        <a:xfrm>
          <a:off x="0" y="0"/>
          <a:ext cx="0" cy="0"/>
          <a:chOff x="0" y="0"/>
          <a:chExt cx="0" cy="0"/>
        </a:xfrm>
      </p:grpSpPr>
      <p:sp>
        <p:nvSpPr>
          <p:cNvPr id="45" name="Google Shape;45;p9"/>
          <p:cNvSpPr txBox="1">
            <a:spLocks noGrp="1"/>
          </p:cNvSpPr>
          <p:nvPr>
            <p:ph type="title"/>
          </p:nvPr>
        </p:nvSpPr>
        <p:spPr>
          <a:xfrm>
            <a:off x="1998975" y="1899967"/>
            <a:ext cx="3639600" cy="15484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6000"/>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46" name="Google Shape;46;p9"/>
          <p:cNvSpPr txBox="1">
            <a:spLocks noGrp="1"/>
          </p:cNvSpPr>
          <p:nvPr>
            <p:ph type="subTitle" idx="1"/>
          </p:nvPr>
        </p:nvSpPr>
        <p:spPr>
          <a:xfrm>
            <a:off x="1998975" y="3448533"/>
            <a:ext cx="3639600" cy="1320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6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pic>
        <p:nvPicPr>
          <p:cNvPr id="47" name="Google Shape;47;p9"/>
          <p:cNvPicPr preferRelativeResize="0"/>
          <p:nvPr/>
        </p:nvPicPr>
        <p:blipFill rotWithShape="1">
          <a:blip r:embed="rId2">
            <a:alphaModFix/>
          </a:blip>
          <a:srcRect l="48039" t="5892" r="5342" b="25430"/>
          <a:stretch/>
        </p:blipFill>
        <p:spPr>
          <a:xfrm rot="10800000" flipH="1">
            <a:off x="1" y="2743199"/>
            <a:ext cx="2492099" cy="4163501"/>
          </a:xfrm>
          <a:prstGeom prst="rect">
            <a:avLst/>
          </a:prstGeom>
          <a:noFill/>
          <a:ln>
            <a:noFill/>
          </a:ln>
        </p:spPr>
      </p:pic>
      <p:grpSp>
        <p:nvGrpSpPr>
          <p:cNvPr id="48" name="Google Shape;48;p9"/>
          <p:cNvGrpSpPr/>
          <p:nvPr/>
        </p:nvGrpSpPr>
        <p:grpSpPr>
          <a:xfrm>
            <a:off x="352229" y="341240"/>
            <a:ext cx="5238060" cy="7437024"/>
            <a:chOff x="352229" y="255930"/>
            <a:chExt cx="5238060" cy="5577768"/>
          </a:xfrm>
        </p:grpSpPr>
        <p:sp>
          <p:nvSpPr>
            <p:cNvPr id="49" name="Google Shape;49;p9"/>
            <p:cNvSpPr/>
            <p:nvPr/>
          </p:nvSpPr>
          <p:spPr>
            <a:xfrm flipH="1">
              <a:off x="352229" y="255930"/>
              <a:ext cx="567147" cy="567147"/>
            </a:xfrm>
            <a:prstGeom prst="ellipse">
              <a:avLst/>
            </a:prstGeom>
            <a:solidFill>
              <a:schemeClr val="accent1"/>
            </a:solidFill>
            <a:ln>
              <a:noFill/>
            </a:ln>
          </p:spPr>
          <p:txBody>
            <a:bodyPr spcFirstLastPara="1" wrap="square" lIns="91425" tIns="91425" rIns="91425" bIns="91425" anchor="ctr" anchorCtr="0">
              <a:noAutofit/>
            </a:bodyPr>
            <a:lstStyle/>
            <a:p>
              <a:pPr algn="ctr">
                <a:buClr>
                  <a:srgbClr val="000000"/>
                </a:buClr>
                <a:buFont typeface="Arial"/>
                <a:buNone/>
              </a:pPr>
              <a:endParaRPr sz="1400" kern="0" dirty="0">
                <a:solidFill>
                  <a:srgbClr val="000000"/>
                </a:solidFill>
                <a:ea typeface="DM Sans"/>
                <a:cs typeface="Arial" panose="020B0604020202020204" pitchFamily="34" charset="0"/>
                <a:sym typeface="DM Sans"/>
              </a:endParaRPr>
            </a:p>
          </p:txBody>
        </p:sp>
        <p:sp>
          <p:nvSpPr>
            <p:cNvPr id="50" name="Google Shape;50;p9"/>
            <p:cNvSpPr/>
            <p:nvPr/>
          </p:nvSpPr>
          <p:spPr>
            <a:xfrm flipH="1">
              <a:off x="584041" y="490197"/>
              <a:ext cx="765515" cy="98614"/>
            </a:xfrm>
            <a:custGeom>
              <a:avLst/>
              <a:gdLst/>
              <a:ahLst/>
              <a:cxnLst/>
              <a:rect l="l" t="t" r="r" b="b"/>
              <a:pathLst>
                <a:path w="7977111" h="962025" extrusionOk="0">
                  <a:moveTo>
                    <a:pt x="6645669" y="962025"/>
                  </a:moveTo>
                  <a:cubicBezTo>
                    <a:pt x="6269518" y="962025"/>
                    <a:pt x="6077113" y="739797"/>
                    <a:pt x="5907796" y="543544"/>
                  </a:cubicBezTo>
                  <a:cubicBezTo>
                    <a:pt x="5745214" y="354987"/>
                    <a:pt x="5603796" y="192405"/>
                    <a:pt x="5315189" y="192405"/>
                  </a:cubicBezTo>
                  <a:cubicBezTo>
                    <a:pt x="5026581" y="192405"/>
                    <a:pt x="4886125" y="354987"/>
                    <a:pt x="4723543" y="543544"/>
                  </a:cubicBezTo>
                  <a:cubicBezTo>
                    <a:pt x="4554227" y="739797"/>
                    <a:pt x="4362784" y="962025"/>
                    <a:pt x="3986632" y="962025"/>
                  </a:cubicBezTo>
                  <a:cubicBezTo>
                    <a:pt x="3610480" y="962025"/>
                    <a:pt x="3418075" y="739797"/>
                    <a:pt x="3248759" y="543544"/>
                  </a:cubicBezTo>
                  <a:cubicBezTo>
                    <a:pt x="3086177" y="354987"/>
                    <a:pt x="2944759" y="192405"/>
                    <a:pt x="2657113" y="192405"/>
                  </a:cubicBezTo>
                  <a:cubicBezTo>
                    <a:pt x="2369468" y="192405"/>
                    <a:pt x="2228050" y="354987"/>
                    <a:pt x="2065468" y="543544"/>
                  </a:cubicBezTo>
                  <a:cubicBezTo>
                    <a:pt x="1896151" y="739797"/>
                    <a:pt x="1704708" y="962025"/>
                    <a:pt x="1328557" y="962025"/>
                  </a:cubicBezTo>
                  <a:cubicBezTo>
                    <a:pt x="952405" y="962025"/>
                    <a:pt x="760962" y="739797"/>
                    <a:pt x="591645" y="543544"/>
                  </a:cubicBezTo>
                  <a:cubicBezTo>
                    <a:pt x="429063" y="354987"/>
                    <a:pt x="288608" y="192405"/>
                    <a:pt x="0" y="192405"/>
                  </a:cubicBezTo>
                  <a:lnTo>
                    <a:pt x="0" y="0"/>
                  </a:lnTo>
                  <a:cubicBezTo>
                    <a:pt x="376152" y="0"/>
                    <a:pt x="567595" y="222228"/>
                    <a:pt x="736911" y="418481"/>
                  </a:cubicBezTo>
                  <a:cubicBezTo>
                    <a:pt x="899493" y="607038"/>
                    <a:pt x="1039949" y="769620"/>
                    <a:pt x="1328557" y="769620"/>
                  </a:cubicBezTo>
                  <a:cubicBezTo>
                    <a:pt x="1617164" y="769620"/>
                    <a:pt x="1757620" y="607038"/>
                    <a:pt x="1920202" y="418481"/>
                  </a:cubicBezTo>
                  <a:cubicBezTo>
                    <a:pt x="2089518" y="222228"/>
                    <a:pt x="2280961" y="0"/>
                    <a:pt x="2658075" y="0"/>
                  </a:cubicBezTo>
                  <a:cubicBezTo>
                    <a:pt x="3035189" y="0"/>
                    <a:pt x="3226632" y="222228"/>
                    <a:pt x="3395949" y="418481"/>
                  </a:cubicBezTo>
                  <a:cubicBezTo>
                    <a:pt x="3558531" y="607038"/>
                    <a:pt x="3699949" y="769620"/>
                    <a:pt x="3987594" y="769620"/>
                  </a:cubicBezTo>
                  <a:cubicBezTo>
                    <a:pt x="4275240" y="769620"/>
                    <a:pt x="4416657" y="607038"/>
                    <a:pt x="4579240" y="418481"/>
                  </a:cubicBezTo>
                  <a:cubicBezTo>
                    <a:pt x="4748556" y="222228"/>
                    <a:pt x="4939999" y="0"/>
                    <a:pt x="5316151" y="0"/>
                  </a:cubicBezTo>
                  <a:cubicBezTo>
                    <a:pt x="5692303" y="0"/>
                    <a:pt x="5884708" y="222228"/>
                    <a:pt x="6054024" y="418481"/>
                  </a:cubicBezTo>
                  <a:cubicBezTo>
                    <a:pt x="6216606" y="607038"/>
                    <a:pt x="6358024" y="769620"/>
                    <a:pt x="6646631" y="769620"/>
                  </a:cubicBezTo>
                  <a:cubicBezTo>
                    <a:pt x="6935239" y="769620"/>
                    <a:pt x="7075694" y="607038"/>
                    <a:pt x="7239239" y="418481"/>
                  </a:cubicBezTo>
                  <a:cubicBezTo>
                    <a:pt x="7408555" y="222228"/>
                    <a:pt x="7600960" y="0"/>
                    <a:pt x="7977112" y="0"/>
                  </a:cubicBezTo>
                  <a:lnTo>
                    <a:pt x="7977112" y="192405"/>
                  </a:lnTo>
                  <a:cubicBezTo>
                    <a:pt x="7688505" y="192405"/>
                    <a:pt x="7548049" y="354987"/>
                    <a:pt x="7384504" y="543544"/>
                  </a:cubicBezTo>
                  <a:cubicBezTo>
                    <a:pt x="7215188" y="739797"/>
                    <a:pt x="7022783" y="962025"/>
                    <a:pt x="6646631" y="962025"/>
                  </a:cubicBezTo>
                  <a:lnTo>
                    <a:pt x="6645669" y="962025"/>
                  </a:lnTo>
                  <a:close/>
                </a:path>
              </a:pathLst>
            </a:custGeom>
            <a:solidFill>
              <a:schemeClr val="dk1"/>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41B2D"/>
                </a:solidFill>
                <a:latin typeface="Calibri"/>
                <a:ea typeface="Calibri"/>
                <a:cs typeface="Calibri"/>
                <a:sym typeface="Calibri"/>
              </a:endParaRPr>
            </a:p>
          </p:txBody>
        </p:sp>
        <p:sp>
          <p:nvSpPr>
            <p:cNvPr id="51" name="Google Shape;51;p9"/>
            <p:cNvSpPr/>
            <p:nvPr/>
          </p:nvSpPr>
          <p:spPr>
            <a:xfrm flipH="1">
              <a:off x="4360589" y="4603999"/>
              <a:ext cx="1229700" cy="12297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lgn="ctr">
                <a:buClr>
                  <a:srgbClr val="000000"/>
                </a:buClr>
                <a:buFont typeface="Arial"/>
                <a:buNone/>
              </a:pPr>
              <a:endParaRPr sz="1400" kern="0" dirty="0">
                <a:solidFill>
                  <a:srgbClr val="000000"/>
                </a:solidFill>
                <a:ea typeface="DM Sans"/>
                <a:cs typeface="Arial" panose="020B0604020202020204" pitchFamily="34" charset="0"/>
                <a:sym typeface="DM Sans"/>
              </a:endParaRPr>
            </a:p>
          </p:txBody>
        </p:sp>
      </p:grpSp>
    </p:spTree>
    <p:extLst>
      <p:ext uri="{BB962C8B-B14F-4D97-AF65-F5344CB8AC3E}">
        <p14:creationId xmlns:p14="http://schemas.microsoft.com/office/powerpoint/2010/main" val="3899795664"/>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2"/>
        <p:cNvGrpSpPr/>
        <p:nvPr/>
      </p:nvGrpSpPr>
      <p:grpSpPr>
        <a:xfrm>
          <a:off x="0" y="0"/>
          <a:ext cx="0" cy="0"/>
          <a:chOff x="0" y="0"/>
          <a:chExt cx="0" cy="0"/>
        </a:xfrm>
      </p:grpSpPr>
      <p:sp>
        <p:nvSpPr>
          <p:cNvPr id="53" name="Google Shape;53;p10"/>
          <p:cNvSpPr>
            <a:spLocks noGrp="1"/>
          </p:cNvSpPr>
          <p:nvPr>
            <p:ph type="pic" idx="2"/>
          </p:nvPr>
        </p:nvSpPr>
        <p:spPr>
          <a:xfrm>
            <a:off x="-25" y="-18300"/>
            <a:ext cx="9144000" cy="6876400"/>
          </a:xfrm>
          <a:prstGeom prst="rect">
            <a:avLst/>
          </a:prstGeom>
          <a:noFill/>
          <a:ln>
            <a:noFill/>
          </a:ln>
        </p:spPr>
      </p:sp>
      <p:sp>
        <p:nvSpPr>
          <p:cNvPr id="54" name="Google Shape;54;p10"/>
          <p:cNvSpPr txBox="1">
            <a:spLocks noGrp="1"/>
          </p:cNvSpPr>
          <p:nvPr>
            <p:ph type="title"/>
          </p:nvPr>
        </p:nvSpPr>
        <p:spPr>
          <a:xfrm>
            <a:off x="720000" y="5233067"/>
            <a:ext cx="7704000" cy="905600"/>
          </a:xfrm>
          <a:prstGeom prst="rect">
            <a:avLst/>
          </a:prstGeom>
          <a:solidFill>
            <a:schemeClr val="lt1"/>
          </a:solidFill>
        </p:spPr>
        <p:txBody>
          <a:bodyPr spcFirstLastPara="1" wrap="square" lIns="91425" tIns="91425" rIns="91425" bIns="91425" anchor="t" anchorCtr="0">
            <a:noAutofit/>
          </a:bodyPr>
          <a:lstStyle>
            <a:lvl1pPr lvl="0" algn="ctr" rtl="0">
              <a:spcBef>
                <a:spcPts val="0"/>
              </a:spcBef>
              <a:spcAft>
                <a:spcPts val="0"/>
              </a:spcAft>
              <a:buSzPts val="3000"/>
              <a:buNone/>
              <a:defRPr sz="3000"/>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2286388170"/>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5"/>
        <p:cNvGrpSpPr/>
        <p:nvPr/>
      </p:nvGrpSpPr>
      <p:grpSpPr>
        <a:xfrm>
          <a:off x="0" y="0"/>
          <a:ext cx="0" cy="0"/>
          <a:chOff x="0" y="0"/>
          <a:chExt cx="0" cy="0"/>
        </a:xfrm>
      </p:grpSpPr>
      <p:sp>
        <p:nvSpPr>
          <p:cNvPr id="56" name="Google Shape;56;p11"/>
          <p:cNvSpPr txBox="1">
            <a:spLocks noGrp="1"/>
          </p:cNvSpPr>
          <p:nvPr>
            <p:ph type="title" hasCustomPrompt="1"/>
          </p:nvPr>
        </p:nvSpPr>
        <p:spPr>
          <a:xfrm>
            <a:off x="713225" y="2270000"/>
            <a:ext cx="5488800" cy="1494800"/>
          </a:xfrm>
          <a:prstGeom prst="rect">
            <a:avLst/>
          </a:prstGeom>
        </p:spPr>
        <p:txBody>
          <a:bodyPr spcFirstLastPara="1" wrap="square" lIns="91425" tIns="91425" rIns="91425" bIns="91425" anchor="b" anchorCtr="0">
            <a:noAutofit/>
          </a:bodyPr>
          <a:lstStyle>
            <a:lvl1pPr lvl="0">
              <a:spcBef>
                <a:spcPts val="0"/>
              </a:spcBef>
              <a:spcAft>
                <a:spcPts val="0"/>
              </a:spcAft>
              <a:buSzPts val="9600"/>
              <a:buNone/>
              <a:defRPr sz="50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57" name="Google Shape;57;p11"/>
          <p:cNvSpPr txBox="1">
            <a:spLocks noGrp="1"/>
          </p:cNvSpPr>
          <p:nvPr>
            <p:ph type="subTitle" idx="1"/>
          </p:nvPr>
        </p:nvSpPr>
        <p:spPr>
          <a:xfrm>
            <a:off x="713225" y="3764800"/>
            <a:ext cx="3156300" cy="10264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16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dirty="0"/>
          </a:p>
        </p:txBody>
      </p:sp>
      <p:pic>
        <p:nvPicPr>
          <p:cNvPr id="58" name="Google Shape;58;p11"/>
          <p:cNvPicPr preferRelativeResize="0"/>
          <p:nvPr/>
        </p:nvPicPr>
        <p:blipFill rotWithShape="1">
          <a:blip r:embed="rId2">
            <a:alphaModFix/>
          </a:blip>
          <a:srcRect l="9055" t="52315" r="36489"/>
          <a:stretch/>
        </p:blipFill>
        <p:spPr>
          <a:xfrm>
            <a:off x="0" y="0"/>
            <a:ext cx="2911002" cy="2890803"/>
          </a:xfrm>
          <a:prstGeom prst="rect">
            <a:avLst/>
          </a:prstGeom>
          <a:noFill/>
          <a:ln>
            <a:noFill/>
          </a:ln>
        </p:spPr>
      </p:pic>
      <p:sp>
        <p:nvSpPr>
          <p:cNvPr id="59" name="Google Shape;59;p11"/>
          <p:cNvSpPr/>
          <p:nvPr/>
        </p:nvSpPr>
        <p:spPr>
          <a:xfrm>
            <a:off x="6832561" y="-920085"/>
            <a:ext cx="1229700" cy="1639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lgn="ctr">
              <a:buClr>
                <a:srgbClr val="000000"/>
              </a:buClr>
              <a:buFont typeface="Arial"/>
              <a:buNone/>
            </a:pPr>
            <a:endParaRPr sz="1400" kern="0" dirty="0">
              <a:solidFill>
                <a:srgbClr val="000000"/>
              </a:solidFill>
              <a:ea typeface="DM Sans"/>
              <a:cs typeface="Arial" panose="020B0604020202020204" pitchFamily="34" charset="0"/>
              <a:sym typeface="DM Sans"/>
            </a:endParaRPr>
          </a:p>
        </p:txBody>
      </p:sp>
    </p:spTree>
    <p:extLst>
      <p:ext uri="{BB962C8B-B14F-4D97-AF65-F5344CB8AC3E}">
        <p14:creationId xmlns:p14="http://schemas.microsoft.com/office/powerpoint/2010/main" val="3031404297"/>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0"/>
        <p:cNvGrpSpPr/>
        <p:nvPr/>
      </p:nvGrpSpPr>
      <p:grpSpPr>
        <a:xfrm>
          <a:off x="0" y="0"/>
          <a:ext cx="0" cy="0"/>
          <a:chOff x="0" y="0"/>
          <a:chExt cx="0" cy="0"/>
        </a:xfrm>
      </p:grpSpPr>
    </p:spTree>
    <p:extLst>
      <p:ext uri="{BB962C8B-B14F-4D97-AF65-F5344CB8AC3E}">
        <p14:creationId xmlns:p14="http://schemas.microsoft.com/office/powerpoint/2010/main" val="1561384687"/>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61"/>
        <p:cNvGrpSpPr/>
        <p:nvPr/>
      </p:nvGrpSpPr>
      <p:grpSpPr>
        <a:xfrm>
          <a:off x="0" y="0"/>
          <a:ext cx="0" cy="0"/>
          <a:chOff x="0" y="0"/>
          <a:chExt cx="0" cy="0"/>
        </a:xfrm>
      </p:grpSpPr>
      <p:grpSp>
        <p:nvGrpSpPr>
          <p:cNvPr id="62" name="Google Shape;62;p13"/>
          <p:cNvGrpSpPr/>
          <p:nvPr/>
        </p:nvGrpSpPr>
        <p:grpSpPr>
          <a:xfrm>
            <a:off x="-2" y="1"/>
            <a:ext cx="9144002" cy="6866967"/>
            <a:chOff x="-2" y="0"/>
            <a:chExt cx="9144002" cy="5150225"/>
          </a:xfrm>
        </p:grpSpPr>
        <p:pic>
          <p:nvPicPr>
            <p:cNvPr id="63" name="Google Shape;63;p13"/>
            <p:cNvPicPr preferRelativeResize="0"/>
            <p:nvPr/>
          </p:nvPicPr>
          <p:blipFill rotWithShape="1">
            <a:blip r:embed="rId2">
              <a:alphaModFix/>
            </a:blip>
            <a:srcRect l="12320" t="65543" r="35160" b="5847"/>
            <a:stretch/>
          </p:blipFill>
          <p:spPr>
            <a:xfrm>
              <a:off x="-2" y="0"/>
              <a:ext cx="2532552" cy="1173450"/>
            </a:xfrm>
            <a:prstGeom prst="rect">
              <a:avLst/>
            </a:prstGeom>
            <a:noFill/>
            <a:ln>
              <a:noFill/>
            </a:ln>
          </p:spPr>
        </p:pic>
        <p:pic>
          <p:nvPicPr>
            <p:cNvPr id="64" name="Google Shape;64;p13"/>
            <p:cNvPicPr preferRelativeResize="0"/>
            <p:nvPr/>
          </p:nvPicPr>
          <p:blipFill rotWithShape="1">
            <a:blip r:embed="rId2">
              <a:alphaModFix/>
            </a:blip>
            <a:srcRect l="56217" t="8940" r="11690" b="22655"/>
            <a:stretch/>
          </p:blipFill>
          <p:spPr>
            <a:xfrm rot="5400000" flipH="1">
              <a:off x="6967424" y="2973649"/>
              <a:ext cx="1547500" cy="2805652"/>
            </a:xfrm>
            <a:prstGeom prst="rect">
              <a:avLst/>
            </a:prstGeom>
            <a:noFill/>
            <a:ln>
              <a:noFill/>
            </a:ln>
          </p:spPr>
        </p:pic>
      </p:grpSp>
      <p:sp>
        <p:nvSpPr>
          <p:cNvPr id="65" name="Google Shape;65;p13"/>
          <p:cNvSpPr txBox="1">
            <a:spLocks noGrp="1"/>
          </p:cNvSpPr>
          <p:nvPr>
            <p:ph type="title"/>
          </p:nvPr>
        </p:nvSpPr>
        <p:spPr>
          <a:xfrm>
            <a:off x="720000" y="593367"/>
            <a:ext cx="7704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6" name="Google Shape;66;p13"/>
          <p:cNvSpPr txBox="1">
            <a:spLocks noGrp="1"/>
          </p:cNvSpPr>
          <p:nvPr>
            <p:ph type="subTitle" idx="1"/>
          </p:nvPr>
        </p:nvSpPr>
        <p:spPr>
          <a:xfrm>
            <a:off x="720000" y="2888531"/>
            <a:ext cx="23055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67" name="Google Shape;67;p13"/>
          <p:cNvSpPr txBox="1">
            <a:spLocks noGrp="1"/>
          </p:cNvSpPr>
          <p:nvPr>
            <p:ph type="subTitle" idx="2"/>
          </p:nvPr>
        </p:nvSpPr>
        <p:spPr>
          <a:xfrm>
            <a:off x="3419250" y="2888531"/>
            <a:ext cx="23055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68" name="Google Shape;68;p13"/>
          <p:cNvSpPr txBox="1">
            <a:spLocks noGrp="1"/>
          </p:cNvSpPr>
          <p:nvPr>
            <p:ph type="subTitle" idx="3"/>
          </p:nvPr>
        </p:nvSpPr>
        <p:spPr>
          <a:xfrm>
            <a:off x="720000" y="5199440"/>
            <a:ext cx="23055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69" name="Google Shape;69;p13"/>
          <p:cNvSpPr txBox="1">
            <a:spLocks noGrp="1"/>
          </p:cNvSpPr>
          <p:nvPr>
            <p:ph type="subTitle" idx="4"/>
          </p:nvPr>
        </p:nvSpPr>
        <p:spPr>
          <a:xfrm>
            <a:off x="3419250" y="5199440"/>
            <a:ext cx="23055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70" name="Google Shape;70;p13"/>
          <p:cNvSpPr txBox="1">
            <a:spLocks noGrp="1"/>
          </p:cNvSpPr>
          <p:nvPr>
            <p:ph type="subTitle" idx="5"/>
          </p:nvPr>
        </p:nvSpPr>
        <p:spPr>
          <a:xfrm>
            <a:off x="6118549" y="2888531"/>
            <a:ext cx="23055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71" name="Google Shape;71;p13"/>
          <p:cNvSpPr txBox="1">
            <a:spLocks noGrp="1"/>
          </p:cNvSpPr>
          <p:nvPr>
            <p:ph type="subTitle" idx="6"/>
          </p:nvPr>
        </p:nvSpPr>
        <p:spPr>
          <a:xfrm>
            <a:off x="6118549" y="5199440"/>
            <a:ext cx="23055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72" name="Google Shape;72;p13"/>
          <p:cNvSpPr txBox="1">
            <a:spLocks noGrp="1"/>
          </p:cNvSpPr>
          <p:nvPr>
            <p:ph type="title" idx="7" hasCustomPrompt="1"/>
          </p:nvPr>
        </p:nvSpPr>
        <p:spPr>
          <a:xfrm>
            <a:off x="720000" y="1877627"/>
            <a:ext cx="734700" cy="5968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25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3" name="Google Shape;73;p13"/>
          <p:cNvSpPr txBox="1">
            <a:spLocks noGrp="1"/>
          </p:cNvSpPr>
          <p:nvPr>
            <p:ph type="title" idx="8" hasCustomPrompt="1"/>
          </p:nvPr>
        </p:nvSpPr>
        <p:spPr>
          <a:xfrm>
            <a:off x="720000" y="4187755"/>
            <a:ext cx="734700" cy="5968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25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4" name="Google Shape;74;p13"/>
          <p:cNvSpPr txBox="1">
            <a:spLocks noGrp="1"/>
          </p:cNvSpPr>
          <p:nvPr>
            <p:ph type="title" idx="9" hasCustomPrompt="1"/>
          </p:nvPr>
        </p:nvSpPr>
        <p:spPr>
          <a:xfrm>
            <a:off x="3419250" y="1877627"/>
            <a:ext cx="734700" cy="5968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25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5" name="Google Shape;75;p13"/>
          <p:cNvSpPr txBox="1">
            <a:spLocks noGrp="1"/>
          </p:cNvSpPr>
          <p:nvPr>
            <p:ph type="title" idx="13" hasCustomPrompt="1"/>
          </p:nvPr>
        </p:nvSpPr>
        <p:spPr>
          <a:xfrm>
            <a:off x="3419250" y="4187755"/>
            <a:ext cx="734700" cy="5968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25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6" name="Google Shape;76;p13"/>
          <p:cNvSpPr txBox="1">
            <a:spLocks noGrp="1"/>
          </p:cNvSpPr>
          <p:nvPr>
            <p:ph type="title" idx="14" hasCustomPrompt="1"/>
          </p:nvPr>
        </p:nvSpPr>
        <p:spPr>
          <a:xfrm>
            <a:off x="6118549" y="1877627"/>
            <a:ext cx="734700" cy="5968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25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7" name="Google Shape;77;p13"/>
          <p:cNvSpPr txBox="1">
            <a:spLocks noGrp="1"/>
          </p:cNvSpPr>
          <p:nvPr>
            <p:ph type="title" idx="15" hasCustomPrompt="1"/>
          </p:nvPr>
        </p:nvSpPr>
        <p:spPr>
          <a:xfrm>
            <a:off x="6118549" y="4187755"/>
            <a:ext cx="734700" cy="5968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25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8" name="Google Shape;78;p13"/>
          <p:cNvSpPr txBox="1">
            <a:spLocks noGrp="1"/>
          </p:cNvSpPr>
          <p:nvPr>
            <p:ph type="subTitle" idx="16"/>
          </p:nvPr>
        </p:nvSpPr>
        <p:spPr>
          <a:xfrm>
            <a:off x="720000" y="2401483"/>
            <a:ext cx="2305500" cy="6464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Encode Sans"/>
                <a:ea typeface="Encode Sans"/>
                <a:cs typeface="Encode Sans"/>
                <a:sym typeface="Encode Sans"/>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79" name="Google Shape;79;p13"/>
          <p:cNvSpPr txBox="1">
            <a:spLocks noGrp="1"/>
          </p:cNvSpPr>
          <p:nvPr>
            <p:ph type="subTitle" idx="17"/>
          </p:nvPr>
        </p:nvSpPr>
        <p:spPr>
          <a:xfrm>
            <a:off x="3419250" y="2401483"/>
            <a:ext cx="2305500" cy="6464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Encode Sans"/>
                <a:ea typeface="Encode Sans"/>
                <a:cs typeface="Encode Sans"/>
                <a:sym typeface="Encode Sans"/>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80" name="Google Shape;80;p13"/>
          <p:cNvSpPr txBox="1">
            <a:spLocks noGrp="1"/>
          </p:cNvSpPr>
          <p:nvPr>
            <p:ph type="subTitle" idx="18"/>
          </p:nvPr>
        </p:nvSpPr>
        <p:spPr>
          <a:xfrm>
            <a:off x="6118549" y="2401483"/>
            <a:ext cx="2305500" cy="6464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Encode Sans"/>
                <a:ea typeface="Encode Sans"/>
                <a:cs typeface="Encode Sans"/>
                <a:sym typeface="Encode Sans"/>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81" name="Google Shape;81;p13"/>
          <p:cNvSpPr txBox="1">
            <a:spLocks noGrp="1"/>
          </p:cNvSpPr>
          <p:nvPr>
            <p:ph type="subTitle" idx="19"/>
          </p:nvPr>
        </p:nvSpPr>
        <p:spPr>
          <a:xfrm>
            <a:off x="720000" y="4711700"/>
            <a:ext cx="2305500" cy="6464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Encode Sans"/>
                <a:ea typeface="Encode Sans"/>
                <a:cs typeface="Encode Sans"/>
                <a:sym typeface="Encode Sans"/>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82" name="Google Shape;82;p13"/>
          <p:cNvSpPr txBox="1">
            <a:spLocks noGrp="1"/>
          </p:cNvSpPr>
          <p:nvPr>
            <p:ph type="subTitle" idx="20"/>
          </p:nvPr>
        </p:nvSpPr>
        <p:spPr>
          <a:xfrm>
            <a:off x="3419250" y="4711700"/>
            <a:ext cx="2305500" cy="6464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Encode Sans"/>
                <a:ea typeface="Encode Sans"/>
                <a:cs typeface="Encode Sans"/>
                <a:sym typeface="Encode Sans"/>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83" name="Google Shape;83;p13"/>
          <p:cNvSpPr txBox="1">
            <a:spLocks noGrp="1"/>
          </p:cNvSpPr>
          <p:nvPr>
            <p:ph type="subTitle" idx="21"/>
          </p:nvPr>
        </p:nvSpPr>
        <p:spPr>
          <a:xfrm>
            <a:off x="6118549" y="4711700"/>
            <a:ext cx="2305500" cy="6464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Encode Sans"/>
                <a:ea typeface="Encode Sans"/>
                <a:cs typeface="Encode Sans"/>
                <a:sym typeface="Encode Sans"/>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Tree>
    <p:extLst>
      <p:ext uri="{BB962C8B-B14F-4D97-AF65-F5344CB8AC3E}">
        <p14:creationId xmlns:p14="http://schemas.microsoft.com/office/powerpoint/2010/main" val="575845299"/>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95"/>
        <p:cNvGrpSpPr/>
        <p:nvPr/>
      </p:nvGrpSpPr>
      <p:grpSpPr>
        <a:xfrm>
          <a:off x="0" y="0"/>
          <a:ext cx="0" cy="0"/>
          <a:chOff x="0" y="0"/>
          <a:chExt cx="0" cy="0"/>
        </a:xfrm>
      </p:grpSpPr>
      <p:pic>
        <p:nvPicPr>
          <p:cNvPr id="96" name="Google Shape;96;p16"/>
          <p:cNvPicPr preferRelativeResize="0"/>
          <p:nvPr/>
        </p:nvPicPr>
        <p:blipFill rotWithShape="1">
          <a:blip r:embed="rId2">
            <a:alphaModFix/>
          </a:blip>
          <a:srcRect l="53382" t="5892" b="25430"/>
          <a:stretch/>
        </p:blipFill>
        <p:spPr>
          <a:xfrm flipH="1">
            <a:off x="6651902" y="-1"/>
            <a:ext cx="2492099" cy="4163501"/>
          </a:xfrm>
          <a:prstGeom prst="rect">
            <a:avLst/>
          </a:prstGeom>
          <a:noFill/>
          <a:ln>
            <a:noFill/>
          </a:ln>
        </p:spPr>
      </p:pic>
      <p:sp>
        <p:nvSpPr>
          <p:cNvPr id="97" name="Google Shape;97;p16"/>
          <p:cNvSpPr txBox="1">
            <a:spLocks noGrp="1"/>
          </p:cNvSpPr>
          <p:nvPr>
            <p:ph type="title"/>
          </p:nvPr>
        </p:nvSpPr>
        <p:spPr>
          <a:xfrm>
            <a:off x="2329354" y="3752833"/>
            <a:ext cx="5796600" cy="882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sz="2000">
                <a:latin typeface="Arial" panose="020B0604020202020204" pitchFamily="34" charset="0"/>
                <a:ea typeface="Arial" panose="020B0604020202020204" pitchFamily="34" charset="0"/>
                <a:cs typeface="Arial" panose="020B0604020202020204" pitchFamily="34" charset="0"/>
                <a:sym typeface="DM Sans"/>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dirty="0"/>
          </a:p>
        </p:txBody>
      </p:sp>
      <p:sp>
        <p:nvSpPr>
          <p:cNvPr id="98" name="Google Shape;98;p16"/>
          <p:cNvSpPr txBox="1">
            <a:spLocks noGrp="1"/>
          </p:cNvSpPr>
          <p:nvPr>
            <p:ph type="subTitle" idx="1"/>
          </p:nvPr>
        </p:nvSpPr>
        <p:spPr>
          <a:xfrm>
            <a:off x="2329300" y="1268433"/>
            <a:ext cx="5796600" cy="24844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000"/>
              <a:buNone/>
              <a:defRPr sz="25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3000"/>
              <a:buNone/>
              <a:defRPr sz="3000"/>
            </a:lvl2pPr>
            <a:lvl3pPr lvl="2" algn="ctr" rtl="0">
              <a:lnSpc>
                <a:spcPct val="100000"/>
              </a:lnSpc>
              <a:spcBef>
                <a:spcPts val="0"/>
              </a:spcBef>
              <a:spcAft>
                <a:spcPts val="0"/>
              </a:spcAft>
              <a:buSzPts val="3000"/>
              <a:buNone/>
              <a:defRPr sz="3000"/>
            </a:lvl3pPr>
            <a:lvl4pPr lvl="3" algn="ctr" rtl="0">
              <a:lnSpc>
                <a:spcPct val="100000"/>
              </a:lnSpc>
              <a:spcBef>
                <a:spcPts val="0"/>
              </a:spcBef>
              <a:spcAft>
                <a:spcPts val="0"/>
              </a:spcAft>
              <a:buSzPts val="3000"/>
              <a:buNone/>
              <a:defRPr sz="3000"/>
            </a:lvl4pPr>
            <a:lvl5pPr lvl="4" algn="ctr" rtl="0">
              <a:lnSpc>
                <a:spcPct val="100000"/>
              </a:lnSpc>
              <a:spcBef>
                <a:spcPts val="0"/>
              </a:spcBef>
              <a:spcAft>
                <a:spcPts val="0"/>
              </a:spcAft>
              <a:buSzPts val="3000"/>
              <a:buNone/>
              <a:defRPr sz="3000"/>
            </a:lvl5pPr>
            <a:lvl6pPr lvl="5" algn="ctr" rtl="0">
              <a:lnSpc>
                <a:spcPct val="100000"/>
              </a:lnSpc>
              <a:spcBef>
                <a:spcPts val="0"/>
              </a:spcBef>
              <a:spcAft>
                <a:spcPts val="0"/>
              </a:spcAft>
              <a:buSzPts val="3000"/>
              <a:buNone/>
              <a:defRPr sz="3000"/>
            </a:lvl6pPr>
            <a:lvl7pPr lvl="6" algn="ctr" rtl="0">
              <a:lnSpc>
                <a:spcPct val="100000"/>
              </a:lnSpc>
              <a:spcBef>
                <a:spcPts val="0"/>
              </a:spcBef>
              <a:spcAft>
                <a:spcPts val="0"/>
              </a:spcAft>
              <a:buSzPts val="3000"/>
              <a:buNone/>
              <a:defRPr sz="3000"/>
            </a:lvl7pPr>
            <a:lvl8pPr lvl="7" algn="ctr" rtl="0">
              <a:lnSpc>
                <a:spcPct val="100000"/>
              </a:lnSpc>
              <a:spcBef>
                <a:spcPts val="0"/>
              </a:spcBef>
              <a:spcAft>
                <a:spcPts val="0"/>
              </a:spcAft>
              <a:buSzPts val="3000"/>
              <a:buNone/>
              <a:defRPr sz="3000"/>
            </a:lvl8pPr>
            <a:lvl9pPr lvl="8" algn="ctr" rtl="0">
              <a:lnSpc>
                <a:spcPct val="100000"/>
              </a:lnSpc>
              <a:spcBef>
                <a:spcPts val="0"/>
              </a:spcBef>
              <a:spcAft>
                <a:spcPts val="0"/>
              </a:spcAft>
              <a:buSzPts val="3000"/>
              <a:buNone/>
              <a:defRPr sz="3000"/>
            </a:lvl9pPr>
          </a:lstStyle>
          <a:p>
            <a:endParaRPr dirty="0"/>
          </a:p>
        </p:txBody>
      </p:sp>
      <p:sp>
        <p:nvSpPr>
          <p:cNvPr id="99" name="Google Shape;99;p16"/>
          <p:cNvSpPr/>
          <p:nvPr/>
        </p:nvSpPr>
        <p:spPr>
          <a:xfrm flipH="1">
            <a:off x="1018164" y="-920068"/>
            <a:ext cx="1229700" cy="1639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lgn="ctr">
              <a:buClr>
                <a:srgbClr val="000000"/>
              </a:buClr>
              <a:buFont typeface="Arial"/>
              <a:buNone/>
            </a:pPr>
            <a:endParaRPr sz="1400" kern="0" dirty="0">
              <a:solidFill>
                <a:srgbClr val="000000"/>
              </a:solidFill>
              <a:ea typeface="DM Sans"/>
              <a:cs typeface="Arial" panose="020B0604020202020204" pitchFamily="34" charset="0"/>
              <a:sym typeface="DM Sans"/>
            </a:endParaRPr>
          </a:p>
        </p:txBody>
      </p:sp>
    </p:spTree>
    <p:extLst>
      <p:ext uri="{BB962C8B-B14F-4D97-AF65-F5344CB8AC3E}">
        <p14:creationId xmlns:p14="http://schemas.microsoft.com/office/powerpoint/2010/main" val="8512310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9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9072F99-16A1-4E5F-BC03-7C61E2977849}" type="datetimeFigureOut">
              <a:rPr lang="en-US" smtClean="0">
                <a:solidFill>
                  <a:prstClr val="black">
                    <a:tint val="75000"/>
                  </a:prstClr>
                </a:solidFill>
              </a:rPr>
              <a:pPr/>
              <a:t>8/16/2024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9032FBF-DFAE-4B42-967A-1F422E425E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3982087"/>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00"/>
        <p:cNvGrpSpPr/>
        <p:nvPr/>
      </p:nvGrpSpPr>
      <p:grpSpPr>
        <a:xfrm>
          <a:off x="0" y="0"/>
          <a:ext cx="0" cy="0"/>
          <a:chOff x="0" y="0"/>
          <a:chExt cx="0" cy="0"/>
        </a:xfrm>
      </p:grpSpPr>
      <p:sp>
        <p:nvSpPr>
          <p:cNvPr id="101" name="Google Shape;101;p17"/>
          <p:cNvSpPr txBox="1">
            <a:spLocks noGrp="1"/>
          </p:cNvSpPr>
          <p:nvPr>
            <p:ph type="title"/>
          </p:nvPr>
        </p:nvSpPr>
        <p:spPr>
          <a:xfrm>
            <a:off x="713225" y="1511800"/>
            <a:ext cx="4098600" cy="23464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02" name="Google Shape;102;p17"/>
          <p:cNvSpPr txBox="1">
            <a:spLocks noGrp="1"/>
          </p:cNvSpPr>
          <p:nvPr>
            <p:ph type="subTitle" idx="1"/>
          </p:nvPr>
        </p:nvSpPr>
        <p:spPr>
          <a:xfrm>
            <a:off x="713225" y="3857800"/>
            <a:ext cx="4098600" cy="1488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03" name="Google Shape;103;p17"/>
          <p:cNvSpPr>
            <a:spLocks noGrp="1"/>
          </p:cNvSpPr>
          <p:nvPr>
            <p:ph type="pic" idx="2"/>
          </p:nvPr>
        </p:nvSpPr>
        <p:spPr>
          <a:xfrm>
            <a:off x="5471621" y="0"/>
            <a:ext cx="3672300" cy="6858000"/>
          </a:xfrm>
          <a:prstGeom prst="rect">
            <a:avLst/>
          </a:prstGeom>
          <a:noFill/>
          <a:ln>
            <a:noFill/>
          </a:ln>
        </p:spPr>
      </p:sp>
      <p:pic>
        <p:nvPicPr>
          <p:cNvPr id="104" name="Google Shape;104;p17"/>
          <p:cNvPicPr preferRelativeResize="0"/>
          <p:nvPr/>
        </p:nvPicPr>
        <p:blipFill rotWithShape="1">
          <a:blip r:embed="rId2">
            <a:alphaModFix/>
          </a:blip>
          <a:srcRect l="53636" t="9637" r="8385" b="24620"/>
          <a:stretch/>
        </p:blipFill>
        <p:spPr>
          <a:xfrm>
            <a:off x="7201" y="0"/>
            <a:ext cx="1831327" cy="3595331"/>
          </a:xfrm>
          <a:prstGeom prst="rect">
            <a:avLst/>
          </a:prstGeom>
          <a:noFill/>
          <a:ln>
            <a:noFill/>
          </a:ln>
        </p:spPr>
      </p:pic>
      <p:grpSp>
        <p:nvGrpSpPr>
          <p:cNvPr id="105" name="Google Shape;105;p17"/>
          <p:cNvGrpSpPr/>
          <p:nvPr/>
        </p:nvGrpSpPr>
        <p:grpSpPr>
          <a:xfrm>
            <a:off x="334309" y="-920267"/>
            <a:ext cx="4154331" cy="7124673"/>
            <a:chOff x="334308" y="-690201"/>
            <a:chExt cx="4154331" cy="5343505"/>
          </a:xfrm>
        </p:grpSpPr>
        <p:sp>
          <p:nvSpPr>
            <p:cNvPr id="106" name="Google Shape;106;p17"/>
            <p:cNvSpPr/>
            <p:nvPr/>
          </p:nvSpPr>
          <p:spPr>
            <a:xfrm flipH="1">
              <a:off x="3258939" y="-690201"/>
              <a:ext cx="1229700" cy="12297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lgn="ctr">
                <a:buClr>
                  <a:srgbClr val="000000"/>
                </a:buClr>
                <a:buFont typeface="Arial"/>
                <a:buNone/>
              </a:pPr>
              <a:endParaRPr sz="1400" kern="0" dirty="0">
                <a:solidFill>
                  <a:srgbClr val="000000"/>
                </a:solidFill>
                <a:ea typeface="DM Sans"/>
                <a:cs typeface="Arial" panose="020B0604020202020204" pitchFamily="34" charset="0"/>
                <a:sym typeface="DM Sans"/>
              </a:endParaRPr>
            </a:p>
          </p:txBody>
        </p:sp>
        <p:sp>
          <p:nvSpPr>
            <p:cNvPr id="107" name="Google Shape;107;p17"/>
            <p:cNvSpPr/>
            <p:nvPr/>
          </p:nvSpPr>
          <p:spPr>
            <a:xfrm flipH="1">
              <a:off x="334308" y="4554696"/>
              <a:ext cx="757826" cy="98608"/>
            </a:xfrm>
            <a:custGeom>
              <a:avLst/>
              <a:gdLst/>
              <a:ahLst/>
              <a:cxnLst/>
              <a:rect l="l" t="t" r="r" b="b"/>
              <a:pathLst>
                <a:path w="7977111" h="962025" extrusionOk="0">
                  <a:moveTo>
                    <a:pt x="6645669" y="962025"/>
                  </a:moveTo>
                  <a:cubicBezTo>
                    <a:pt x="6269518" y="962025"/>
                    <a:pt x="6077113" y="739797"/>
                    <a:pt x="5907796" y="543544"/>
                  </a:cubicBezTo>
                  <a:cubicBezTo>
                    <a:pt x="5745214" y="354987"/>
                    <a:pt x="5603796" y="192405"/>
                    <a:pt x="5315189" y="192405"/>
                  </a:cubicBezTo>
                  <a:cubicBezTo>
                    <a:pt x="5026581" y="192405"/>
                    <a:pt x="4886125" y="354987"/>
                    <a:pt x="4723543" y="543544"/>
                  </a:cubicBezTo>
                  <a:cubicBezTo>
                    <a:pt x="4554227" y="739797"/>
                    <a:pt x="4362784" y="962025"/>
                    <a:pt x="3986632" y="962025"/>
                  </a:cubicBezTo>
                  <a:cubicBezTo>
                    <a:pt x="3610480" y="962025"/>
                    <a:pt x="3418075" y="739797"/>
                    <a:pt x="3248759" y="543544"/>
                  </a:cubicBezTo>
                  <a:cubicBezTo>
                    <a:pt x="3086177" y="354987"/>
                    <a:pt x="2944759" y="192405"/>
                    <a:pt x="2657113" y="192405"/>
                  </a:cubicBezTo>
                  <a:cubicBezTo>
                    <a:pt x="2369468" y="192405"/>
                    <a:pt x="2228050" y="354987"/>
                    <a:pt x="2065468" y="543544"/>
                  </a:cubicBezTo>
                  <a:cubicBezTo>
                    <a:pt x="1896151" y="739797"/>
                    <a:pt x="1704708" y="962025"/>
                    <a:pt x="1328557" y="962025"/>
                  </a:cubicBezTo>
                  <a:cubicBezTo>
                    <a:pt x="952405" y="962025"/>
                    <a:pt x="760962" y="739797"/>
                    <a:pt x="591645" y="543544"/>
                  </a:cubicBezTo>
                  <a:cubicBezTo>
                    <a:pt x="429063" y="354987"/>
                    <a:pt x="288608" y="192405"/>
                    <a:pt x="0" y="192405"/>
                  </a:cubicBezTo>
                  <a:lnTo>
                    <a:pt x="0" y="0"/>
                  </a:lnTo>
                  <a:cubicBezTo>
                    <a:pt x="376152" y="0"/>
                    <a:pt x="567595" y="222228"/>
                    <a:pt x="736911" y="418481"/>
                  </a:cubicBezTo>
                  <a:cubicBezTo>
                    <a:pt x="899493" y="607038"/>
                    <a:pt x="1039949" y="769620"/>
                    <a:pt x="1328557" y="769620"/>
                  </a:cubicBezTo>
                  <a:cubicBezTo>
                    <a:pt x="1617164" y="769620"/>
                    <a:pt x="1757620" y="607038"/>
                    <a:pt x="1920202" y="418481"/>
                  </a:cubicBezTo>
                  <a:cubicBezTo>
                    <a:pt x="2089518" y="222228"/>
                    <a:pt x="2280961" y="0"/>
                    <a:pt x="2658075" y="0"/>
                  </a:cubicBezTo>
                  <a:cubicBezTo>
                    <a:pt x="3035189" y="0"/>
                    <a:pt x="3226632" y="222228"/>
                    <a:pt x="3395949" y="418481"/>
                  </a:cubicBezTo>
                  <a:cubicBezTo>
                    <a:pt x="3558531" y="607038"/>
                    <a:pt x="3699949" y="769620"/>
                    <a:pt x="3987594" y="769620"/>
                  </a:cubicBezTo>
                  <a:cubicBezTo>
                    <a:pt x="4275240" y="769620"/>
                    <a:pt x="4416657" y="607038"/>
                    <a:pt x="4579240" y="418481"/>
                  </a:cubicBezTo>
                  <a:cubicBezTo>
                    <a:pt x="4748556" y="222228"/>
                    <a:pt x="4939999" y="0"/>
                    <a:pt x="5316151" y="0"/>
                  </a:cubicBezTo>
                  <a:cubicBezTo>
                    <a:pt x="5692303" y="0"/>
                    <a:pt x="5884708" y="222228"/>
                    <a:pt x="6054024" y="418481"/>
                  </a:cubicBezTo>
                  <a:cubicBezTo>
                    <a:pt x="6216606" y="607038"/>
                    <a:pt x="6358024" y="769620"/>
                    <a:pt x="6646631" y="769620"/>
                  </a:cubicBezTo>
                  <a:cubicBezTo>
                    <a:pt x="6935239" y="769620"/>
                    <a:pt x="7075694" y="607038"/>
                    <a:pt x="7239239" y="418481"/>
                  </a:cubicBezTo>
                  <a:cubicBezTo>
                    <a:pt x="7408555" y="222228"/>
                    <a:pt x="7600960" y="0"/>
                    <a:pt x="7977112" y="0"/>
                  </a:cubicBezTo>
                  <a:lnTo>
                    <a:pt x="7977112" y="192405"/>
                  </a:lnTo>
                  <a:cubicBezTo>
                    <a:pt x="7688505" y="192405"/>
                    <a:pt x="7548049" y="354987"/>
                    <a:pt x="7384504" y="543544"/>
                  </a:cubicBezTo>
                  <a:cubicBezTo>
                    <a:pt x="7215188" y="739797"/>
                    <a:pt x="7022783" y="962025"/>
                    <a:pt x="6646631" y="962025"/>
                  </a:cubicBezTo>
                  <a:lnTo>
                    <a:pt x="6645669" y="962025"/>
                  </a:lnTo>
                  <a:close/>
                </a:path>
              </a:pathLst>
            </a:custGeom>
            <a:solidFill>
              <a:schemeClr val="dk1"/>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41B2D"/>
                </a:solidFill>
                <a:latin typeface="Calibri"/>
                <a:ea typeface="Calibri"/>
                <a:cs typeface="Calibri"/>
                <a:sym typeface="Calibri"/>
              </a:endParaRPr>
            </a:p>
          </p:txBody>
        </p:sp>
      </p:grpSp>
    </p:spTree>
    <p:extLst>
      <p:ext uri="{BB962C8B-B14F-4D97-AF65-F5344CB8AC3E}">
        <p14:creationId xmlns:p14="http://schemas.microsoft.com/office/powerpoint/2010/main" val="1991441657"/>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08"/>
        <p:cNvGrpSpPr/>
        <p:nvPr/>
      </p:nvGrpSpPr>
      <p:grpSpPr>
        <a:xfrm>
          <a:off x="0" y="0"/>
          <a:ext cx="0" cy="0"/>
          <a:chOff x="0" y="0"/>
          <a:chExt cx="0" cy="0"/>
        </a:xfrm>
      </p:grpSpPr>
      <p:grpSp>
        <p:nvGrpSpPr>
          <p:cNvPr id="109" name="Google Shape;109;p18"/>
          <p:cNvGrpSpPr/>
          <p:nvPr/>
        </p:nvGrpSpPr>
        <p:grpSpPr>
          <a:xfrm>
            <a:off x="0" y="0"/>
            <a:ext cx="9144000" cy="6858000"/>
            <a:chOff x="0" y="0"/>
            <a:chExt cx="9144000" cy="5143500"/>
          </a:xfrm>
        </p:grpSpPr>
        <p:pic>
          <p:nvPicPr>
            <p:cNvPr id="110" name="Google Shape;110;p18"/>
            <p:cNvPicPr preferRelativeResize="0"/>
            <p:nvPr/>
          </p:nvPicPr>
          <p:blipFill rotWithShape="1">
            <a:blip r:embed="rId2">
              <a:alphaModFix/>
            </a:blip>
            <a:srcRect l="38316" t="4495" r="6985" b="23911"/>
            <a:stretch/>
          </p:blipFill>
          <p:spPr>
            <a:xfrm rot="10800000">
              <a:off x="6220024" y="1888351"/>
              <a:ext cx="2923976" cy="3255149"/>
            </a:xfrm>
            <a:prstGeom prst="rect">
              <a:avLst/>
            </a:prstGeom>
            <a:noFill/>
            <a:ln>
              <a:noFill/>
            </a:ln>
          </p:spPr>
        </p:pic>
        <p:pic>
          <p:nvPicPr>
            <p:cNvPr id="111" name="Google Shape;111;p18"/>
            <p:cNvPicPr preferRelativeResize="0"/>
            <p:nvPr/>
          </p:nvPicPr>
          <p:blipFill rotWithShape="1">
            <a:blip r:embed="rId2">
              <a:alphaModFix/>
            </a:blip>
            <a:srcRect l="8440" t="53991" r="32496" b="2501"/>
            <a:stretch/>
          </p:blipFill>
          <p:spPr>
            <a:xfrm>
              <a:off x="0" y="0"/>
              <a:ext cx="3157350" cy="1978176"/>
            </a:xfrm>
            <a:prstGeom prst="rect">
              <a:avLst/>
            </a:prstGeom>
            <a:noFill/>
            <a:ln>
              <a:noFill/>
            </a:ln>
          </p:spPr>
        </p:pic>
      </p:grpSp>
      <p:sp>
        <p:nvSpPr>
          <p:cNvPr id="112" name="Google Shape;112;p18"/>
          <p:cNvSpPr txBox="1">
            <a:spLocks noGrp="1"/>
          </p:cNvSpPr>
          <p:nvPr>
            <p:ph type="title"/>
          </p:nvPr>
        </p:nvSpPr>
        <p:spPr>
          <a:xfrm>
            <a:off x="932713" y="2073000"/>
            <a:ext cx="2725800" cy="14176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13" name="Google Shape;113;p18"/>
          <p:cNvSpPr txBox="1">
            <a:spLocks noGrp="1"/>
          </p:cNvSpPr>
          <p:nvPr>
            <p:ph type="subTitle" idx="1"/>
          </p:nvPr>
        </p:nvSpPr>
        <p:spPr>
          <a:xfrm>
            <a:off x="932713" y="3490600"/>
            <a:ext cx="2725800" cy="1497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14" name="Google Shape;114;p18"/>
          <p:cNvSpPr/>
          <p:nvPr/>
        </p:nvSpPr>
        <p:spPr>
          <a:xfrm>
            <a:off x="2274448" y="6138665"/>
            <a:ext cx="1229700" cy="1639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lgn="ctr">
              <a:buClr>
                <a:srgbClr val="000000"/>
              </a:buClr>
              <a:buFont typeface="Arial"/>
              <a:buNone/>
            </a:pPr>
            <a:endParaRPr sz="1400" kern="0" dirty="0">
              <a:solidFill>
                <a:srgbClr val="000000"/>
              </a:solidFill>
              <a:ea typeface="DM Sans"/>
              <a:cs typeface="Arial" panose="020B0604020202020204" pitchFamily="34" charset="0"/>
              <a:sym typeface="DM Sans"/>
            </a:endParaRPr>
          </a:p>
        </p:txBody>
      </p:sp>
    </p:spTree>
    <p:extLst>
      <p:ext uri="{BB962C8B-B14F-4D97-AF65-F5344CB8AC3E}">
        <p14:creationId xmlns:p14="http://schemas.microsoft.com/office/powerpoint/2010/main" val="890394176"/>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119"/>
        <p:cNvGrpSpPr/>
        <p:nvPr/>
      </p:nvGrpSpPr>
      <p:grpSpPr>
        <a:xfrm>
          <a:off x="0" y="0"/>
          <a:ext cx="0" cy="0"/>
          <a:chOff x="0" y="0"/>
          <a:chExt cx="0" cy="0"/>
        </a:xfrm>
      </p:grpSpPr>
      <p:grpSp>
        <p:nvGrpSpPr>
          <p:cNvPr id="120" name="Google Shape;120;p20"/>
          <p:cNvGrpSpPr/>
          <p:nvPr/>
        </p:nvGrpSpPr>
        <p:grpSpPr>
          <a:xfrm>
            <a:off x="-10391" y="0"/>
            <a:ext cx="9154391" cy="6858000"/>
            <a:chOff x="-10391" y="0"/>
            <a:chExt cx="9154391" cy="5143500"/>
          </a:xfrm>
        </p:grpSpPr>
        <p:pic>
          <p:nvPicPr>
            <p:cNvPr id="121" name="Google Shape;121;p20"/>
            <p:cNvPicPr preferRelativeResize="0"/>
            <p:nvPr/>
          </p:nvPicPr>
          <p:blipFill rotWithShape="1">
            <a:blip r:embed="rId2">
              <a:alphaModFix/>
            </a:blip>
            <a:srcRect l="29075" t="54998" r="35396" b="22973"/>
            <a:stretch/>
          </p:blipFill>
          <p:spPr>
            <a:xfrm flipH="1">
              <a:off x="7430776" y="0"/>
              <a:ext cx="1713224" cy="903523"/>
            </a:xfrm>
            <a:prstGeom prst="rect">
              <a:avLst/>
            </a:prstGeom>
            <a:noFill/>
            <a:ln>
              <a:noFill/>
            </a:ln>
          </p:spPr>
        </p:pic>
        <p:pic>
          <p:nvPicPr>
            <p:cNvPr id="122" name="Google Shape;122;p20"/>
            <p:cNvPicPr preferRelativeResize="0"/>
            <p:nvPr/>
          </p:nvPicPr>
          <p:blipFill rotWithShape="1">
            <a:blip r:embed="rId2">
              <a:alphaModFix/>
            </a:blip>
            <a:srcRect l="51729" t="26417" r="36944" b="25974"/>
            <a:stretch/>
          </p:blipFill>
          <p:spPr>
            <a:xfrm rot="10800000" flipH="1">
              <a:off x="-10391" y="3190801"/>
              <a:ext cx="546202" cy="1952699"/>
            </a:xfrm>
            <a:prstGeom prst="rect">
              <a:avLst/>
            </a:prstGeom>
            <a:noFill/>
            <a:ln>
              <a:noFill/>
            </a:ln>
          </p:spPr>
        </p:pic>
      </p:grpSp>
      <p:sp>
        <p:nvSpPr>
          <p:cNvPr id="123" name="Google Shape;123;p20"/>
          <p:cNvSpPr txBox="1">
            <a:spLocks noGrp="1"/>
          </p:cNvSpPr>
          <p:nvPr>
            <p:ph type="title"/>
          </p:nvPr>
        </p:nvSpPr>
        <p:spPr>
          <a:xfrm>
            <a:off x="720000" y="593367"/>
            <a:ext cx="7704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24" name="Google Shape;124;p20"/>
          <p:cNvSpPr txBox="1">
            <a:spLocks noGrp="1"/>
          </p:cNvSpPr>
          <p:nvPr>
            <p:ph type="subTitle" idx="1"/>
          </p:nvPr>
        </p:nvSpPr>
        <p:spPr>
          <a:xfrm>
            <a:off x="4327445" y="3351269"/>
            <a:ext cx="2849400" cy="2032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25" name="Google Shape;125;p20"/>
          <p:cNvSpPr txBox="1">
            <a:spLocks noGrp="1"/>
          </p:cNvSpPr>
          <p:nvPr>
            <p:ph type="subTitle" idx="2"/>
          </p:nvPr>
        </p:nvSpPr>
        <p:spPr>
          <a:xfrm>
            <a:off x="720000" y="3351269"/>
            <a:ext cx="2849400" cy="2032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26" name="Google Shape;126;p20"/>
          <p:cNvSpPr txBox="1">
            <a:spLocks noGrp="1"/>
          </p:cNvSpPr>
          <p:nvPr>
            <p:ph type="subTitle" idx="3"/>
          </p:nvPr>
        </p:nvSpPr>
        <p:spPr>
          <a:xfrm>
            <a:off x="720000" y="2356041"/>
            <a:ext cx="2849400" cy="11692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Encode Sans"/>
                <a:ea typeface="Encode Sans"/>
                <a:cs typeface="Encode Sans"/>
                <a:sym typeface="Encode Sa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27" name="Google Shape;127;p20"/>
          <p:cNvSpPr txBox="1">
            <a:spLocks noGrp="1"/>
          </p:cNvSpPr>
          <p:nvPr>
            <p:ph type="subTitle" idx="4"/>
          </p:nvPr>
        </p:nvSpPr>
        <p:spPr>
          <a:xfrm>
            <a:off x="4327447" y="2356041"/>
            <a:ext cx="2849400" cy="11692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Encode Sans"/>
                <a:ea typeface="Encode Sans"/>
                <a:cs typeface="Encode Sans"/>
                <a:sym typeface="Encode Sa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grpSp>
        <p:nvGrpSpPr>
          <p:cNvPr id="128" name="Google Shape;128;p20"/>
          <p:cNvGrpSpPr/>
          <p:nvPr/>
        </p:nvGrpSpPr>
        <p:grpSpPr>
          <a:xfrm rot="-5400000">
            <a:off x="8268905" y="5783462"/>
            <a:ext cx="576940" cy="710396"/>
            <a:chOff x="5741750" y="3809796"/>
            <a:chExt cx="674100" cy="1106709"/>
          </a:xfrm>
        </p:grpSpPr>
        <p:sp>
          <p:nvSpPr>
            <p:cNvPr id="129" name="Google Shape;129;p20"/>
            <p:cNvSpPr/>
            <p:nvPr/>
          </p:nvSpPr>
          <p:spPr>
            <a:xfrm>
              <a:off x="5741750" y="4242405"/>
              <a:ext cx="674100" cy="674100"/>
            </a:xfrm>
            <a:prstGeom prst="pie">
              <a:avLst>
                <a:gd name="adj1" fmla="val 0"/>
                <a:gd name="adj2" fmla="val 10772809"/>
              </a:avLst>
            </a:prstGeom>
            <a:solidFill>
              <a:schemeClr val="dk2"/>
            </a:solidFill>
            <a:ln>
              <a:noFill/>
            </a:ln>
          </p:spPr>
          <p:txBody>
            <a:bodyPr spcFirstLastPara="1" wrap="square" lIns="91425" tIns="91425" rIns="91425" bIns="91425" anchor="ctr" anchorCtr="0">
              <a:noAutofit/>
            </a:bodyPr>
            <a:lstStyle/>
            <a:p>
              <a:pPr algn="ctr">
                <a:buClr>
                  <a:srgbClr val="000000"/>
                </a:buClr>
                <a:buFont typeface="Arial"/>
                <a:buNone/>
              </a:pPr>
              <a:endParaRPr sz="1400" kern="0">
                <a:solidFill>
                  <a:srgbClr val="000000"/>
                </a:solidFill>
                <a:latin typeface="Lato"/>
                <a:ea typeface="Lato"/>
                <a:cs typeface="Lato"/>
                <a:sym typeface="Lato"/>
              </a:endParaRPr>
            </a:p>
          </p:txBody>
        </p:sp>
        <p:sp>
          <p:nvSpPr>
            <p:cNvPr id="130" name="Google Shape;130;p20"/>
            <p:cNvSpPr/>
            <p:nvPr/>
          </p:nvSpPr>
          <p:spPr>
            <a:xfrm>
              <a:off x="5741750" y="3809796"/>
              <a:ext cx="674100" cy="674100"/>
            </a:xfrm>
            <a:prstGeom prst="pie">
              <a:avLst>
                <a:gd name="adj1" fmla="val 0"/>
                <a:gd name="adj2" fmla="val 10772809"/>
              </a:avLst>
            </a:prstGeom>
            <a:solidFill>
              <a:schemeClr val="dk2"/>
            </a:solidFill>
            <a:ln>
              <a:noFill/>
            </a:ln>
          </p:spPr>
          <p:txBody>
            <a:bodyPr spcFirstLastPara="1" wrap="square" lIns="91425" tIns="91425" rIns="91425" bIns="91425" anchor="ctr" anchorCtr="0">
              <a:noAutofit/>
            </a:bodyPr>
            <a:lstStyle/>
            <a:p>
              <a:pPr algn="ctr">
                <a:buClr>
                  <a:srgbClr val="000000"/>
                </a:buClr>
                <a:buFont typeface="Arial"/>
                <a:buNone/>
              </a:pPr>
              <a:endParaRPr sz="1400" kern="0">
                <a:solidFill>
                  <a:srgbClr val="000000"/>
                </a:solidFill>
                <a:latin typeface="Lato"/>
                <a:ea typeface="Lato"/>
                <a:cs typeface="Lato"/>
                <a:sym typeface="Lato"/>
              </a:endParaRPr>
            </a:p>
          </p:txBody>
        </p:sp>
      </p:grpSp>
      <p:sp>
        <p:nvSpPr>
          <p:cNvPr id="131" name="Google Shape;131;p20"/>
          <p:cNvSpPr/>
          <p:nvPr/>
        </p:nvSpPr>
        <p:spPr>
          <a:xfrm flipH="1">
            <a:off x="3728550" y="6138668"/>
            <a:ext cx="1229700" cy="1639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lgn="ctr">
              <a:buClr>
                <a:srgbClr val="000000"/>
              </a:buClr>
              <a:buFont typeface="Arial"/>
              <a:buNone/>
            </a:pPr>
            <a:endParaRPr sz="1400" kern="0" dirty="0">
              <a:solidFill>
                <a:srgbClr val="000000"/>
              </a:solidFill>
              <a:ea typeface="DM Sans"/>
              <a:cs typeface="Arial" panose="020B0604020202020204" pitchFamily="34" charset="0"/>
              <a:sym typeface="DM Sans"/>
            </a:endParaRPr>
          </a:p>
        </p:txBody>
      </p:sp>
    </p:spTree>
    <p:extLst>
      <p:ext uri="{BB962C8B-B14F-4D97-AF65-F5344CB8AC3E}">
        <p14:creationId xmlns:p14="http://schemas.microsoft.com/office/powerpoint/2010/main" val="4259227853"/>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40"/>
        <p:cNvGrpSpPr/>
        <p:nvPr/>
      </p:nvGrpSpPr>
      <p:grpSpPr>
        <a:xfrm>
          <a:off x="0" y="0"/>
          <a:ext cx="0" cy="0"/>
          <a:chOff x="0" y="0"/>
          <a:chExt cx="0" cy="0"/>
        </a:xfrm>
      </p:grpSpPr>
      <p:sp>
        <p:nvSpPr>
          <p:cNvPr id="141" name="Google Shape;141;p22"/>
          <p:cNvSpPr txBox="1">
            <a:spLocks noGrp="1"/>
          </p:cNvSpPr>
          <p:nvPr>
            <p:ph type="title"/>
          </p:nvPr>
        </p:nvSpPr>
        <p:spPr>
          <a:xfrm>
            <a:off x="720000" y="593367"/>
            <a:ext cx="7704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42" name="Google Shape;142;p22"/>
          <p:cNvSpPr txBox="1">
            <a:spLocks noGrp="1"/>
          </p:cNvSpPr>
          <p:nvPr>
            <p:ph type="subTitle" idx="1"/>
          </p:nvPr>
        </p:nvSpPr>
        <p:spPr>
          <a:xfrm>
            <a:off x="720000" y="3348487"/>
            <a:ext cx="2305500" cy="1354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43" name="Google Shape;143;p22"/>
          <p:cNvSpPr txBox="1">
            <a:spLocks noGrp="1"/>
          </p:cNvSpPr>
          <p:nvPr>
            <p:ph type="subTitle" idx="2"/>
          </p:nvPr>
        </p:nvSpPr>
        <p:spPr>
          <a:xfrm>
            <a:off x="3419250" y="3348487"/>
            <a:ext cx="2305500" cy="1354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44" name="Google Shape;144;p22"/>
          <p:cNvSpPr txBox="1">
            <a:spLocks noGrp="1"/>
          </p:cNvSpPr>
          <p:nvPr>
            <p:ph type="subTitle" idx="3"/>
          </p:nvPr>
        </p:nvSpPr>
        <p:spPr>
          <a:xfrm>
            <a:off x="6118500" y="3348487"/>
            <a:ext cx="2305500" cy="1354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45" name="Google Shape;145;p22"/>
          <p:cNvSpPr txBox="1">
            <a:spLocks noGrp="1"/>
          </p:cNvSpPr>
          <p:nvPr>
            <p:ph type="subTitle" idx="4"/>
          </p:nvPr>
        </p:nvSpPr>
        <p:spPr>
          <a:xfrm>
            <a:off x="720000" y="2642236"/>
            <a:ext cx="2305500" cy="8800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Encode Sans"/>
                <a:ea typeface="Encode Sans"/>
                <a:cs typeface="Encode Sans"/>
                <a:sym typeface="Encode Sa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46" name="Google Shape;146;p22"/>
          <p:cNvSpPr txBox="1">
            <a:spLocks noGrp="1"/>
          </p:cNvSpPr>
          <p:nvPr>
            <p:ph type="subTitle" idx="5"/>
          </p:nvPr>
        </p:nvSpPr>
        <p:spPr>
          <a:xfrm>
            <a:off x="3419250" y="2642236"/>
            <a:ext cx="2305500" cy="8800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Encode Sans"/>
                <a:ea typeface="Encode Sans"/>
                <a:cs typeface="Encode Sans"/>
                <a:sym typeface="Encode Sa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47" name="Google Shape;147;p22"/>
          <p:cNvSpPr txBox="1">
            <a:spLocks noGrp="1"/>
          </p:cNvSpPr>
          <p:nvPr>
            <p:ph type="subTitle" idx="6"/>
          </p:nvPr>
        </p:nvSpPr>
        <p:spPr>
          <a:xfrm>
            <a:off x="6118500" y="2642236"/>
            <a:ext cx="2305500" cy="8800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Encode Sans"/>
                <a:ea typeface="Encode Sans"/>
                <a:cs typeface="Encode Sans"/>
                <a:sym typeface="Encode Sa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grpSp>
        <p:nvGrpSpPr>
          <p:cNvPr id="148" name="Google Shape;148;p22"/>
          <p:cNvGrpSpPr/>
          <p:nvPr/>
        </p:nvGrpSpPr>
        <p:grpSpPr>
          <a:xfrm flipH="1">
            <a:off x="-3191" y="0"/>
            <a:ext cx="9154391" cy="6858000"/>
            <a:chOff x="-3191" y="0"/>
            <a:chExt cx="9154391" cy="5143500"/>
          </a:xfrm>
        </p:grpSpPr>
        <p:pic>
          <p:nvPicPr>
            <p:cNvPr id="149" name="Google Shape;149;p22"/>
            <p:cNvPicPr preferRelativeResize="0"/>
            <p:nvPr/>
          </p:nvPicPr>
          <p:blipFill rotWithShape="1">
            <a:blip r:embed="rId2">
              <a:alphaModFix/>
            </a:blip>
            <a:srcRect l="8459" t="64040" r="27695" b="3101"/>
            <a:stretch/>
          </p:blipFill>
          <p:spPr>
            <a:xfrm rot="10800000" flipH="1">
              <a:off x="-3191" y="3795802"/>
              <a:ext cx="3078676" cy="1347698"/>
            </a:xfrm>
            <a:prstGeom prst="rect">
              <a:avLst/>
            </a:prstGeom>
            <a:noFill/>
            <a:ln>
              <a:noFill/>
            </a:ln>
          </p:spPr>
        </p:pic>
        <p:pic>
          <p:nvPicPr>
            <p:cNvPr id="150" name="Google Shape;150;p22"/>
            <p:cNvPicPr preferRelativeResize="0"/>
            <p:nvPr/>
          </p:nvPicPr>
          <p:blipFill rotWithShape="1">
            <a:blip r:embed="rId2">
              <a:alphaModFix/>
            </a:blip>
            <a:srcRect l="51729" t="26417" r="36944" b="25974"/>
            <a:stretch/>
          </p:blipFill>
          <p:spPr>
            <a:xfrm flipH="1">
              <a:off x="8604998" y="0"/>
              <a:ext cx="546202" cy="1952699"/>
            </a:xfrm>
            <a:prstGeom prst="rect">
              <a:avLst/>
            </a:prstGeom>
            <a:noFill/>
            <a:ln>
              <a:noFill/>
            </a:ln>
          </p:spPr>
        </p:pic>
      </p:grpSp>
      <p:sp>
        <p:nvSpPr>
          <p:cNvPr id="151" name="Google Shape;151;p22"/>
          <p:cNvSpPr/>
          <p:nvPr/>
        </p:nvSpPr>
        <p:spPr>
          <a:xfrm flipH="1">
            <a:off x="8423852" y="-101599"/>
            <a:ext cx="1229700" cy="1639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lgn="ctr">
              <a:buClr>
                <a:srgbClr val="000000"/>
              </a:buClr>
              <a:buFont typeface="Arial"/>
              <a:buNone/>
            </a:pPr>
            <a:endParaRPr sz="1400" kern="0" dirty="0">
              <a:solidFill>
                <a:srgbClr val="000000"/>
              </a:solidFill>
              <a:ea typeface="DM Sans"/>
              <a:cs typeface="Arial" panose="020B0604020202020204" pitchFamily="34" charset="0"/>
              <a:sym typeface="DM Sans"/>
            </a:endParaRPr>
          </a:p>
        </p:txBody>
      </p:sp>
    </p:spTree>
    <p:extLst>
      <p:ext uri="{BB962C8B-B14F-4D97-AF65-F5344CB8AC3E}">
        <p14:creationId xmlns:p14="http://schemas.microsoft.com/office/powerpoint/2010/main" val="4095184363"/>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52"/>
        <p:cNvGrpSpPr/>
        <p:nvPr/>
      </p:nvGrpSpPr>
      <p:grpSpPr>
        <a:xfrm>
          <a:off x="0" y="0"/>
          <a:ext cx="0" cy="0"/>
          <a:chOff x="0" y="0"/>
          <a:chExt cx="0" cy="0"/>
        </a:xfrm>
      </p:grpSpPr>
      <p:grpSp>
        <p:nvGrpSpPr>
          <p:cNvPr id="153" name="Google Shape;153;p23"/>
          <p:cNvGrpSpPr/>
          <p:nvPr/>
        </p:nvGrpSpPr>
        <p:grpSpPr>
          <a:xfrm>
            <a:off x="-2" y="1"/>
            <a:ext cx="9144002" cy="6866967"/>
            <a:chOff x="-2" y="0"/>
            <a:chExt cx="9144002" cy="5150225"/>
          </a:xfrm>
        </p:grpSpPr>
        <p:pic>
          <p:nvPicPr>
            <p:cNvPr id="154" name="Google Shape;154;p23"/>
            <p:cNvPicPr preferRelativeResize="0"/>
            <p:nvPr/>
          </p:nvPicPr>
          <p:blipFill rotWithShape="1">
            <a:blip r:embed="rId2">
              <a:alphaModFix/>
            </a:blip>
            <a:srcRect l="12320" t="65543" r="35160" b="5847"/>
            <a:stretch/>
          </p:blipFill>
          <p:spPr>
            <a:xfrm rot="10800000" flipH="1">
              <a:off x="-2" y="3976775"/>
              <a:ext cx="2532552" cy="1173450"/>
            </a:xfrm>
            <a:prstGeom prst="rect">
              <a:avLst/>
            </a:prstGeom>
            <a:noFill/>
            <a:ln>
              <a:noFill/>
            </a:ln>
          </p:spPr>
        </p:pic>
        <p:pic>
          <p:nvPicPr>
            <p:cNvPr id="155" name="Google Shape;155;p23"/>
            <p:cNvPicPr preferRelativeResize="0"/>
            <p:nvPr/>
          </p:nvPicPr>
          <p:blipFill rotWithShape="1">
            <a:blip r:embed="rId2">
              <a:alphaModFix/>
            </a:blip>
            <a:srcRect l="56217" t="8940" r="11690" b="22655"/>
            <a:stretch/>
          </p:blipFill>
          <p:spPr>
            <a:xfrm rot="5400000">
              <a:off x="6967424" y="-629076"/>
              <a:ext cx="1547500" cy="2805652"/>
            </a:xfrm>
            <a:prstGeom prst="rect">
              <a:avLst/>
            </a:prstGeom>
            <a:noFill/>
            <a:ln>
              <a:noFill/>
            </a:ln>
          </p:spPr>
        </p:pic>
      </p:grpSp>
      <p:sp>
        <p:nvSpPr>
          <p:cNvPr id="156" name="Google Shape;156;p23"/>
          <p:cNvSpPr txBox="1">
            <a:spLocks noGrp="1"/>
          </p:cNvSpPr>
          <p:nvPr>
            <p:ph type="title"/>
          </p:nvPr>
        </p:nvSpPr>
        <p:spPr>
          <a:xfrm>
            <a:off x="720000" y="593367"/>
            <a:ext cx="7704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57" name="Google Shape;157;p23"/>
          <p:cNvSpPr txBox="1">
            <a:spLocks noGrp="1"/>
          </p:cNvSpPr>
          <p:nvPr>
            <p:ph type="subTitle" idx="1"/>
          </p:nvPr>
        </p:nvSpPr>
        <p:spPr>
          <a:xfrm>
            <a:off x="720000" y="2588099"/>
            <a:ext cx="3176400" cy="887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58" name="Google Shape;158;p23"/>
          <p:cNvSpPr txBox="1">
            <a:spLocks noGrp="1"/>
          </p:cNvSpPr>
          <p:nvPr>
            <p:ph type="subTitle" idx="2"/>
          </p:nvPr>
        </p:nvSpPr>
        <p:spPr>
          <a:xfrm>
            <a:off x="4049343" y="2588099"/>
            <a:ext cx="3176400" cy="887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59" name="Google Shape;159;p23"/>
          <p:cNvSpPr txBox="1">
            <a:spLocks noGrp="1"/>
          </p:cNvSpPr>
          <p:nvPr>
            <p:ph type="subTitle" idx="3"/>
          </p:nvPr>
        </p:nvSpPr>
        <p:spPr>
          <a:xfrm>
            <a:off x="720000" y="4778600"/>
            <a:ext cx="3176400" cy="887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60" name="Google Shape;160;p23"/>
          <p:cNvSpPr txBox="1">
            <a:spLocks noGrp="1"/>
          </p:cNvSpPr>
          <p:nvPr>
            <p:ph type="subTitle" idx="4"/>
          </p:nvPr>
        </p:nvSpPr>
        <p:spPr>
          <a:xfrm>
            <a:off x="4049334" y="4778600"/>
            <a:ext cx="3176400" cy="887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61" name="Google Shape;161;p23"/>
          <p:cNvSpPr txBox="1">
            <a:spLocks noGrp="1"/>
          </p:cNvSpPr>
          <p:nvPr>
            <p:ph type="subTitle" idx="5"/>
          </p:nvPr>
        </p:nvSpPr>
        <p:spPr>
          <a:xfrm>
            <a:off x="720000" y="2098233"/>
            <a:ext cx="3176400" cy="6740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Encode Sans"/>
                <a:ea typeface="Encode Sans"/>
                <a:cs typeface="Encode Sans"/>
                <a:sym typeface="Encode Sa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62" name="Google Shape;162;p23"/>
          <p:cNvSpPr txBox="1">
            <a:spLocks noGrp="1"/>
          </p:cNvSpPr>
          <p:nvPr>
            <p:ph type="subTitle" idx="6"/>
          </p:nvPr>
        </p:nvSpPr>
        <p:spPr>
          <a:xfrm>
            <a:off x="720000" y="4283063"/>
            <a:ext cx="3176400" cy="6740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Encode Sans"/>
                <a:ea typeface="Encode Sans"/>
                <a:cs typeface="Encode Sans"/>
                <a:sym typeface="Encode Sa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63" name="Google Shape;163;p23"/>
          <p:cNvSpPr txBox="1">
            <a:spLocks noGrp="1"/>
          </p:cNvSpPr>
          <p:nvPr>
            <p:ph type="subTitle" idx="7"/>
          </p:nvPr>
        </p:nvSpPr>
        <p:spPr>
          <a:xfrm>
            <a:off x="4049329" y="2098233"/>
            <a:ext cx="3176400" cy="6740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Encode Sans"/>
                <a:ea typeface="Encode Sans"/>
                <a:cs typeface="Encode Sans"/>
                <a:sym typeface="Encode Sa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64" name="Google Shape;164;p23"/>
          <p:cNvSpPr txBox="1">
            <a:spLocks noGrp="1"/>
          </p:cNvSpPr>
          <p:nvPr>
            <p:ph type="subTitle" idx="8"/>
          </p:nvPr>
        </p:nvSpPr>
        <p:spPr>
          <a:xfrm>
            <a:off x="4049329" y="4283063"/>
            <a:ext cx="3176400" cy="6740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Encode Sans"/>
                <a:ea typeface="Encode Sans"/>
                <a:cs typeface="Encode Sans"/>
                <a:sym typeface="Encode Sa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grpSp>
        <p:nvGrpSpPr>
          <p:cNvPr id="165" name="Google Shape;165;p23"/>
          <p:cNvGrpSpPr/>
          <p:nvPr/>
        </p:nvGrpSpPr>
        <p:grpSpPr>
          <a:xfrm rot="-5400000">
            <a:off x="8268905" y="5783462"/>
            <a:ext cx="576940" cy="710396"/>
            <a:chOff x="5741750" y="3809796"/>
            <a:chExt cx="674100" cy="1106709"/>
          </a:xfrm>
        </p:grpSpPr>
        <p:sp>
          <p:nvSpPr>
            <p:cNvPr id="166" name="Google Shape;166;p23"/>
            <p:cNvSpPr/>
            <p:nvPr/>
          </p:nvSpPr>
          <p:spPr>
            <a:xfrm>
              <a:off x="5741750" y="4242405"/>
              <a:ext cx="674100" cy="674100"/>
            </a:xfrm>
            <a:prstGeom prst="pie">
              <a:avLst>
                <a:gd name="adj1" fmla="val 0"/>
                <a:gd name="adj2" fmla="val 10772809"/>
              </a:avLst>
            </a:prstGeom>
            <a:solidFill>
              <a:schemeClr val="dk2"/>
            </a:solidFill>
            <a:ln>
              <a:noFill/>
            </a:ln>
          </p:spPr>
          <p:txBody>
            <a:bodyPr spcFirstLastPara="1" wrap="square" lIns="91425" tIns="91425" rIns="91425" bIns="91425" anchor="ctr" anchorCtr="0">
              <a:noAutofit/>
            </a:bodyPr>
            <a:lstStyle/>
            <a:p>
              <a:pPr algn="ctr">
                <a:buClr>
                  <a:srgbClr val="000000"/>
                </a:buClr>
                <a:buFont typeface="Arial"/>
                <a:buNone/>
              </a:pPr>
              <a:endParaRPr sz="1400" kern="0">
                <a:solidFill>
                  <a:srgbClr val="000000"/>
                </a:solidFill>
                <a:latin typeface="Lato"/>
                <a:ea typeface="Lato"/>
                <a:cs typeface="Lato"/>
                <a:sym typeface="Lato"/>
              </a:endParaRPr>
            </a:p>
          </p:txBody>
        </p:sp>
        <p:sp>
          <p:nvSpPr>
            <p:cNvPr id="167" name="Google Shape;167;p23"/>
            <p:cNvSpPr/>
            <p:nvPr/>
          </p:nvSpPr>
          <p:spPr>
            <a:xfrm>
              <a:off x="5741750" y="3809796"/>
              <a:ext cx="674100" cy="674100"/>
            </a:xfrm>
            <a:prstGeom prst="pie">
              <a:avLst>
                <a:gd name="adj1" fmla="val 0"/>
                <a:gd name="adj2" fmla="val 10772809"/>
              </a:avLst>
            </a:prstGeom>
            <a:solidFill>
              <a:schemeClr val="dk2"/>
            </a:solidFill>
            <a:ln>
              <a:noFill/>
            </a:ln>
          </p:spPr>
          <p:txBody>
            <a:bodyPr spcFirstLastPara="1" wrap="square" lIns="91425" tIns="91425" rIns="91425" bIns="91425" anchor="ctr" anchorCtr="0">
              <a:noAutofit/>
            </a:bodyPr>
            <a:lstStyle/>
            <a:p>
              <a:pPr algn="ctr">
                <a:buClr>
                  <a:srgbClr val="000000"/>
                </a:buClr>
                <a:buFont typeface="Arial"/>
                <a:buNone/>
              </a:pPr>
              <a:endParaRPr sz="1400" kern="0">
                <a:solidFill>
                  <a:srgbClr val="000000"/>
                </a:solidFill>
                <a:latin typeface="Lato"/>
                <a:ea typeface="Lato"/>
                <a:cs typeface="Lato"/>
                <a:sym typeface="Lato"/>
              </a:endParaRPr>
            </a:p>
          </p:txBody>
        </p:sp>
      </p:grpSp>
    </p:spTree>
    <p:extLst>
      <p:ext uri="{BB962C8B-B14F-4D97-AF65-F5344CB8AC3E}">
        <p14:creationId xmlns:p14="http://schemas.microsoft.com/office/powerpoint/2010/main" val="3532886035"/>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68"/>
        <p:cNvGrpSpPr/>
        <p:nvPr/>
      </p:nvGrpSpPr>
      <p:grpSpPr>
        <a:xfrm>
          <a:off x="0" y="0"/>
          <a:ext cx="0" cy="0"/>
          <a:chOff x="0" y="0"/>
          <a:chExt cx="0" cy="0"/>
        </a:xfrm>
      </p:grpSpPr>
      <p:grpSp>
        <p:nvGrpSpPr>
          <p:cNvPr id="169" name="Google Shape;169;p24"/>
          <p:cNvGrpSpPr/>
          <p:nvPr/>
        </p:nvGrpSpPr>
        <p:grpSpPr>
          <a:xfrm>
            <a:off x="0" y="0"/>
            <a:ext cx="9144000" cy="6858000"/>
            <a:chOff x="0" y="0"/>
            <a:chExt cx="9144000" cy="5143500"/>
          </a:xfrm>
        </p:grpSpPr>
        <p:pic>
          <p:nvPicPr>
            <p:cNvPr id="170" name="Google Shape;170;p24"/>
            <p:cNvPicPr preferRelativeResize="0"/>
            <p:nvPr/>
          </p:nvPicPr>
          <p:blipFill rotWithShape="1">
            <a:blip r:embed="rId2">
              <a:alphaModFix/>
            </a:blip>
            <a:srcRect l="8459" t="64040" r="27695" b="3101"/>
            <a:stretch/>
          </p:blipFill>
          <p:spPr>
            <a:xfrm>
              <a:off x="0" y="0"/>
              <a:ext cx="3078676" cy="1347698"/>
            </a:xfrm>
            <a:prstGeom prst="rect">
              <a:avLst/>
            </a:prstGeom>
            <a:noFill/>
            <a:ln>
              <a:noFill/>
            </a:ln>
          </p:spPr>
        </p:pic>
        <p:pic>
          <p:nvPicPr>
            <p:cNvPr id="171" name="Google Shape;171;p24"/>
            <p:cNvPicPr preferRelativeResize="0"/>
            <p:nvPr/>
          </p:nvPicPr>
          <p:blipFill rotWithShape="1">
            <a:blip r:embed="rId2">
              <a:alphaModFix/>
            </a:blip>
            <a:srcRect l="56089" t="4714" r="-3922" b="27161"/>
            <a:stretch/>
          </p:blipFill>
          <p:spPr>
            <a:xfrm rot="10800000">
              <a:off x="6837399" y="2349201"/>
              <a:ext cx="2306601" cy="2794299"/>
            </a:xfrm>
            <a:prstGeom prst="rect">
              <a:avLst/>
            </a:prstGeom>
            <a:noFill/>
            <a:ln>
              <a:noFill/>
            </a:ln>
          </p:spPr>
        </p:pic>
      </p:grpSp>
      <p:sp>
        <p:nvSpPr>
          <p:cNvPr id="172" name="Google Shape;172;p24"/>
          <p:cNvSpPr txBox="1">
            <a:spLocks noGrp="1"/>
          </p:cNvSpPr>
          <p:nvPr>
            <p:ph type="title"/>
          </p:nvPr>
        </p:nvSpPr>
        <p:spPr>
          <a:xfrm>
            <a:off x="720000" y="593367"/>
            <a:ext cx="7704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73" name="Google Shape;173;p24"/>
          <p:cNvSpPr txBox="1">
            <a:spLocks noGrp="1"/>
          </p:cNvSpPr>
          <p:nvPr>
            <p:ph type="subTitle" idx="1"/>
          </p:nvPr>
        </p:nvSpPr>
        <p:spPr>
          <a:xfrm>
            <a:off x="720000" y="2598491"/>
            <a:ext cx="2208900" cy="847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74" name="Google Shape;174;p24"/>
          <p:cNvSpPr txBox="1">
            <a:spLocks noGrp="1"/>
          </p:cNvSpPr>
          <p:nvPr>
            <p:ph type="subTitle" idx="2"/>
          </p:nvPr>
        </p:nvSpPr>
        <p:spPr>
          <a:xfrm>
            <a:off x="3467550" y="2598491"/>
            <a:ext cx="2208900" cy="847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75" name="Google Shape;175;p24"/>
          <p:cNvSpPr txBox="1">
            <a:spLocks noGrp="1"/>
          </p:cNvSpPr>
          <p:nvPr>
            <p:ph type="subTitle" idx="3"/>
          </p:nvPr>
        </p:nvSpPr>
        <p:spPr>
          <a:xfrm>
            <a:off x="720000" y="4783363"/>
            <a:ext cx="2208900" cy="847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76" name="Google Shape;176;p24"/>
          <p:cNvSpPr txBox="1">
            <a:spLocks noGrp="1"/>
          </p:cNvSpPr>
          <p:nvPr>
            <p:ph type="subTitle" idx="4"/>
          </p:nvPr>
        </p:nvSpPr>
        <p:spPr>
          <a:xfrm>
            <a:off x="3467550" y="4783363"/>
            <a:ext cx="2208900" cy="847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77" name="Google Shape;177;p24"/>
          <p:cNvSpPr txBox="1">
            <a:spLocks noGrp="1"/>
          </p:cNvSpPr>
          <p:nvPr>
            <p:ph type="subTitle" idx="5"/>
          </p:nvPr>
        </p:nvSpPr>
        <p:spPr>
          <a:xfrm>
            <a:off x="6215100" y="2598491"/>
            <a:ext cx="2208900" cy="847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78" name="Google Shape;178;p24"/>
          <p:cNvSpPr txBox="1">
            <a:spLocks noGrp="1"/>
          </p:cNvSpPr>
          <p:nvPr>
            <p:ph type="subTitle" idx="6"/>
          </p:nvPr>
        </p:nvSpPr>
        <p:spPr>
          <a:xfrm>
            <a:off x="6215100" y="4783363"/>
            <a:ext cx="2208900" cy="847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79" name="Google Shape;179;p24"/>
          <p:cNvSpPr txBox="1">
            <a:spLocks noGrp="1"/>
          </p:cNvSpPr>
          <p:nvPr>
            <p:ph type="subTitle" idx="7"/>
          </p:nvPr>
        </p:nvSpPr>
        <p:spPr>
          <a:xfrm>
            <a:off x="721001" y="2115417"/>
            <a:ext cx="2206800" cy="656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Encode Sans"/>
                <a:ea typeface="Encode Sans"/>
                <a:cs typeface="Encode Sans"/>
                <a:sym typeface="Encode Sa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80" name="Google Shape;180;p24"/>
          <p:cNvSpPr txBox="1">
            <a:spLocks noGrp="1"/>
          </p:cNvSpPr>
          <p:nvPr>
            <p:ph type="subTitle" idx="8"/>
          </p:nvPr>
        </p:nvSpPr>
        <p:spPr>
          <a:xfrm>
            <a:off x="3467550" y="2115417"/>
            <a:ext cx="2206800" cy="656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Encode Sans"/>
                <a:ea typeface="Encode Sans"/>
                <a:cs typeface="Encode Sans"/>
                <a:sym typeface="Encode Sa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81" name="Google Shape;181;p24"/>
          <p:cNvSpPr txBox="1">
            <a:spLocks noGrp="1"/>
          </p:cNvSpPr>
          <p:nvPr>
            <p:ph type="subTitle" idx="9"/>
          </p:nvPr>
        </p:nvSpPr>
        <p:spPr>
          <a:xfrm>
            <a:off x="6217200" y="2115417"/>
            <a:ext cx="2206800" cy="656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Encode Sans"/>
                <a:ea typeface="Encode Sans"/>
                <a:cs typeface="Encode Sans"/>
                <a:sym typeface="Encode Sa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82" name="Google Shape;182;p24"/>
          <p:cNvSpPr txBox="1">
            <a:spLocks noGrp="1"/>
          </p:cNvSpPr>
          <p:nvPr>
            <p:ph type="subTitle" idx="13"/>
          </p:nvPr>
        </p:nvSpPr>
        <p:spPr>
          <a:xfrm>
            <a:off x="721001" y="4300257"/>
            <a:ext cx="2206800" cy="656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Encode Sans"/>
                <a:ea typeface="Encode Sans"/>
                <a:cs typeface="Encode Sans"/>
                <a:sym typeface="Encode Sa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83" name="Google Shape;183;p24"/>
          <p:cNvSpPr txBox="1">
            <a:spLocks noGrp="1"/>
          </p:cNvSpPr>
          <p:nvPr>
            <p:ph type="subTitle" idx="14"/>
          </p:nvPr>
        </p:nvSpPr>
        <p:spPr>
          <a:xfrm>
            <a:off x="3467550" y="4300257"/>
            <a:ext cx="2206800" cy="656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Encode Sans"/>
                <a:ea typeface="Encode Sans"/>
                <a:cs typeface="Encode Sans"/>
                <a:sym typeface="Encode Sa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84" name="Google Shape;184;p24"/>
          <p:cNvSpPr txBox="1">
            <a:spLocks noGrp="1"/>
          </p:cNvSpPr>
          <p:nvPr>
            <p:ph type="subTitle" idx="15"/>
          </p:nvPr>
        </p:nvSpPr>
        <p:spPr>
          <a:xfrm>
            <a:off x="6217200" y="4300257"/>
            <a:ext cx="2206800" cy="656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Encode Sans"/>
                <a:ea typeface="Encode Sans"/>
                <a:cs typeface="Encode Sans"/>
                <a:sym typeface="Encode Sa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Tree>
    <p:extLst>
      <p:ext uri="{BB962C8B-B14F-4D97-AF65-F5344CB8AC3E}">
        <p14:creationId xmlns:p14="http://schemas.microsoft.com/office/powerpoint/2010/main" val="391983053"/>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85"/>
        <p:cNvGrpSpPr/>
        <p:nvPr/>
      </p:nvGrpSpPr>
      <p:grpSpPr>
        <a:xfrm>
          <a:off x="0" y="0"/>
          <a:ext cx="0" cy="0"/>
          <a:chOff x="0" y="0"/>
          <a:chExt cx="0" cy="0"/>
        </a:xfrm>
      </p:grpSpPr>
      <p:sp>
        <p:nvSpPr>
          <p:cNvPr id="186" name="Google Shape;186;p25"/>
          <p:cNvSpPr txBox="1">
            <a:spLocks noGrp="1"/>
          </p:cNvSpPr>
          <p:nvPr>
            <p:ph type="title" hasCustomPrompt="1"/>
          </p:nvPr>
        </p:nvSpPr>
        <p:spPr>
          <a:xfrm>
            <a:off x="713225" y="1040747"/>
            <a:ext cx="4175400" cy="1025200"/>
          </a:xfrm>
          <a:prstGeom prst="rect">
            <a:avLst/>
          </a:prstGeom>
          <a:noFill/>
        </p:spPr>
        <p:txBody>
          <a:bodyPr spcFirstLastPara="1" wrap="square" lIns="91425" tIns="91425" rIns="91425" bIns="91425" anchor="b" anchorCtr="0">
            <a:noAutofit/>
          </a:bodyPr>
          <a:lstStyle>
            <a:lvl1pPr lvl="0" rtl="0">
              <a:spcBef>
                <a:spcPts val="0"/>
              </a:spcBef>
              <a:spcAft>
                <a:spcPts val="0"/>
              </a:spcAft>
              <a:buClr>
                <a:schemeClr val="lt1"/>
              </a:buClr>
              <a:buSzPts val="6000"/>
              <a:buNone/>
              <a:defRPr sz="35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87" name="Google Shape;187;p25"/>
          <p:cNvSpPr txBox="1">
            <a:spLocks noGrp="1"/>
          </p:cNvSpPr>
          <p:nvPr>
            <p:ph type="subTitle" idx="1"/>
          </p:nvPr>
        </p:nvSpPr>
        <p:spPr>
          <a:xfrm>
            <a:off x="713225" y="2034019"/>
            <a:ext cx="4175400" cy="58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400"/>
              <a:buNone/>
              <a:defRPr sz="1600">
                <a:solidFill>
                  <a:schemeClr val="dk1"/>
                </a:solidFill>
                <a:latin typeface="Arial" panose="020B0604020202020204" pitchFamily="34" charset="0"/>
                <a:cs typeface="Arial" panose="020B0604020202020204" pitchFamily="34" charset="0"/>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None/>
              <a:defRPr sz="2100">
                <a:solidFill>
                  <a:schemeClr val="dk1"/>
                </a:solidFill>
              </a:defRPr>
            </a:lvl4pPr>
            <a:lvl5pPr lvl="4" algn="ctr" rtl="0">
              <a:lnSpc>
                <a:spcPct val="100000"/>
              </a:lnSpc>
              <a:spcBef>
                <a:spcPts val="0"/>
              </a:spcBef>
              <a:spcAft>
                <a:spcPts val="0"/>
              </a:spcAft>
              <a:buClr>
                <a:schemeClr val="dk1"/>
              </a:buClr>
              <a:buSzPts val="2100"/>
              <a:buNone/>
              <a:defRPr sz="2100">
                <a:solidFill>
                  <a:schemeClr val="dk1"/>
                </a:solidFill>
              </a:defRPr>
            </a:lvl5pPr>
            <a:lvl6pPr lvl="5" algn="ctr" rtl="0">
              <a:lnSpc>
                <a:spcPct val="100000"/>
              </a:lnSpc>
              <a:spcBef>
                <a:spcPts val="0"/>
              </a:spcBef>
              <a:spcAft>
                <a:spcPts val="0"/>
              </a:spcAft>
              <a:buClr>
                <a:schemeClr val="dk1"/>
              </a:buClr>
              <a:buSzPts val="2100"/>
              <a:buNone/>
              <a:defRPr sz="2100">
                <a:solidFill>
                  <a:schemeClr val="dk1"/>
                </a:solidFill>
              </a:defRPr>
            </a:lvl6pPr>
            <a:lvl7pPr lvl="6" algn="ctr" rtl="0">
              <a:lnSpc>
                <a:spcPct val="100000"/>
              </a:lnSpc>
              <a:spcBef>
                <a:spcPts val="0"/>
              </a:spcBef>
              <a:spcAft>
                <a:spcPts val="0"/>
              </a:spcAft>
              <a:buClr>
                <a:schemeClr val="dk1"/>
              </a:buClr>
              <a:buSzPts val="2100"/>
              <a:buNone/>
              <a:defRPr sz="2100">
                <a:solidFill>
                  <a:schemeClr val="dk1"/>
                </a:solidFill>
              </a:defRPr>
            </a:lvl7pPr>
            <a:lvl8pPr lvl="7" algn="ctr" rtl="0">
              <a:lnSpc>
                <a:spcPct val="100000"/>
              </a:lnSpc>
              <a:spcBef>
                <a:spcPts val="0"/>
              </a:spcBef>
              <a:spcAft>
                <a:spcPts val="0"/>
              </a:spcAft>
              <a:buClr>
                <a:schemeClr val="dk1"/>
              </a:buClr>
              <a:buSzPts val="2100"/>
              <a:buNone/>
              <a:defRPr sz="2100">
                <a:solidFill>
                  <a:schemeClr val="dk1"/>
                </a:solidFill>
              </a:defRPr>
            </a:lvl8pPr>
            <a:lvl9pPr lvl="8" algn="ctr" rtl="0">
              <a:lnSpc>
                <a:spcPct val="100000"/>
              </a:lnSpc>
              <a:spcBef>
                <a:spcPts val="0"/>
              </a:spcBef>
              <a:spcAft>
                <a:spcPts val="0"/>
              </a:spcAft>
              <a:buClr>
                <a:schemeClr val="dk1"/>
              </a:buClr>
              <a:buSzPts val="2100"/>
              <a:buNone/>
              <a:defRPr sz="2100">
                <a:solidFill>
                  <a:schemeClr val="dk1"/>
                </a:solidFill>
              </a:defRPr>
            </a:lvl9pPr>
          </a:lstStyle>
          <a:p>
            <a:endParaRPr dirty="0"/>
          </a:p>
        </p:txBody>
      </p:sp>
      <p:sp>
        <p:nvSpPr>
          <p:cNvPr id="188" name="Google Shape;188;p25"/>
          <p:cNvSpPr txBox="1">
            <a:spLocks noGrp="1"/>
          </p:cNvSpPr>
          <p:nvPr>
            <p:ph type="title" idx="2" hasCustomPrompt="1"/>
          </p:nvPr>
        </p:nvSpPr>
        <p:spPr>
          <a:xfrm>
            <a:off x="713225" y="2640564"/>
            <a:ext cx="4175400" cy="1025200"/>
          </a:xfrm>
          <a:prstGeom prst="rect">
            <a:avLst/>
          </a:prstGeom>
          <a:noFill/>
        </p:spPr>
        <p:txBody>
          <a:bodyPr spcFirstLastPara="1" wrap="square" lIns="91425" tIns="91425" rIns="91425" bIns="91425" anchor="b" anchorCtr="0">
            <a:noAutofit/>
          </a:bodyPr>
          <a:lstStyle>
            <a:lvl1pPr lvl="0" rtl="0">
              <a:spcBef>
                <a:spcPts val="0"/>
              </a:spcBef>
              <a:spcAft>
                <a:spcPts val="0"/>
              </a:spcAft>
              <a:buClr>
                <a:schemeClr val="lt1"/>
              </a:buClr>
              <a:buSzPts val="6000"/>
              <a:buNone/>
              <a:defRPr sz="35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89" name="Google Shape;189;p25"/>
          <p:cNvSpPr txBox="1">
            <a:spLocks noGrp="1"/>
          </p:cNvSpPr>
          <p:nvPr>
            <p:ph type="subTitle" idx="3"/>
          </p:nvPr>
        </p:nvSpPr>
        <p:spPr>
          <a:xfrm>
            <a:off x="713225" y="3633823"/>
            <a:ext cx="4175400" cy="58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400"/>
              <a:buNone/>
              <a:defRPr sz="1600">
                <a:solidFill>
                  <a:schemeClr val="dk1"/>
                </a:solidFill>
                <a:latin typeface="Arial" panose="020B0604020202020204" pitchFamily="34" charset="0"/>
                <a:cs typeface="Arial" panose="020B0604020202020204" pitchFamily="34" charset="0"/>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None/>
              <a:defRPr sz="2100">
                <a:solidFill>
                  <a:schemeClr val="dk1"/>
                </a:solidFill>
              </a:defRPr>
            </a:lvl4pPr>
            <a:lvl5pPr lvl="4" algn="ctr" rtl="0">
              <a:lnSpc>
                <a:spcPct val="100000"/>
              </a:lnSpc>
              <a:spcBef>
                <a:spcPts val="0"/>
              </a:spcBef>
              <a:spcAft>
                <a:spcPts val="0"/>
              </a:spcAft>
              <a:buClr>
                <a:schemeClr val="dk1"/>
              </a:buClr>
              <a:buSzPts val="2100"/>
              <a:buNone/>
              <a:defRPr sz="2100">
                <a:solidFill>
                  <a:schemeClr val="dk1"/>
                </a:solidFill>
              </a:defRPr>
            </a:lvl5pPr>
            <a:lvl6pPr lvl="5" algn="ctr" rtl="0">
              <a:lnSpc>
                <a:spcPct val="100000"/>
              </a:lnSpc>
              <a:spcBef>
                <a:spcPts val="0"/>
              </a:spcBef>
              <a:spcAft>
                <a:spcPts val="0"/>
              </a:spcAft>
              <a:buClr>
                <a:schemeClr val="dk1"/>
              </a:buClr>
              <a:buSzPts val="2100"/>
              <a:buNone/>
              <a:defRPr sz="2100">
                <a:solidFill>
                  <a:schemeClr val="dk1"/>
                </a:solidFill>
              </a:defRPr>
            </a:lvl6pPr>
            <a:lvl7pPr lvl="6" algn="ctr" rtl="0">
              <a:lnSpc>
                <a:spcPct val="100000"/>
              </a:lnSpc>
              <a:spcBef>
                <a:spcPts val="0"/>
              </a:spcBef>
              <a:spcAft>
                <a:spcPts val="0"/>
              </a:spcAft>
              <a:buClr>
                <a:schemeClr val="dk1"/>
              </a:buClr>
              <a:buSzPts val="2100"/>
              <a:buNone/>
              <a:defRPr sz="2100">
                <a:solidFill>
                  <a:schemeClr val="dk1"/>
                </a:solidFill>
              </a:defRPr>
            </a:lvl7pPr>
            <a:lvl8pPr lvl="7" algn="ctr" rtl="0">
              <a:lnSpc>
                <a:spcPct val="100000"/>
              </a:lnSpc>
              <a:spcBef>
                <a:spcPts val="0"/>
              </a:spcBef>
              <a:spcAft>
                <a:spcPts val="0"/>
              </a:spcAft>
              <a:buClr>
                <a:schemeClr val="dk1"/>
              </a:buClr>
              <a:buSzPts val="2100"/>
              <a:buNone/>
              <a:defRPr sz="2100">
                <a:solidFill>
                  <a:schemeClr val="dk1"/>
                </a:solidFill>
              </a:defRPr>
            </a:lvl8pPr>
            <a:lvl9pPr lvl="8" algn="ctr" rtl="0">
              <a:lnSpc>
                <a:spcPct val="100000"/>
              </a:lnSpc>
              <a:spcBef>
                <a:spcPts val="0"/>
              </a:spcBef>
              <a:spcAft>
                <a:spcPts val="0"/>
              </a:spcAft>
              <a:buClr>
                <a:schemeClr val="dk1"/>
              </a:buClr>
              <a:buSzPts val="2100"/>
              <a:buNone/>
              <a:defRPr sz="2100">
                <a:solidFill>
                  <a:schemeClr val="dk1"/>
                </a:solidFill>
              </a:defRPr>
            </a:lvl9pPr>
          </a:lstStyle>
          <a:p>
            <a:endParaRPr dirty="0"/>
          </a:p>
        </p:txBody>
      </p:sp>
      <p:sp>
        <p:nvSpPr>
          <p:cNvPr id="190" name="Google Shape;190;p25"/>
          <p:cNvSpPr txBox="1">
            <a:spLocks noGrp="1"/>
          </p:cNvSpPr>
          <p:nvPr>
            <p:ph type="title" idx="4" hasCustomPrompt="1"/>
          </p:nvPr>
        </p:nvSpPr>
        <p:spPr>
          <a:xfrm>
            <a:off x="713225" y="4240381"/>
            <a:ext cx="4175400" cy="1025200"/>
          </a:xfrm>
          <a:prstGeom prst="rect">
            <a:avLst/>
          </a:prstGeom>
          <a:noFill/>
        </p:spPr>
        <p:txBody>
          <a:bodyPr spcFirstLastPara="1" wrap="square" lIns="91425" tIns="91425" rIns="91425" bIns="91425" anchor="b" anchorCtr="0">
            <a:noAutofit/>
          </a:bodyPr>
          <a:lstStyle>
            <a:lvl1pPr lvl="0" rtl="0">
              <a:spcBef>
                <a:spcPts val="0"/>
              </a:spcBef>
              <a:spcAft>
                <a:spcPts val="0"/>
              </a:spcAft>
              <a:buClr>
                <a:schemeClr val="lt1"/>
              </a:buClr>
              <a:buSzPts val="6000"/>
              <a:buNone/>
              <a:defRPr sz="35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91" name="Google Shape;191;p25"/>
          <p:cNvSpPr txBox="1">
            <a:spLocks noGrp="1"/>
          </p:cNvSpPr>
          <p:nvPr>
            <p:ph type="subTitle" idx="5"/>
          </p:nvPr>
        </p:nvSpPr>
        <p:spPr>
          <a:xfrm>
            <a:off x="713225" y="5233653"/>
            <a:ext cx="4175400" cy="58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400"/>
              <a:buNone/>
              <a:defRPr sz="1600">
                <a:solidFill>
                  <a:schemeClr val="dk1"/>
                </a:solidFill>
                <a:latin typeface="Arial" panose="020B0604020202020204" pitchFamily="34" charset="0"/>
                <a:cs typeface="Arial" panose="020B0604020202020204" pitchFamily="34" charset="0"/>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None/>
              <a:defRPr sz="2100">
                <a:solidFill>
                  <a:schemeClr val="dk1"/>
                </a:solidFill>
              </a:defRPr>
            </a:lvl4pPr>
            <a:lvl5pPr lvl="4" algn="ctr" rtl="0">
              <a:lnSpc>
                <a:spcPct val="100000"/>
              </a:lnSpc>
              <a:spcBef>
                <a:spcPts val="0"/>
              </a:spcBef>
              <a:spcAft>
                <a:spcPts val="0"/>
              </a:spcAft>
              <a:buClr>
                <a:schemeClr val="dk1"/>
              </a:buClr>
              <a:buSzPts val="2100"/>
              <a:buNone/>
              <a:defRPr sz="2100">
                <a:solidFill>
                  <a:schemeClr val="dk1"/>
                </a:solidFill>
              </a:defRPr>
            </a:lvl5pPr>
            <a:lvl6pPr lvl="5" algn="ctr" rtl="0">
              <a:lnSpc>
                <a:spcPct val="100000"/>
              </a:lnSpc>
              <a:spcBef>
                <a:spcPts val="0"/>
              </a:spcBef>
              <a:spcAft>
                <a:spcPts val="0"/>
              </a:spcAft>
              <a:buClr>
                <a:schemeClr val="dk1"/>
              </a:buClr>
              <a:buSzPts val="2100"/>
              <a:buNone/>
              <a:defRPr sz="2100">
                <a:solidFill>
                  <a:schemeClr val="dk1"/>
                </a:solidFill>
              </a:defRPr>
            </a:lvl6pPr>
            <a:lvl7pPr lvl="6" algn="ctr" rtl="0">
              <a:lnSpc>
                <a:spcPct val="100000"/>
              </a:lnSpc>
              <a:spcBef>
                <a:spcPts val="0"/>
              </a:spcBef>
              <a:spcAft>
                <a:spcPts val="0"/>
              </a:spcAft>
              <a:buClr>
                <a:schemeClr val="dk1"/>
              </a:buClr>
              <a:buSzPts val="2100"/>
              <a:buNone/>
              <a:defRPr sz="2100">
                <a:solidFill>
                  <a:schemeClr val="dk1"/>
                </a:solidFill>
              </a:defRPr>
            </a:lvl7pPr>
            <a:lvl8pPr lvl="7" algn="ctr" rtl="0">
              <a:lnSpc>
                <a:spcPct val="100000"/>
              </a:lnSpc>
              <a:spcBef>
                <a:spcPts val="0"/>
              </a:spcBef>
              <a:spcAft>
                <a:spcPts val="0"/>
              </a:spcAft>
              <a:buClr>
                <a:schemeClr val="dk1"/>
              </a:buClr>
              <a:buSzPts val="2100"/>
              <a:buNone/>
              <a:defRPr sz="2100">
                <a:solidFill>
                  <a:schemeClr val="dk1"/>
                </a:solidFill>
              </a:defRPr>
            </a:lvl8pPr>
            <a:lvl9pPr lvl="8" algn="ctr" rtl="0">
              <a:lnSpc>
                <a:spcPct val="100000"/>
              </a:lnSpc>
              <a:spcBef>
                <a:spcPts val="0"/>
              </a:spcBef>
              <a:spcAft>
                <a:spcPts val="0"/>
              </a:spcAft>
              <a:buClr>
                <a:schemeClr val="dk1"/>
              </a:buClr>
              <a:buSzPts val="2100"/>
              <a:buNone/>
              <a:defRPr sz="2100">
                <a:solidFill>
                  <a:schemeClr val="dk1"/>
                </a:solidFill>
              </a:defRPr>
            </a:lvl9pPr>
          </a:lstStyle>
          <a:p>
            <a:endParaRPr dirty="0"/>
          </a:p>
        </p:txBody>
      </p:sp>
    </p:spTree>
    <p:extLst>
      <p:ext uri="{BB962C8B-B14F-4D97-AF65-F5344CB8AC3E}">
        <p14:creationId xmlns:p14="http://schemas.microsoft.com/office/powerpoint/2010/main" val="335501332"/>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92"/>
        <p:cNvGrpSpPr/>
        <p:nvPr/>
      </p:nvGrpSpPr>
      <p:grpSpPr>
        <a:xfrm>
          <a:off x="0" y="0"/>
          <a:ext cx="0" cy="0"/>
          <a:chOff x="0" y="0"/>
          <a:chExt cx="0" cy="0"/>
        </a:xfrm>
      </p:grpSpPr>
      <p:grpSp>
        <p:nvGrpSpPr>
          <p:cNvPr id="193" name="Google Shape;193;p26"/>
          <p:cNvGrpSpPr/>
          <p:nvPr/>
        </p:nvGrpSpPr>
        <p:grpSpPr>
          <a:xfrm>
            <a:off x="0" y="0"/>
            <a:ext cx="9144000" cy="6858000"/>
            <a:chOff x="0" y="0"/>
            <a:chExt cx="9144000" cy="5143500"/>
          </a:xfrm>
        </p:grpSpPr>
        <p:pic>
          <p:nvPicPr>
            <p:cNvPr id="194" name="Google Shape;194;p26"/>
            <p:cNvPicPr preferRelativeResize="0"/>
            <p:nvPr/>
          </p:nvPicPr>
          <p:blipFill rotWithShape="1">
            <a:blip r:embed="rId2">
              <a:alphaModFix/>
            </a:blip>
            <a:srcRect l="8348" t="4337" r="8828" b="1580"/>
            <a:stretch/>
          </p:blipFill>
          <p:spPr>
            <a:xfrm rot="10800000">
              <a:off x="4716398" y="865901"/>
              <a:ext cx="4427602" cy="4277599"/>
            </a:xfrm>
            <a:prstGeom prst="rect">
              <a:avLst/>
            </a:prstGeom>
            <a:noFill/>
            <a:ln>
              <a:noFill/>
            </a:ln>
          </p:spPr>
        </p:pic>
        <p:pic>
          <p:nvPicPr>
            <p:cNvPr id="195" name="Google Shape;195;p26"/>
            <p:cNvPicPr preferRelativeResize="0"/>
            <p:nvPr/>
          </p:nvPicPr>
          <p:blipFill rotWithShape="1">
            <a:blip r:embed="rId2">
              <a:alphaModFix/>
            </a:blip>
            <a:srcRect l="8440" t="64341" r="32496" b="-7848"/>
            <a:stretch/>
          </p:blipFill>
          <p:spPr>
            <a:xfrm>
              <a:off x="0" y="0"/>
              <a:ext cx="3157350" cy="1978176"/>
            </a:xfrm>
            <a:prstGeom prst="rect">
              <a:avLst/>
            </a:prstGeom>
            <a:noFill/>
            <a:ln>
              <a:noFill/>
            </a:ln>
          </p:spPr>
        </p:pic>
      </p:grpSp>
      <p:sp>
        <p:nvSpPr>
          <p:cNvPr id="196" name="Google Shape;196;p26"/>
          <p:cNvSpPr txBox="1">
            <a:spLocks noGrp="1"/>
          </p:cNvSpPr>
          <p:nvPr>
            <p:ph type="title"/>
          </p:nvPr>
        </p:nvSpPr>
        <p:spPr>
          <a:xfrm>
            <a:off x="713225" y="719333"/>
            <a:ext cx="4575300" cy="14116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60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97" name="Google Shape;197;p26"/>
          <p:cNvSpPr txBox="1">
            <a:spLocks noGrp="1"/>
          </p:cNvSpPr>
          <p:nvPr>
            <p:ph type="subTitle" idx="1"/>
          </p:nvPr>
        </p:nvSpPr>
        <p:spPr>
          <a:xfrm>
            <a:off x="713225" y="2029333"/>
            <a:ext cx="4575300" cy="1552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98" name="Google Shape;198;p26"/>
          <p:cNvSpPr txBox="1"/>
          <p:nvPr/>
        </p:nvSpPr>
        <p:spPr>
          <a:xfrm>
            <a:off x="713225" y="4423367"/>
            <a:ext cx="3861600" cy="1077600"/>
          </a:xfrm>
          <a:prstGeom prst="rect">
            <a:avLst/>
          </a:prstGeom>
          <a:noFill/>
          <a:ln>
            <a:noFill/>
          </a:ln>
        </p:spPr>
        <p:txBody>
          <a:bodyPr spcFirstLastPara="1" wrap="square" lIns="91425" tIns="91425" rIns="91425" bIns="91425" anchor="t" anchorCtr="0">
            <a:noAutofit/>
          </a:bodyPr>
          <a:lstStyle/>
          <a:p>
            <a:pPr>
              <a:spcBef>
                <a:spcPts val="300"/>
              </a:spcBef>
              <a:buClr>
                <a:srgbClr val="000000"/>
              </a:buClr>
              <a:buFont typeface="Arial"/>
              <a:buNone/>
            </a:pPr>
            <a:r>
              <a:rPr lang="en" sz="1200" b="1" kern="0" dirty="0">
                <a:solidFill>
                  <a:srgbClr val="041B2D"/>
                </a:solidFill>
                <a:ea typeface="DM Sans"/>
                <a:cs typeface="Arial" panose="020B0604020202020204" pitchFamily="34" charset="0"/>
                <a:sym typeface="DM Sans"/>
              </a:rPr>
              <a:t>CREDITS:</a:t>
            </a:r>
            <a:r>
              <a:rPr lang="en" sz="1200" kern="0" dirty="0">
                <a:solidFill>
                  <a:srgbClr val="041B2D"/>
                </a:solidFill>
                <a:ea typeface="DM Sans"/>
                <a:cs typeface="Arial" panose="020B0604020202020204" pitchFamily="34" charset="0"/>
                <a:sym typeface="DM Sans"/>
              </a:rPr>
              <a:t> This presentation template was created by </a:t>
            </a:r>
            <a:r>
              <a:rPr lang="en" sz="1200" b="1" u="sng" kern="0" dirty="0">
                <a:solidFill>
                  <a:srgbClr val="041B2D"/>
                </a:solidFill>
                <a:ea typeface="DM Sans"/>
                <a:cs typeface="Arial" panose="020B0604020202020204" pitchFamily="34" charset="0"/>
                <a:sym typeface="DM Sans"/>
                <a:hlinkClick r:id="rId3"/>
              </a:rPr>
              <a:t>Slidesgo</a:t>
            </a:r>
            <a:r>
              <a:rPr lang="en" sz="1200" kern="0" dirty="0">
                <a:solidFill>
                  <a:srgbClr val="041B2D"/>
                </a:solidFill>
                <a:ea typeface="DM Sans"/>
                <a:cs typeface="Arial" panose="020B0604020202020204" pitchFamily="34" charset="0"/>
                <a:sym typeface="DM Sans"/>
              </a:rPr>
              <a:t>, and includes icons by </a:t>
            </a:r>
            <a:r>
              <a:rPr lang="en" sz="1200" b="1" u="sng" kern="0" dirty="0">
                <a:solidFill>
                  <a:srgbClr val="041B2D"/>
                </a:solidFill>
                <a:ea typeface="DM Sans"/>
                <a:cs typeface="Arial" panose="020B0604020202020204" pitchFamily="34" charset="0"/>
                <a:sym typeface="DM Sans"/>
                <a:hlinkClick r:id="rId4">
                  <a:extLst>
                    <a:ext uri="{A12FA001-AC4F-418D-AE19-62706E023703}">
                      <ahyp:hlinkClr xmlns:ahyp="http://schemas.microsoft.com/office/drawing/2018/hyperlinkcolor" xmlns="" val="tx"/>
                    </a:ext>
                  </a:extLst>
                </a:hlinkClick>
              </a:rPr>
              <a:t>Flaticon</a:t>
            </a:r>
            <a:r>
              <a:rPr lang="en" sz="1200" kern="0" dirty="0">
                <a:solidFill>
                  <a:srgbClr val="041B2D"/>
                </a:solidFill>
                <a:ea typeface="DM Sans"/>
                <a:cs typeface="Arial" panose="020B0604020202020204" pitchFamily="34" charset="0"/>
                <a:sym typeface="DM Sans"/>
              </a:rPr>
              <a:t>, and infographics &amp; images by </a:t>
            </a:r>
            <a:r>
              <a:rPr lang="en" sz="1200" b="1" u="sng" kern="0" dirty="0">
                <a:solidFill>
                  <a:srgbClr val="041B2D"/>
                </a:solidFill>
                <a:ea typeface="DM Sans"/>
                <a:cs typeface="Arial" panose="020B0604020202020204" pitchFamily="34" charset="0"/>
                <a:sym typeface="DM Sans"/>
                <a:hlinkClick r:id="rId5">
                  <a:extLst>
                    <a:ext uri="{A12FA001-AC4F-418D-AE19-62706E023703}">
                      <ahyp:hlinkClr xmlns:ahyp="http://schemas.microsoft.com/office/drawing/2018/hyperlinkcolor" xmlns="" val="tx"/>
                    </a:ext>
                  </a:extLst>
                </a:hlinkClick>
              </a:rPr>
              <a:t>Freepik</a:t>
            </a:r>
            <a:r>
              <a:rPr lang="en" sz="1200" u="sng" kern="0" dirty="0">
                <a:solidFill>
                  <a:srgbClr val="041B2D"/>
                </a:solidFill>
                <a:ea typeface="DM Sans"/>
                <a:cs typeface="Arial" panose="020B0604020202020204" pitchFamily="34" charset="0"/>
                <a:sym typeface="DM Sans"/>
              </a:rPr>
              <a:t> </a:t>
            </a:r>
            <a:endParaRPr sz="1200" b="1" u="sng" kern="0" dirty="0">
              <a:solidFill>
                <a:srgbClr val="041B2D"/>
              </a:solidFill>
              <a:ea typeface="DM Sans"/>
              <a:cs typeface="Arial" panose="020B0604020202020204" pitchFamily="34" charset="0"/>
              <a:sym typeface="DM Sans"/>
            </a:endParaRPr>
          </a:p>
        </p:txBody>
      </p:sp>
    </p:spTree>
    <p:extLst>
      <p:ext uri="{BB962C8B-B14F-4D97-AF65-F5344CB8AC3E}">
        <p14:creationId xmlns:p14="http://schemas.microsoft.com/office/powerpoint/2010/main" val="522847186"/>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99"/>
        <p:cNvGrpSpPr/>
        <p:nvPr/>
      </p:nvGrpSpPr>
      <p:grpSpPr>
        <a:xfrm>
          <a:off x="0" y="0"/>
          <a:ext cx="0" cy="0"/>
          <a:chOff x="0" y="0"/>
          <a:chExt cx="0" cy="0"/>
        </a:xfrm>
      </p:grpSpPr>
      <p:grpSp>
        <p:nvGrpSpPr>
          <p:cNvPr id="200" name="Google Shape;200;p27"/>
          <p:cNvGrpSpPr/>
          <p:nvPr/>
        </p:nvGrpSpPr>
        <p:grpSpPr>
          <a:xfrm rot="-5400000">
            <a:off x="-25571" y="5852670"/>
            <a:ext cx="712568" cy="877509"/>
            <a:chOff x="5741750" y="3809796"/>
            <a:chExt cx="674100" cy="1106709"/>
          </a:xfrm>
        </p:grpSpPr>
        <p:sp>
          <p:nvSpPr>
            <p:cNvPr id="201" name="Google Shape;201;p27"/>
            <p:cNvSpPr/>
            <p:nvPr/>
          </p:nvSpPr>
          <p:spPr>
            <a:xfrm>
              <a:off x="5741750" y="4242405"/>
              <a:ext cx="674100" cy="674100"/>
            </a:xfrm>
            <a:prstGeom prst="pie">
              <a:avLst>
                <a:gd name="adj1" fmla="val 0"/>
                <a:gd name="adj2" fmla="val 10772809"/>
              </a:avLst>
            </a:prstGeom>
            <a:solidFill>
              <a:schemeClr val="dk2"/>
            </a:solidFill>
            <a:ln>
              <a:noFill/>
            </a:ln>
          </p:spPr>
          <p:txBody>
            <a:bodyPr spcFirstLastPara="1" wrap="square" lIns="91425" tIns="91425" rIns="91425" bIns="91425" anchor="ctr" anchorCtr="0">
              <a:noAutofit/>
            </a:bodyPr>
            <a:lstStyle/>
            <a:p>
              <a:pPr algn="ctr">
                <a:buClr>
                  <a:srgbClr val="000000"/>
                </a:buClr>
                <a:buFont typeface="Arial"/>
                <a:buNone/>
              </a:pPr>
              <a:endParaRPr sz="1400" kern="0">
                <a:solidFill>
                  <a:srgbClr val="000000"/>
                </a:solidFill>
                <a:latin typeface="Lato"/>
                <a:ea typeface="Lato"/>
                <a:cs typeface="Lato"/>
                <a:sym typeface="Lato"/>
              </a:endParaRPr>
            </a:p>
          </p:txBody>
        </p:sp>
        <p:sp>
          <p:nvSpPr>
            <p:cNvPr id="202" name="Google Shape;202;p27"/>
            <p:cNvSpPr/>
            <p:nvPr/>
          </p:nvSpPr>
          <p:spPr>
            <a:xfrm>
              <a:off x="5741750" y="3809796"/>
              <a:ext cx="674100" cy="674100"/>
            </a:xfrm>
            <a:prstGeom prst="pie">
              <a:avLst>
                <a:gd name="adj1" fmla="val 0"/>
                <a:gd name="adj2" fmla="val 10772809"/>
              </a:avLst>
            </a:prstGeom>
            <a:solidFill>
              <a:schemeClr val="dk2"/>
            </a:solidFill>
            <a:ln>
              <a:noFill/>
            </a:ln>
          </p:spPr>
          <p:txBody>
            <a:bodyPr spcFirstLastPara="1" wrap="square" lIns="91425" tIns="91425" rIns="91425" bIns="91425" anchor="ctr" anchorCtr="0">
              <a:noAutofit/>
            </a:bodyPr>
            <a:lstStyle/>
            <a:p>
              <a:pPr algn="ctr">
                <a:buClr>
                  <a:srgbClr val="000000"/>
                </a:buClr>
                <a:buFont typeface="Arial"/>
                <a:buNone/>
              </a:pPr>
              <a:endParaRPr sz="1400" kern="0">
                <a:solidFill>
                  <a:srgbClr val="000000"/>
                </a:solidFill>
                <a:latin typeface="Lato"/>
                <a:ea typeface="Lato"/>
                <a:cs typeface="Lato"/>
                <a:sym typeface="Lato"/>
              </a:endParaRPr>
            </a:p>
          </p:txBody>
        </p:sp>
      </p:grpSp>
      <p:grpSp>
        <p:nvGrpSpPr>
          <p:cNvPr id="203" name="Google Shape;203;p27"/>
          <p:cNvGrpSpPr/>
          <p:nvPr/>
        </p:nvGrpSpPr>
        <p:grpSpPr>
          <a:xfrm>
            <a:off x="0" y="0"/>
            <a:ext cx="9144000" cy="6858000"/>
            <a:chOff x="0" y="0"/>
            <a:chExt cx="9144000" cy="5143500"/>
          </a:xfrm>
        </p:grpSpPr>
        <p:pic>
          <p:nvPicPr>
            <p:cNvPr id="204" name="Google Shape;204;p27"/>
            <p:cNvPicPr preferRelativeResize="0"/>
            <p:nvPr/>
          </p:nvPicPr>
          <p:blipFill rotWithShape="1">
            <a:blip r:embed="rId2">
              <a:alphaModFix/>
            </a:blip>
            <a:srcRect l="8459" t="64040" r="27695" b="3101"/>
            <a:stretch/>
          </p:blipFill>
          <p:spPr>
            <a:xfrm>
              <a:off x="0" y="0"/>
              <a:ext cx="3078676" cy="1347698"/>
            </a:xfrm>
            <a:prstGeom prst="rect">
              <a:avLst/>
            </a:prstGeom>
            <a:noFill/>
            <a:ln>
              <a:noFill/>
            </a:ln>
          </p:spPr>
        </p:pic>
        <p:pic>
          <p:nvPicPr>
            <p:cNvPr id="205" name="Google Shape;205;p27"/>
            <p:cNvPicPr preferRelativeResize="0"/>
            <p:nvPr/>
          </p:nvPicPr>
          <p:blipFill rotWithShape="1">
            <a:blip r:embed="rId2">
              <a:alphaModFix/>
            </a:blip>
            <a:srcRect l="56089" t="4714" r="-3922" b="27161"/>
            <a:stretch/>
          </p:blipFill>
          <p:spPr>
            <a:xfrm rot="10800000">
              <a:off x="6837399" y="2349201"/>
              <a:ext cx="2306601" cy="2794299"/>
            </a:xfrm>
            <a:prstGeom prst="rect">
              <a:avLst/>
            </a:prstGeom>
            <a:noFill/>
            <a:ln>
              <a:noFill/>
            </a:ln>
          </p:spPr>
        </p:pic>
      </p:grpSp>
    </p:spTree>
    <p:extLst>
      <p:ext uri="{BB962C8B-B14F-4D97-AF65-F5344CB8AC3E}">
        <p14:creationId xmlns:p14="http://schemas.microsoft.com/office/powerpoint/2010/main" val="360084491"/>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06"/>
        <p:cNvGrpSpPr/>
        <p:nvPr/>
      </p:nvGrpSpPr>
      <p:grpSpPr>
        <a:xfrm>
          <a:off x="0" y="0"/>
          <a:ext cx="0" cy="0"/>
          <a:chOff x="0" y="0"/>
          <a:chExt cx="0" cy="0"/>
        </a:xfrm>
      </p:grpSpPr>
      <p:grpSp>
        <p:nvGrpSpPr>
          <p:cNvPr id="207" name="Google Shape;207;p28"/>
          <p:cNvGrpSpPr/>
          <p:nvPr/>
        </p:nvGrpSpPr>
        <p:grpSpPr>
          <a:xfrm flipH="1">
            <a:off x="352230" y="341241"/>
            <a:ext cx="997327" cy="756196"/>
            <a:chOff x="5692063" y="3258250"/>
            <a:chExt cx="1143200" cy="650100"/>
          </a:xfrm>
        </p:grpSpPr>
        <p:sp>
          <p:nvSpPr>
            <p:cNvPr id="208" name="Google Shape;208;p28"/>
            <p:cNvSpPr/>
            <p:nvPr/>
          </p:nvSpPr>
          <p:spPr>
            <a:xfrm>
              <a:off x="6185162" y="3258250"/>
              <a:ext cx="650100" cy="650100"/>
            </a:xfrm>
            <a:prstGeom prst="ellipse">
              <a:avLst/>
            </a:prstGeom>
            <a:solidFill>
              <a:schemeClr val="accent1"/>
            </a:solidFill>
            <a:ln>
              <a:noFill/>
            </a:ln>
          </p:spPr>
          <p:txBody>
            <a:bodyPr spcFirstLastPara="1" wrap="square" lIns="91425" tIns="91425" rIns="91425" bIns="91425" anchor="ctr" anchorCtr="0">
              <a:noAutofit/>
            </a:bodyPr>
            <a:lstStyle/>
            <a:p>
              <a:pPr algn="ctr">
                <a:buClr>
                  <a:srgbClr val="000000"/>
                </a:buClr>
                <a:buFont typeface="Arial"/>
                <a:buNone/>
              </a:pPr>
              <a:endParaRPr sz="1400" kern="0" dirty="0">
                <a:solidFill>
                  <a:srgbClr val="000000"/>
                </a:solidFill>
                <a:ea typeface="DM Sans"/>
                <a:cs typeface="Arial" panose="020B0604020202020204" pitchFamily="34" charset="0"/>
                <a:sym typeface="DM Sans"/>
              </a:endParaRPr>
            </a:p>
          </p:txBody>
        </p:sp>
        <p:sp>
          <p:nvSpPr>
            <p:cNvPr id="209" name="Google Shape;209;p28"/>
            <p:cNvSpPr/>
            <p:nvPr/>
          </p:nvSpPr>
          <p:spPr>
            <a:xfrm>
              <a:off x="5692063" y="3526781"/>
              <a:ext cx="877482" cy="113038"/>
            </a:xfrm>
            <a:custGeom>
              <a:avLst/>
              <a:gdLst/>
              <a:ahLst/>
              <a:cxnLst/>
              <a:rect l="l" t="t" r="r" b="b"/>
              <a:pathLst>
                <a:path w="7977111" h="962025" extrusionOk="0">
                  <a:moveTo>
                    <a:pt x="6645669" y="962025"/>
                  </a:moveTo>
                  <a:cubicBezTo>
                    <a:pt x="6269518" y="962025"/>
                    <a:pt x="6077113" y="739797"/>
                    <a:pt x="5907796" y="543544"/>
                  </a:cubicBezTo>
                  <a:cubicBezTo>
                    <a:pt x="5745214" y="354987"/>
                    <a:pt x="5603796" y="192405"/>
                    <a:pt x="5315189" y="192405"/>
                  </a:cubicBezTo>
                  <a:cubicBezTo>
                    <a:pt x="5026581" y="192405"/>
                    <a:pt x="4886125" y="354987"/>
                    <a:pt x="4723543" y="543544"/>
                  </a:cubicBezTo>
                  <a:cubicBezTo>
                    <a:pt x="4554227" y="739797"/>
                    <a:pt x="4362784" y="962025"/>
                    <a:pt x="3986632" y="962025"/>
                  </a:cubicBezTo>
                  <a:cubicBezTo>
                    <a:pt x="3610480" y="962025"/>
                    <a:pt x="3418075" y="739797"/>
                    <a:pt x="3248759" y="543544"/>
                  </a:cubicBezTo>
                  <a:cubicBezTo>
                    <a:pt x="3086177" y="354987"/>
                    <a:pt x="2944759" y="192405"/>
                    <a:pt x="2657113" y="192405"/>
                  </a:cubicBezTo>
                  <a:cubicBezTo>
                    <a:pt x="2369468" y="192405"/>
                    <a:pt x="2228050" y="354987"/>
                    <a:pt x="2065468" y="543544"/>
                  </a:cubicBezTo>
                  <a:cubicBezTo>
                    <a:pt x="1896151" y="739797"/>
                    <a:pt x="1704708" y="962025"/>
                    <a:pt x="1328557" y="962025"/>
                  </a:cubicBezTo>
                  <a:cubicBezTo>
                    <a:pt x="952405" y="962025"/>
                    <a:pt x="760962" y="739797"/>
                    <a:pt x="591645" y="543544"/>
                  </a:cubicBezTo>
                  <a:cubicBezTo>
                    <a:pt x="429063" y="354987"/>
                    <a:pt x="288608" y="192405"/>
                    <a:pt x="0" y="192405"/>
                  </a:cubicBezTo>
                  <a:lnTo>
                    <a:pt x="0" y="0"/>
                  </a:lnTo>
                  <a:cubicBezTo>
                    <a:pt x="376152" y="0"/>
                    <a:pt x="567595" y="222228"/>
                    <a:pt x="736911" y="418481"/>
                  </a:cubicBezTo>
                  <a:cubicBezTo>
                    <a:pt x="899493" y="607038"/>
                    <a:pt x="1039949" y="769620"/>
                    <a:pt x="1328557" y="769620"/>
                  </a:cubicBezTo>
                  <a:cubicBezTo>
                    <a:pt x="1617164" y="769620"/>
                    <a:pt x="1757620" y="607038"/>
                    <a:pt x="1920202" y="418481"/>
                  </a:cubicBezTo>
                  <a:cubicBezTo>
                    <a:pt x="2089518" y="222228"/>
                    <a:pt x="2280961" y="0"/>
                    <a:pt x="2658075" y="0"/>
                  </a:cubicBezTo>
                  <a:cubicBezTo>
                    <a:pt x="3035189" y="0"/>
                    <a:pt x="3226632" y="222228"/>
                    <a:pt x="3395949" y="418481"/>
                  </a:cubicBezTo>
                  <a:cubicBezTo>
                    <a:pt x="3558531" y="607038"/>
                    <a:pt x="3699949" y="769620"/>
                    <a:pt x="3987594" y="769620"/>
                  </a:cubicBezTo>
                  <a:cubicBezTo>
                    <a:pt x="4275240" y="769620"/>
                    <a:pt x="4416657" y="607038"/>
                    <a:pt x="4579240" y="418481"/>
                  </a:cubicBezTo>
                  <a:cubicBezTo>
                    <a:pt x="4748556" y="222228"/>
                    <a:pt x="4939999" y="0"/>
                    <a:pt x="5316151" y="0"/>
                  </a:cubicBezTo>
                  <a:cubicBezTo>
                    <a:pt x="5692303" y="0"/>
                    <a:pt x="5884708" y="222228"/>
                    <a:pt x="6054024" y="418481"/>
                  </a:cubicBezTo>
                  <a:cubicBezTo>
                    <a:pt x="6216606" y="607038"/>
                    <a:pt x="6358024" y="769620"/>
                    <a:pt x="6646631" y="769620"/>
                  </a:cubicBezTo>
                  <a:cubicBezTo>
                    <a:pt x="6935239" y="769620"/>
                    <a:pt x="7075694" y="607038"/>
                    <a:pt x="7239239" y="418481"/>
                  </a:cubicBezTo>
                  <a:cubicBezTo>
                    <a:pt x="7408555" y="222228"/>
                    <a:pt x="7600960" y="0"/>
                    <a:pt x="7977112" y="0"/>
                  </a:cubicBezTo>
                  <a:lnTo>
                    <a:pt x="7977112" y="192405"/>
                  </a:lnTo>
                  <a:cubicBezTo>
                    <a:pt x="7688505" y="192405"/>
                    <a:pt x="7548049" y="354987"/>
                    <a:pt x="7384504" y="543544"/>
                  </a:cubicBezTo>
                  <a:cubicBezTo>
                    <a:pt x="7215188" y="739797"/>
                    <a:pt x="7022783" y="962025"/>
                    <a:pt x="6646631" y="962025"/>
                  </a:cubicBezTo>
                  <a:lnTo>
                    <a:pt x="6645669" y="962025"/>
                  </a:lnTo>
                  <a:close/>
                </a:path>
              </a:pathLst>
            </a:custGeom>
            <a:solidFill>
              <a:schemeClr val="dk1"/>
            </a:solidFill>
            <a:ln>
              <a:noFill/>
            </a:ln>
          </p:spPr>
          <p:txBody>
            <a:bodyPr spcFirstLastPara="1" wrap="square" lIns="91425" tIns="45700" rIns="91425" bIns="45700" anchor="ctr" anchorCtr="0">
              <a:noAutofit/>
            </a:bodyPr>
            <a:lstStyle/>
            <a:p>
              <a:pPr>
                <a:buClr>
                  <a:srgbClr val="000000"/>
                </a:buClr>
                <a:buFont typeface="Arial"/>
                <a:buNone/>
              </a:pPr>
              <a:endParaRPr kern="0">
                <a:solidFill>
                  <a:srgbClr val="041B2D"/>
                </a:solidFill>
                <a:latin typeface="Calibri"/>
                <a:ea typeface="Calibri"/>
                <a:cs typeface="Calibri"/>
                <a:sym typeface="Calibri"/>
              </a:endParaRPr>
            </a:p>
          </p:txBody>
        </p:sp>
      </p:grpSp>
      <p:grpSp>
        <p:nvGrpSpPr>
          <p:cNvPr id="210" name="Google Shape;210;p28"/>
          <p:cNvGrpSpPr/>
          <p:nvPr/>
        </p:nvGrpSpPr>
        <p:grpSpPr>
          <a:xfrm>
            <a:off x="0" y="1"/>
            <a:ext cx="9144000" cy="6906700"/>
            <a:chOff x="0" y="0"/>
            <a:chExt cx="9144000" cy="5180025"/>
          </a:xfrm>
        </p:grpSpPr>
        <p:pic>
          <p:nvPicPr>
            <p:cNvPr id="211" name="Google Shape;211;p28"/>
            <p:cNvPicPr preferRelativeResize="0"/>
            <p:nvPr/>
          </p:nvPicPr>
          <p:blipFill rotWithShape="1">
            <a:blip r:embed="rId2">
              <a:alphaModFix/>
            </a:blip>
            <a:srcRect l="48039" t="5892" r="5342" b="25430"/>
            <a:stretch/>
          </p:blipFill>
          <p:spPr>
            <a:xfrm rot="10800000" flipH="1">
              <a:off x="0" y="2057399"/>
              <a:ext cx="2492099" cy="3122626"/>
            </a:xfrm>
            <a:prstGeom prst="rect">
              <a:avLst/>
            </a:prstGeom>
            <a:noFill/>
            <a:ln>
              <a:noFill/>
            </a:ln>
          </p:spPr>
        </p:pic>
        <p:pic>
          <p:nvPicPr>
            <p:cNvPr id="212" name="Google Shape;212;p28"/>
            <p:cNvPicPr preferRelativeResize="0"/>
            <p:nvPr/>
          </p:nvPicPr>
          <p:blipFill rotWithShape="1">
            <a:blip r:embed="rId2">
              <a:alphaModFix/>
            </a:blip>
            <a:srcRect l="29075" t="54998" r="35396" b="22973"/>
            <a:stretch/>
          </p:blipFill>
          <p:spPr>
            <a:xfrm flipH="1">
              <a:off x="7430776" y="0"/>
              <a:ext cx="1713224" cy="903523"/>
            </a:xfrm>
            <a:prstGeom prst="rect">
              <a:avLst/>
            </a:prstGeom>
            <a:noFill/>
            <a:ln>
              <a:noFill/>
            </a:ln>
          </p:spPr>
        </p:pic>
      </p:grpSp>
    </p:spTree>
    <p:extLst>
      <p:ext uri="{BB962C8B-B14F-4D97-AF65-F5344CB8AC3E}">
        <p14:creationId xmlns:p14="http://schemas.microsoft.com/office/powerpoint/2010/main" val="39657604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5DA0919-2064-43D4-8DD5-E00086CFBC5E}" type="datetimeFigureOut">
              <a:rPr lang="en-US" smtClean="0"/>
              <a:t>8/16/2024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8071A7-A524-4812-8FD4-4E14F4A1C048}" type="slidenum">
              <a:rPr lang="en-US" smtClean="0"/>
              <a:t>‹#›</a:t>
            </a:fld>
            <a:endParaRPr lang="en-US"/>
          </a:p>
        </p:txBody>
      </p:sp>
    </p:spTree>
    <p:extLst>
      <p:ext uri="{BB962C8B-B14F-4D97-AF65-F5344CB8AC3E}">
        <p14:creationId xmlns:p14="http://schemas.microsoft.com/office/powerpoint/2010/main" val="32719101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77"/>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9072F99-16A1-4E5F-BC03-7C61E2977849}" type="datetimeFigureOut">
              <a:rPr lang="en-US" smtClean="0">
                <a:solidFill>
                  <a:prstClr val="black">
                    <a:tint val="75000"/>
                  </a:prstClr>
                </a:solidFill>
              </a:rPr>
              <a:pPr/>
              <a:t>8/16/2024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9032FBF-DFAE-4B42-967A-1F422E425E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74922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9072F99-16A1-4E5F-BC03-7C61E2977849}" type="datetimeFigureOut">
              <a:rPr lang="en-US" smtClean="0">
                <a:solidFill>
                  <a:prstClr val="black">
                    <a:tint val="75000"/>
                  </a:prstClr>
                </a:solidFill>
              </a:rPr>
              <a:pPr/>
              <a:t>8/16/2024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032FBF-DFAE-4B42-967A-1F422E425E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00955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9072F99-16A1-4E5F-BC03-7C61E2977849}" type="datetimeFigureOut">
              <a:rPr lang="en-US" smtClean="0">
                <a:solidFill>
                  <a:prstClr val="black">
                    <a:tint val="75000"/>
                  </a:prstClr>
                </a:solidFill>
              </a:rPr>
              <a:pPr/>
              <a:t>8/16/2024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032FBF-DFAE-4B42-967A-1F422E425E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57735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9"/>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3"/>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3"/>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629"/>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629"/>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245225"/>
            <a:ext cx="2133600" cy="476251"/>
          </a:xfrm>
        </p:spPr>
        <p:txBody>
          <a:bodyPr/>
          <a:lstStyle>
            <a:lvl1pPr>
              <a:defRPr/>
            </a:lvl1pPr>
          </a:lstStyle>
          <a:p>
            <a:pPr>
              <a:defRPr/>
            </a:pPr>
            <a:fld id="{601C6606-5B9A-4CE2-BCAA-3814C07782FF}" type="datetime1">
              <a:rPr lang="en-US">
                <a:solidFill>
                  <a:prstClr val="black">
                    <a:tint val="75000"/>
                  </a:prstClr>
                </a:solidFill>
              </a:rPr>
              <a:pPr>
                <a:defRPr/>
              </a:pPr>
              <a:t>8/16/2024</a:t>
            </a:fld>
            <a:endParaRPr lang="en-US">
              <a:solidFill>
                <a:prstClr val="black">
                  <a:tint val="75000"/>
                </a:prstClr>
              </a:solidFill>
            </a:endParaRPr>
          </a:p>
        </p:txBody>
      </p:sp>
      <p:sp>
        <p:nvSpPr>
          <p:cNvPr id="8" name="Footer Placeholder 7"/>
          <p:cNvSpPr>
            <a:spLocks noGrp="1"/>
          </p:cNvSpPr>
          <p:nvPr>
            <p:ph type="ftr" sz="quarter" idx="11"/>
          </p:nvPr>
        </p:nvSpPr>
        <p:spPr>
          <a:xfrm>
            <a:off x="3124200" y="6245225"/>
            <a:ext cx="2895600" cy="476251"/>
          </a:xfrm>
        </p:spPr>
        <p:txBody>
          <a:bodyPr/>
          <a:lstStyle>
            <a:lvl1pPr>
              <a:defRPr/>
            </a:lvl1p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a:xfrm>
            <a:off x="6553200" y="6245225"/>
            <a:ext cx="2133600" cy="476251"/>
          </a:xfrm>
        </p:spPr>
        <p:txBody>
          <a:bodyPr/>
          <a:lstStyle>
            <a:lvl1pPr>
              <a:defRPr/>
            </a:lvl1pPr>
          </a:lstStyle>
          <a:p>
            <a:pPr>
              <a:defRPr/>
            </a:pPr>
            <a:fld id="{5F6A470C-F119-4585-89CC-652C006F231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921195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9072F99-16A1-4E5F-BC03-7C61E2977849}" type="datetimeFigureOut">
              <a:rPr lang="en-US" smtClean="0">
                <a:solidFill>
                  <a:prstClr val="black">
                    <a:tint val="75000"/>
                  </a:prstClr>
                </a:solidFill>
              </a:rPr>
              <a:pPr/>
              <a:t>8/16/2024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032FBF-DFAE-4B42-967A-1F422E425E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30367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9072F99-16A1-4E5F-BC03-7C61E2977849}" type="datetimeFigureOut">
              <a:rPr lang="en-US" smtClean="0">
                <a:solidFill>
                  <a:prstClr val="black">
                    <a:tint val="75000"/>
                  </a:prstClr>
                </a:solidFill>
              </a:rPr>
              <a:pPr/>
              <a:t>8/16/2024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032FBF-DFAE-4B42-967A-1F422E425E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66876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9072F99-16A1-4E5F-BC03-7C61E2977849}" type="datetimeFigureOut">
              <a:rPr lang="en-US" smtClean="0">
                <a:solidFill>
                  <a:prstClr val="black">
                    <a:tint val="75000"/>
                  </a:prstClr>
                </a:solidFill>
              </a:rPr>
              <a:pPr/>
              <a:t>8/16/2024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032FBF-DFAE-4B42-967A-1F422E425E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78557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9072F99-16A1-4E5F-BC03-7C61E2977849}" type="datetimeFigureOut">
              <a:rPr lang="en-US" smtClean="0">
                <a:solidFill>
                  <a:prstClr val="black">
                    <a:tint val="75000"/>
                  </a:prstClr>
                </a:solidFill>
              </a:rPr>
              <a:pPr/>
              <a:t>8/16/2024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9032FBF-DFAE-4B42-967A-1F422E425E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68445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9072F99-16A1-4E5F-BC03-7C61E2977849}" type="datetimeFigureOut">
              <a:rPr lang="en-US" smtClean="0">
                <a:solidFill>
                  <a:prstClr val="black">
                    <a:tint val="75000"/>
                  </a:prstClr>
                </a:solidFill>
              </a:rPr>
              <a:pPr/>
              <a:t>8/16/2024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9032FBF-DFAE-4B42-967A-1F422E425E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89538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9072F99-16A1-4E5F-BC03-7C61E2977849}" type="datetimeFigureOut">
              <a:rPr lang="en-US" smtClean="0">
                <a:solidFill>
                  <a:prstClr val="black">
                    <a:tint val="75000"/>
                  </a:prstClr>
                </a:solidFill>
              </a:rPr>
              <a:pPr/>
              <a:t>8/16/2024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9032FBF-DFAE-4B42-967A-1F422E425E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66015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5DA0919-2064-43D4-8DD5-E00086CFBC5E}" type="datetimeFigureOut">
              <a:rPr lang="en-US" smtClean="0"/>
              <a:t>8/16/2024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8071A7-A524-4812-8FD4-4E14F4A1C048}" type="slidenum">
              <a:rPr lang="en-US" smtClean="0"/>
              <a:t>‹#›</a:t>
            </a:fld>
            <a:endParaRPr lang="en-US"/>
          </a:p>
        </p:txBody>
      </p:sp>
    </p:spTree>
    <p:extLst>
      <p:ext uri="{BB962C8B-B14F-4D97-AF65-F5344CB8AC3E}">
        <p14:creationId xmlns:p14="http://schemas.microsoft.com/office/powerpoint/2010/main" val="321069386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072F99-16A1-4E5F-BC03-7C61E2977849}" type="datetimeFigureOut">
              <a:rPr lang="en-US" smtClean="0">
                <a:solidFill>
                  <a:prstClr val="black">
                    <a:tint val="75000"/>
                  </a:prstClr>
                </a:solidFill>
              </a:rPr>
              <a:pPr/>
              <a:t>8/16/2024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9032FBF-DFAE-4B42-967A-1F422E425E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913153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9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9072F99-16A1-4E5F-BC03-7C61E2977849}" type="datetimeFigureOut">
              <a:rPr lang="en-US" smtClean="0">
                <a:solidFill>
                  <a:prstClr val="black">
                    <a:tint val="75000"/>
                  </a:prstClr>
                </a:solidFill>
              </a:rPr>
              <a:pPr/>
              <a:t>8/16/2024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9032FBF-DFAE-4B42-967A-1F422E425E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90743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77"/>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9072F99-16A1-4E5F-BC03-7C61E2977849}" type="datetimeFigureOut">
              <a:rPr lang="en-US" smtClean="0">
                <a:solidFill>
                  <a:prstClr val="black">
                    <a:tint val="75000"/>
                  </a:prstClr>
                </a:solidFill>
              </a:rPr>
              <a:pPr/>
              <a:t>8/16/2024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9032FBF-DFAE-4B42-967A-1F422E425E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39219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9072F99-16A1-4E5F-BC03-7C61E2977849}" type="datetimeFigureOut">
              <a:rPr lang="en-US" smtClean="0">
                <a:solidFill>
                  <a:prstClr val="black">
                    <a:tint val="75000"/>
                  </a:prstClr>
                </a:solidFill>
              </a:rPr>
              <a:pPr/>
              <a:t>8/16/2024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032FBF-DFAE-4B42-967A-1F422E425E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078302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9072F99-16A1-4E5F-BC03-7C61E2977849}" type="datetimeFigureOut">
              <a:rPr lang="en-US" smtClean="0">
                <a:solidFill>
                  <a:prstClr val="black">
                    <a:tint val="75000"/>
                  </a:prstClr>
                </a:solidFill>
              </a:rPr>
              <a:pPr/>
              <a:t>8/16/2024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032FBF-DFAE-4B42-967A-1F422E425E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319756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9"/>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3"/>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3"/>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629"/>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629"/>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245225"/>
            <a:ext cx="2133600" cy="476251"/>
          </a:xfrm>
        </p:spPr>
        <p:txBody>
          <a:bodyPr/>
          <a:lstStyle>
            <a:lvl1pPr>
              <a:defRPr/>
            </a:lvl1pPr>
          </a:lstStyle>
          <a:p>
            <a:pPr>
              <a:defRPr/>
            </a:pPr>
            <a:fld id="{601C6606-5B9A-4CE2-BCAA-3814C07782FF}" type="datetime1">
              <a:rPr lang="en-US">
                <a:solidFill>
                  <a:prstClr val="black">
                    <a:tint val="75000"/>
                  </a:prstClr>
                </a:solidFill>
              </a:rPr>
              <a:pPr>
                <a:defRPr/>
              </a:pPr>
              <a:t>8/16/2024</a:t>
            </a:fld>
            <a:endParaRPr lang="en-US">
              <a:solidFill>
                <a:prstClr val="black">
                  <a:tint val="75000"/>
                </a:prstClr>
              </a:solidFill>
            </a:endParaRPr>
          </a:p>
        </p:txBody>
      </p:sp>
      <p:sp>
        <p:nvSpPr>
          <p:cNvPr id="8" name="Footer Placeholder 7"/>
          <p:cNvSpPr>
            <a:spLocks noGrp="1"/>
          </p:cNvSpPr>
          <p:nvPr>
            <p:ph type="ftr" sz="quarter" idx="11"/>
          </p:nvPr>
        </p:nvSpPr>
        <p:spPr>
          <a:xfrm>
            <a:off x="3124200" y="6245225"/>
            <a:ext cx="2895600" cy="476251"/>
          </a:xfrm>
        </p:spPr>
        <p:txBody>
          <a:bodyPr/>
          <a:lstStyle>
            <a:lvl1pPr>
              <a:defRPr/>
            </a:lvl1p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a:xfrm>
            <a:off x="6553200" y="6245225"/>
            <a:ext cx="2133600" cy="476251"/>
          </a:xfrm>
        </p:spPr>
        <p:txBody>
          <a:bodyPr/>
          <a:lstStyle>
            <a:lvl1pPr>
              <a:defRPr/>
            </a:lvl1pPr>
          </a:lstStyle>
          <a:p>
            <a:pPr>
              <a:defRPr/>
            </a:pPr>
            <a:fld id="{5F6A470C-F119-4585-89CC-652C006F231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419925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9072F99-16A1-4E5F-BC03-7C61E2977849}" type="datetimeFigureOut">
              <a:rPr lang="en-US" smtClean="0">
                <a:solidFill>
                  <a:prstClr val="black">
                    <a:tint val="75000"/>
                  </a:prstClr>
                </a:solidFill>
              </a:rPr>
              <a:pPr/>
              <a:t>8/16/2024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032FBF-DFAE-4B42-967A-1F422E425E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106382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9072F99-16A1-4E5F-BC03-7C61E2977849}" type="datetimeFigureOut">
              <a:rPr lang="en-US" smtClean="0">
                <a:solidFill>
                  <a:prstClr val="black">
                    <a:tint val="75000"/>
                  </a:prstClr>
                </a:solidFill>
              </a:rPr>
              <a:pPr/>
              <a:t>8/16/2024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032FBF-DFAE-4B42-967A-1F422E425E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58473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9072F99-16A1-4E5F-BC03-7C61E2977849}" type="datetimeFigureOut">
              <a:rPr lang="en-US" smtClean="0">
                <a:solidFill>
                  <a:prstClr val="black">
                    <a:tint val="75000"/>
                  </a:prstClr>
                </a:solidFill>
              </a:rPr>
              <a:pPr/>
              <a:t>8/16/2024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032FBF-DFAE-4B42-967A-1F422E425E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926738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9072F99-16A1-4E5F-BC03-7C61E2977849}" type="datetimeFigureOut">
              <a:rPr lang="en-US" smtClean="0">
                <a:solidFill>
                  <a:prstClr val="black">
                    <a:tint val="75000"/>
                  </a:prstClr>
                </a:solidFill>
              </a:rPr>
              <a:pPr/>
              <a:t>8/16/2024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9032FBF-DFAE-4B42-967A-1F422E425E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29274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5DA0919-2064-43D4-8DD5-E00086CFBC5E}" type="datetimeFigureOut">
              <a:rPr lang="en-US" smtClean="0"/>
              <a:t>8/16/2024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8071A7-A524-4812-8FD4-4E14F4A1C048}" type="slidenum">
              <a:rPr lang="en-US" smtClean="0"/>
              <a:t>‹#›</a:t>
            </a:fld>
            <a:endParaRPr lang="en-US"/>
          </a:p>
        </p:txBody>
      </p:sp>
    </p:spTree>
    <p:extLst>
      <p:ext uri="{BB962C8B-B14F-4D97-AF65-F5344CB8AC3E}">
        <p14:creationId xmlns:p14="http://schemas.microsoft.com/office/powerpoint/2010/main" val="191813648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9072F99-16A1-4E5F-BC03-7C61E2977849}" type="datetimeFigureOut">
              <a:rPr lang="en-US" smtClean="0">
                <a:solidFill>
                  <a:prstClr val="black">
                    <a:tint val="75000"/>
                  </a:prstClr>
                </a:solidFill>
              </a:rPr>
              <a:pPr/>
              <a:t>8/16/2024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9032FBF-DFAE-4B42-967A-1F422E425E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6333244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9072F99-16A1-4E5F-BC03-7C61E2977849}" type="datetimeFigureOut">
              <a:rPr lang="en-US" smtClean="0">
                <a:solidFill>
                  <a:prstClr val="black">
                    <a:tint val="75000"/>
                  </a:prstClr>
                </a:solidFill>
              </a:rPr>
              <a:pPr/>
              <a:t>8/16/2024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9032FBF-DFAE-4B42-967A-1F422E425E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53098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072F99-16A1-4E5F-BC03-7C61E2977849}" type="datetimeFigureOut">
              <a:rPr lang="en-US" smtClean="0">
                <a:solidFill>
                  <a:prstClr val="black">
                    <a:tint val="75000"/>
                  </a:prstClr>
                </a:solidFill>
              </a:rPr>
              <a:pPr/>
              <a:t>8/16/2024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9032FBF-DFAE-4B42-967A-1F422E425E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496935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9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9072F99-16A1-4E5F-BC03-7C61E2977849}" type="datetimeFigureOut">
              <a:rPr lang="en-US" smtClean="0">
                <a:solidFill>
                  <a:prstClr val="black">
                    <a:tint val="75000"/>
                  </a:prstClr>
                </a:solidFill>
              </a:rPr>
              <a:pPr/>
              <a:t>8/16/2024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9032FBF-DFAE-4B42-967A-1F422E425E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435639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77"/>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9072F99-16A1-4E5F-BC03-7C61E2977849}" type="datetimeFigureOut">
              <a:rPr lang="en-US" smtClean="0">
                <a:solidFill>
                  <a:prstClr val="black">
                    <a:tint val="75000"/>
                  </a:prstClr>
                </a:solidFill>
              </a:rPr>
              <a:pPr/>
              <a:t>8/16/2024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9032FBF-DFAE-4B42-967A-1F422E425E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874191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9072F99-16A1-4E5F-BC03-7C61E2977849}" type="datetimeFigureOut">
              <a:rPr lang="en-US" smtClean="0">
                <a:solidFill>
                  <a:prstClr val="black">
                    <a:tint val="75000"/>
                  </a:prstClr>
                </a:solidFill>
              </a:rPr>
              <a:pPr/>
              <a:t>8/16/2024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032FBF-DFAE-4B42-967A-1F422E425E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398740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9072F99-16A1-4E5F-BC03-7C61E2977849}" type="datetimeFigureOut">
              <a:rPr lang="en-US" smtClean="0">
                <a:solidFill>
                  <a:prstClr val="black">
                    <a:tint val="75000"/>
                  </a:prstClr>
                </a:solidFill>
              </a:rPr>
              <a:pPr/>
              <a:t>8/16/2024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032FBF-DFAE-4B42-967A-1F422E425E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926094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9"/>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3"/>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3"/>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629"/>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629"/>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245225"/>
            <a:ext cx="2133600" cy="476251"/>
          </a:xfrm>
        </p:spPr>
        <p:txBody>
          <a:bodyPr/>
          <a:lstStyle>
            <a:lvl1pPr>
              <a:defRPr/>
            </a:lvl1pPr>
          </a:lstStyle>
          <a:p>
            <a:pPr>
              <a:defRPr/>
            </a:pPr>
            <a:fld id="{601C6606-5B9A-4CE2-BCAA-3814C07782FF}" type="datetime1">
              <a:rPr lang="en-US">
                <a:solidFill>
                  <a:prstClr val="black">
                    <a:tint val="75000"/>
                  </a:prstClr>
                </a:solidFill>
              </a:rPr>
              <a:pPr>
                <a:defRPr/>
              </a:pPr>
              <a:t>8/16/2024</a:t>
            </a:fld>
            <a:endParaRPr lang="en-US">
              <a:solidFill>
                <a:prstClr val="black">
                  <a:tint val="75000"/>
                </a:prstClr>
              </a:solidFill>
            </a:endParaRPr>
          </a:p>
        </p:txBody>
      </p:sp>
      <p:sp>
        <p:nvSpPr>
          <p:cNvPr id="8" name="Footer Placeholder 7"/>
          <p:cNvSpPr>
            <a:spLocks noGrp="1"/>
          </p:cNvSpPr>
          <p:nvPr>
            <p:ph type="ftr" sz="quarter" idx="11"/>
          </p:nvPr>
        </p:nvSpPr>
        <p:spPr>
          <a:xfrm>
            <a:off x="3124200" y="6245225"/>
            <a:ext cx="2895600" cy="476251"/>
          </a:xfrm>
        </p:spPr>
        <p:txBody>
          <a:bodyPr/>
          <a:lstStyle>
            <a:lvl1pPr>
              <a:defRPr/>
            </a:lvl1p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a:xfrm>
            <a:off x="6553200" y="6245225"/>
            <a:ext cx="2133600" cy="476251"/>
          </a:xfrm>
        </p:spPr>
        <p:txBody>
          <a:bodyPr/>
          <a:lstStyle>
            <a:lvl1pPr>
              <a:defRPr/>
            </a:lvl1pPr>
          </a:lstStyle>
          <a:p>
            <a:pPr>
              <a:defRPr/>
            </a:pPr>
            <a:fld id="{5F6A470C-F119-4585-89CC-652C006F231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59150476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9072F99-16A1-4E5F-BC03-7C61E2977849}" type="datetimeFigureOut">
              <a:rPr lang="en-US" smtClean="0">
                <a:solidFill>
                  <a:prstClr val="black">
                    <a:tint val="75000"/>
                  </a:prstClr>
                </a:solidFill>
              </a:rPr>
              <a:pPr/>
              <a:t>8/16/2024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032FBF-DFAE-4B42-967A-1F422E425E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054009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9072F99-16A1-4E5F-BC03-7C61E2977849}" type="datetimeFigureOut">
              <a:rPr lang="en-US" smtClean="0">
                <a:solidFill>
                  <a:prstClr val="black">
                    <a:tint val="75000"/>
                  </a:prstClr>
                </a:solidFill>
              </a:rPr>
              <a:pPr/>
              <a:t>8/16/2024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032FBF-DFAE-4B42-967A-1F422E425E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1634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5DA0919-2064-43D4-8DD5-E00086CFBC5E}" type="datetimeFigureOut">
              <a:rPr lang="en-US" smtClean="0"/>
              <a:t>8/16/2024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08071A7-A524-4812-8FD4-4E14F4A1C048}" type="slidenum">
              <a:rPr lang="en-US" smtClean="0"/>
              <a:t>‹#›</a:t>
            </a:fld>
            <a:endParaRPr lang="en-US"/>
          </a:p>
        </p:txBody>
      </p:sp>
    </p:spTree>
    <p:extLst>
      <p:ext uri="{BB962C8B-B14F-4D97-AF65-F5344CB8AC3E}">
        <p14:creationId xmlns:p14="http://schemas.microsoft.com/office/powerpoint/2010/main" val="211437765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9072F99-16A1-4E5F-BC03-7C61E2977849}" type="datetimeFigureOut">
              <a:rPr lang="en-US" smtClean="0">
                <a:solidFill>
                  <a:prstClr val="black">
                    <a:tint val="75000"/>
                  </a:prstClr>
                </a:solidFill>
              </a:rPr>
              <a:pPr/>
              <a:t>8/16/2024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032FBF-DFAE-4B42-967A-1F422E425E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20772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9072F99-16A1-4E5F-BC03-7C61E2977849}" type="datetimeFigureOut">
              <a:rPr lang="en-US" smtClean="0">
                <a:solidFill>
                  <a:prstClr val="black">
                    <a:tint val="75000"/>
                  </a:prstClr>
                </a:solidFill>
              </a:rPr>
              <a:pPr/>
              <a:t>8/16/2024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9032FBF-DFAE-4B42-967A-1F422E425E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4792284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9072F99-16A1-4E5F-BC03-7C61E2977849}" type="datetimeFigureOut">
              <a:rPr lang="en-US" smtClean="0">
                <a:solidFill>
                  <a:prstClr val="black">
                    <a:tint val="75000"/>
                  </a:prstClr>
                </a:solidFill>
              </a:rPr>
              <a:pPr/>
              <a:t>8/16/2024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9032FBF-DFAE-4B42-967A-1F422E425E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468713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9072F99-16A1-4E5F-BC03-7C61E2977849}" type="datetimeFigureOut">
              <a:rPr lang="en-US" smtClean="0">
                <a:solidFill>
                  <a:prstClr val="black">
                    <a:tint val="75000"/>
                  </a:prstClr>
                </a:solidFill>
              </a:rPr>
              <a:pPr/>
              <a:t>8/16/2024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9032FBF-DFAE-4B42-967A-1F422E425E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952199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072F99-16A1-4E5F-BC03-7C61E2977849}" type="datetimeFigureOut">
              <a:rPr lang="en-US" smtClean="0">
                <a:solidFill>
                  <a:prstClr val="black">
                    <a:tint val="75000"/>
                  </a:prstClr>
                </a:solidFill>
              </a:rPr>
              <a:pPr/>
              <a:t>8/16/2024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9032FBF-DFAE-4B42-967A-1F422E425E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83272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9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9072F99-16A1-4E5F-BC03-7C61E2977849}" type="datetimeFigureOut">
              <a:rPr lang="en-US" smtClean="0">
                <a:solidFill>
                  <a:prstClr val="black">
                    <a:tint val="75000"/>
                  </a:prstClr>
                </a:solidFill>
              </a:rPr>
              <a:pPr/>
              <a:t>8/16/2024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9032FBF-DFAE-4B42-967A-1F422E425E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742064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77"/>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9072F99-16A1-4E5F-BC03-7C61E2977849}" type="datetimeFigureOut">
              <a:rPr lang="en-US" smtClean="0">
                <a:solidFill>
                  <a:prstClr val="black">
                    <a:tint val="75000"/>
                  </a:prstClr>
                </a:solidFill>
              </a:rPr>
              <a:pPr/>
              <a:t>8/16/2024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9032FBF-DFAE-4B42-967A-1F422E425E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807707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9072F99-16A1-4E5F-BC03-7C61E2977849}" type="datetimeFigureOut">
              <a:rPr lang="en-US" smtClean="0">
                <a:solidFill>
                  <a:prstClr val="black">
                    <a:tint val="75000"/>
                  </a:prstClr>
                </a:solidFill>
              </a:rPr>
              <a:pPr/>
              <a:t>8/16/2024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032FBF-DFAE-4B42-967A-1F422E425E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165458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9072F99-16A1-4E5F-BC03-7C61E2977849}" type="datetimeFigureOut">
              <a:rPr lang="en-US" smtClean="0">
                <a:solidFill>
                  <a:prstClr val="black">
                    <a:tint val="75000"/>
                  </a:prstClr>
                </a:solidFill>
              </a:rPr>
              <a:pPr/>
              <a:t>8/16/2024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032FBF-DFAE-4B42-967A-1F422E425E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414352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9"/>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3"/>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3"/>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629"/>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629"/>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245225"/>
            <a:ext cx="2133600" cy="476251"/>
          </a:xfrm>
        </p:spPr>
        <p:txBody>
          <a:bodyPr/>
          <a:lstStyle>
            <a:lvl1pPr>
              <a:defRPr/>
            </a:lvl1pPr>
          </a:lstStyle>
          <a:p>
            <a:pPr>
              <a:defRPr/>
            </a:pPr>
            <a:fld id="{601C6606-5B9A-4CE2-BCAA-3814C07782FF}" type="datetime1">
              <a:rPr lang="en-US">
                <a:solidFill>
                  <a:prstClr val="black">
                    <a:tint val="75000"/>
                  </a:prstClr>
                </a:solidFill>
              </a:rPr>
              <a:pPr>
                <a:defRPr/>
              </a:pPr>
              <a:t>8/16/2024</a:t>
            </a:fld>
            <a:endParaRPr lang="en-US">
              <a:solidFill>
                <a:prstClr val="black">
                  <a:tint val="75000"/>
                </a:prstClr>
              </a:solidFill>
            </a:endParaRPr>
          </a:p>
        </p:txBody>
      </p:sp>
      <p:sp>
        <p:nvSpPr>
          <p:cNvPr id="8" name="Footer Placeholder 7"/>
          <p:cNvSpPr>
            <a:spLocks noGrp="1"/>
          </p:cNvSpPr>
          <p:nvPr>
            <p:ph type="ftr" sz="quarter" idx="11"/>
          </p:nvPr>
        </p:nvSpPr>
        <p:spPr>
          <a:xfrm>
            <a:off x="3124200" y="6245225"/>
            <a:ext cx="2895600" cy="476251"/>
          </a:xfrm>
        </p:spPr>
        <p:txBody>
          <a:bodyPr/>
          <a:lstStyle>
            <a:lvl1pPr>
              <a:defRPr/>
            </a:lvl1p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a:xfrm>
            <a:off x="6553200" y="6245225"/>
            <a:ext cx="2133600" cy="476251"/>
          </a:xfrm>
        </p:spPr>
        <p:txBody>
          <a:bodyPr/>
          <a:lstStyle>
            <a:lvl1pPr>
              <a:defRPr/>
            </a:lvl1pPr>
          </a:lstStyle>
          <a:p>
            <a:pPr>
              <a:defRPr/>
            </a:pPr>
            <a:fld id="{5F6A470C-F119-4585-89CC-652C006F231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4407875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5DA0919-2064-43D4-8DD5-E00086CFBC5E}" type="datetimeFigureOut">
              <a:rPr lang="en-US" smtClean="0"/>
              <a:t>8/16/2024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08071A7-A524-4812-8FD4-4E14F4A1C048}" type="slidenum">
              <a:rPr lang="en-US" smtClean="0"/>
              <a:t>‹#›</a:t>
            </a:fld>
            <a:endParaRPr lang="en-US"/>
          </a:p>
        </p:txBody>
      </p:sp>
    </p:spTree>
    <p:extLst>
      <p:ext uri="{BB962C8B-B14F-4D97-AF65-F5344CB8AC3E}">
        <p14:creationId xmlns:p14="http://schemas.microsoft.com/office/powerpoint/2010/main" val="194317779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9072F99-16A1-4E5F-BC03-7C61E2977849}" type="datetimeFigureOut">
              <a:rPr lang="en-US" smtClean="0">
                <a:solidFill>
                  <a:prstClr val="black">
                    <a:tint val="75000"/>
                  </a:prstClr>
                </a:solidFill>
              </a:rPr>
              <a:pPr/>
              <a:t>8/16/2024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032FBF-DFAE-4B42-967A-1F422E425E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452079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9072F99-16A1-4E5F-BC03-7C61E2977849}" type="datetimeFigureOut">
              <a:rPr lang="en-US" smtClean="0">
                <a:solidFill>
                  <a:prstClr val="black">
                    <a:tint val="75000"/>
                  </a:prstClr>
                </a:solidFill>
              </a:rPr>
              <a:pPr/>
              <a:t>8/16/2024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032FBF-DFAE-4B42-967A-1F422E425E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01592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9072F99-16A1-4E5F-BC03-7C61E2977849}" type="datetimeFigureOut">
              <a:rPr lang="en-US" smtClean="0">
                <a:solidFill>
                  <a:prstClr val="black">
                    <a:tint val="75000"/>
                  </a:prstClr>
                </a:solidFill>
              </a:rPr>
              <a:pPr/>
              <a:t>8/16/2024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032FBF-DFAE-4B42-967A-1F422E425E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897164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9072F99-16A1-4E5F-BC03-7C61E2977849}" type="datetimeFigureOut">
              <a:rPr lang="en-US" smtClean="0">
                <a:solidFill>
                  <a:prstClr val="black">
                    <a:tint val="75000"/>
                  </a:prstClr>
                </a:solidFill>
              </a:rPr>
              <a:pPr/>
              <a:t>8/16/2024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9032FBF-DFAE-4B42-967A-1F422E425E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869059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9072F99-16A1-4E5F-BC03-7C61E2977849}" type="datetimeFigureOut">
              <a:rPr lang="en-US" smtClean="0">
                <a:solidFill>
                  <a:prstClr val="black">
                    <a:tint val="75000"/>
                  </a:prstClr>
                </a:solidFill>
              </a:rPr>
              <a:pPr/>
              <a:t>8/16/2024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9032FBF-DFAE-4B42-967A-1F422E425E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232850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9072F99-16A1-4E5F-BC03-7C61E2977849}" type="datetimeFigureOut">
              <a:rPr lang="en-US" smtClean="0">
                <a:solidFill>
                  <a:prstClr val="black">
                    <a:tint val="75000"/>
                  </a:prstClr>
                </a:solidFill>
              </a:rPr>
              <a:pPr/>
              <a:t>8/16/2024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9032FBF-DFAE-4B42-967A-1F422E425E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634513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072F99-16A1-4E5F-BC03-7C61E2977849}" type="datetimeFigureOut">
              <a:rPr lang="en-US" smtClean="0">
                <a:solidFill>
                  <a:prstClr val="black">
                    <a:tint val="75000"/>
                  </a:prstClr>
                </a:solidFill>
              </a:rPr>
              <a:pPr/>
              <a:t>8/16/2024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9032FBF-DFAE-4B42-967A-1F422E425E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218571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9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9072F99-16A1-4E5F-BC03-7C61E2977849}" type="datetimeFigureOut">
              <a:rPr lang="en-US" smtClean="0">
                <a:solidFill>
                  <a:prstClr val="black">
                    <a:tint val="75000"/>
                  </a:prstClr>
                </a:solidFill>
              </a:rPr>
              <a:pPr/>
              <a:t>8/16/2024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9032FBF-DFAE-4B42-967A-1F422E425E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862661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77"/>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9072F99-16A1-4E5F-BC03-7C61E2977849}" type="datetimeFigureOut">
              <a:rPr lang="en-US" smtClean="0">
                <a:solidFill>
                  <a:prstClr val="black">
                    <a:tint val="75000"/>
                  </a:prstClr>
                </a:solidFill>
              </a:rPr>
              <a:pPr/>
              <a:t>8/16/2024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9032FBF-DFAE-4B42-967A-1F422E425E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48848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9072F99-16A1-4E5F-BC03-7C61E2977849}" type="datetimeFigureOut">
              <a:rPr lang="en-US" smtClean="0">
                <a:solidFill>
                  <a:prstClr val="black">
                    <a:tint val="75000"/>
                  </a:prstClr>
                </a:solidFill>
              </a:rPr>
              <a:pPr/>
              <a:t>8/16/2024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032FBF-DFAE-4B42-967A-1F422E425E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30058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5DA0919-2064-43D4-8DD5-E00086CFBC5E}" type="datetimeFigureOut">
              <a:rPr lang="en-US" smtClean="0"/>
              <a:t>8/16/2024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08071A7-A524-4812-8FD4-4E14F4A1C048}" type="slidenum">
              <a:rPr lang="en-US" smtClean="0"/>
              <a:t>‹#›</a:t>
            </a:fld>
            <a:endParaRPr lang="en-US"/>
          </a:p>
        </p:txBody>
      </p:sp>
    </p:spTree>
    <p:extLst>
      <p:ext uri="{BB962C8B-B14F-4D97-AF65-F5344CB8AC3E}">
        <p14:creationId xmlns:p14="http://schemas.microsoft.com/office/powerpoint/2010/main" val="273994143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9072F99-16A1-4E5F-BC03-7C61E2977849}" type="datetimeFigureOut">
              <a:rPr lang="en-US" smtClean="0">
                <a:solidFill>
                  <a:prstClr val="black">
                    <a:tint val="75000"/>
                  </a:prstClr>
                </a:solidFill>
              </a:rPr>
              <a:pPr/>
              <a:t>8/16/2024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032FBF-DFAE-4B42-967A-1F422E425E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311257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9"/>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3"/>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3"/>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629"/>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629"/>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245225"/>
            <a:ext cx="2133600" cy="476251"/>
          </a:xfrm>
        </p:spPr>
        <p:txBody>
          <a:bodyPr/>
          <a:lstStyle>
            <a:lvl1pPr>
              <a:defRPr/>
            </a:lvl1pPr>
          </a:lstStyle>
          <a:p>
            <a:pPr>
              <a:defRPr/>
            </a:pPr>
            <a:fld id="{601C6606-5B9A-4CE2-BCAA-3814C07782FF}" type="datetime1">
              <a:rPr lang="en-US">
                <a:solidFill>
                  <a:prstClr val="black">
                    <a:tint val="75000"/>
                  </a:prstClr>
                </a:solidFill>
              </a:rPr>
              <a:pPr>
                <a:defRPr/>
              </a:pPr>
              <a:t>8/16/2024</a:t>
            </a:fld>
            <a:endParaRPr lang="en-US">
              <a:solidFill>
                <a:prstClr val="black">
                  <a:tint val="75000"/>
                </a:prstClr>
              </a:solidFill>
            </a:endParaRPr>
          </a:p>
        </p:txBody>
      </p:sp>
      <p:sp>
        <p:nvSpPr>
          <p:cNvPr id="8" name="Footer Placeholder 7"/>
          <p:cNvSpPr>
            <a:spLocks noGrp="1"/>
          </p:cNvSpPr>
          <p:nvPr>
            <p:ph type="ftr" sz="quarter" idx="11"/>
          </p:nvPr>
        </p:nvSpPr>
        <p:spPr>
          <a:xfrm>
            <a:off x="3124200" y="6245225"/>
            <a:ext cx="2895600" cy="476251"/>
          </a:xfrm>
        </p:spPr>
        <p:txBody>
          <a:bodyPr/>
          <a:lstStyle>
            <a:lvl1pPr>
              <a:defRPr/>
            </a:lvl1p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a:xfrm>
            <a:off x="6553200" y="6245225"/>
            <a:ext cx="2133600" cy="476251"/>
          </a:xfrm>
        </p:spPr>
        <p:txBody>
          <a:bodyPr/>
          <a:lstStyle>
            <a:lvl1pPr>
              <a:defRPr/>
            </a:lvl1pPr>
          </a:lstStyle>
          <a:p>
            <a:pPr>
              <a:defRPr/>
            </a:pPr>
            <a:fld id="{5F6A470C-F119-4585-89CC-652C006F231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5501932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3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81E3473-2C9A-4E02-ADCB-6A265E6C51B4}" type="datetimeFigureOut">
              <a:rPr lang="en-US">
                <a:solidFill>
                  <a:prstClr val="black">
                    <a:tint val="75000"/>
                  </a:prstClr>
                </a:solidFill>
              </a:rPr>
              <a:pPr/>
              <a:t>8/16/2024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02043D9-BE3A-46A5-B4C7-988F05A3F64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586868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1E3473-2C9A-4E02-ADCB-6A265E6C51B4}" type="datetimeFigureOut">
              <a:rPr lang="en-US">
                <a:solidFill>
                  <a:prstClr val="black">
                    <a:tint val="75000"/>
                  </a:prstClr>
                </a:solidFill>
              </a:rPr>
              <a:pPr/>
              <a:t>8/16/2024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02043D9-BE3A-46A5-B4C7-988F05A3F64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659367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4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81E3473-2C9A-4E02-ADCB-6A265E6C51B4}" type="datetimeFigureOut">
              <a:rPr lang="en-US">
                <a:solidFill>
                  <a:prstClr val="black">
                    <a:tint val="75000"/>
                  </a:prstClr>
                </a:solidFill>
              </a:rPr>
              <a:pPr/>
              <a:t>8/16/2024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02043D9-BE3A-46A5-B4C7-988F05A3F64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001480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81E3473-2C9A-4E02-ADCB-6A265E6C51B4}" type="datetimeFigureOut">
              <a:rPr lang="en-US">
                <a:solidFill>
                  <a:prstClr val="black">
                    <a:tint val="75000"/>
                  </a:prstClr>
                </a:solidFill>
              </a:rPr>
              <a:pPr/>
              <a:t>8/16/2024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02043D9-BE3A-46A5-B4C7-988F05A3F64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177279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66"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6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81E3473-2C9A-4E02-ADCB-6A265E6C51B4}" type="datetimeFigureOut">
              <a:rPr lang="en-US">
                <a:solidFill>
                  <a:prstClr val="black">
                    <a:tint val="75000"/>
                  </a:prstClr>
                </a:solidFill>
              </a:rPr>
              <a:pPr/>
              <a:t>8/16/2024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02043D9-BE3A-46A5-B4C7-988F05A3F64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349021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81E3473-2C9A-4E02-ADCB-6A265E6C51B4}" type="datetimeFigureOut">
              <a:rPr lang="en-US">
                <a:solidFill>
                  <a:prstClr val="black">
                    <a:tint val="75000"/>
                  </a:prstClr>
                </a:solidFill>
              </a:rPr>
              <a:pPr/>
              <a:t>8/16/2024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02043D9-BE3A-46A5-B4C7-988F05A3F64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363836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1E3473-2C9A-4E02-ADCB-6A265E6C51B4}" type="datetimeFigureOut">
              <a:rPr lang="en-US">
                <a:solidFill>
                  <a:prstClr val="black">
                    <a:tint val="75000"/>
                  </a:prstClr>
                </a:solidFill>
              </a:rPr>
              <a:pPr/>
              <a:t>8/16/2024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02043D9-BE3A-46A5-B4C7-988F05A3F64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770306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6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81E3473-2C9A-4E02-ADCB-6A265E6C51B4}" type="datetimeFigureOut">
              <a:rPr lang="en-US">
                <a:solidFill>
                  <a:prstClr val="black">
                    <a:tint val="75000"/>
                  </a:prstClr>
                </a:solidFill>
              </a:rPr>
              <a:pPr/>
              <a:t>8/16/2024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02043D9-BE3A-46A5-B4C7-988F05A3F64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50532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9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5DA0919-2064-43D4-8DD5-E00086CFBC5E}" type="datetimeFigureOut">
              <a:rPr lang="en-US" smtClean="0"/>
              <a:t>8/16/2024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8071A7-A524-4812-8FD4-4E14F4A1C048}" type="slidenum">
              <a:rPr lang="en-US" smtClean="0"/>
              <a:t>‹#›</a:t>
            </a:fld>
            <a:endParaRPr lang="en-US"/>
          </a:p>
        </p:txBody>
      </p:sp>
    </p:spTree>
    <p:extLst>
      <p:ext uri="{BB962C8B-B14F-4D97-AF65-F5344CB8AC3E}">
        <p14:creationId xmlns:p14="http://schemas.microsoft.com/office/powerpoint/2010/main" val="163572020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410"/>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81E3473-2C9A-4E02-ADCB-6A265E6C51B4}" type="datetimeFigureOut">
              <a:rPr lang="en-US">
                <a:solidFill>
                  <a:prstClr val="black">
                    <a:tint val="75000"/>
                  </a:prstClr>
                </a:solidFill>
              </a:rPr>
              <a:pPr/>
              <a:t>8/16/2024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02043D9-BE3A-46A5-B4C7-988F05A3F64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793981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1E3473-2C9A-4E02-ADCB-6A265E6C51B4}" type="datetimeFigureOut">
              <a:rPr lang="en-US">
                <a:solidFill>
                  <a:prstClr val="black">
                    <a:tint val="75000"/>
                  </a:prstClr>
                </a:solidFill>
              </a:rPr>
              <a:pPr/>
              <a:t>8/16/2024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02043D9-BE3A-46A5-B4C7-988F05A3F64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366200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6"/>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76"/>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1E3473-2C9A-4E02-ADCB-6A265E6C51B4}" type="datetimeFigureOut">
              <a:rPr lang="en-US">
                <a:solidFill>
                  <a:prstClr val="black">
                    <a:tint val="75000"/>
                  </a:prstClr>
                </a:solidFill>
              </a:rPr>
              <a:pPr/>
              <a:t>8/16/2024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02043D9-BE3A-46A5-B4C7-988F05A3F64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465861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9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DB5A299-5BDA-423F-9A70-5D62AF67F74C}" type="datetimeFigureOut">
              <a:rPr lang="en-US" smtClean="0">
                <a:solidFill>
                  <a:prstClr val="black">
                    <a:tint val="75000"/>
                  </a:prstClr>
                </a:solidFill>
              </a:rPr>
              <a:pPr/>
              <a:t>8/16/2024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0297FB4-F210-48D3-9F9C-D19F7DFE40C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625486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DB5A299-5BDA-423F-9A70-5D62AF67F74C}" type="datetimeFigureOut">
              <a:rPr lang="en-US" smtClean="0">
                <a:solidFill>
                  <a:prstClr val="black">
                    <a:tint val="75000"/>
                  </a:prstClr>
                </a:solidFill>
              </a:rPr>
              <a:pPr/>
              <a:t>8/16/2024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0297FB4-F210-48D3-9F9C-D19F7DFE40C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52281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DB5A299-5BDA-423F-9A70-5D62AF67F74C}" type="datetimeFigureOut">
              <a:rPr lang="en-US" smtClean="0">
                <a:solidFill>
                  <a:prstClr val="black">
                    <a:tint val="75000"/>
                  </a:prstClr>
                </a:solidFill>
              </a:rPr>
              <a:pPr/>
              <a:t>8/16/2024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0297FB4-F210-48D3-9F9C-D19F7DFE40C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342752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DB5A299-5BDA-423F-9A70-5D62AF67F74C}" type="datetimeFigureOut">
              <a:rPr lang="en-US" smtClean="0">
                <a:solidFill>
                  <a:prstClr val="black">
                    <a:tint val="75000"/>
                  </a:prstClr>
                </a:solidFill>
              </a:rPr>
              <a:pPr/>
              <a:t>8/16/2024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0297FB4-F210-48D3-9F9C-D19F7DFE40C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915063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DB5A299-5BDA-423F-9A70-5D62AF67F74C}" type="datetimeFigureOut">
              <a:rPr lang="en-US" smtClean="0">
                <a:solidFill>
                  <a:prstClr val="black">
                    <a:tint val="75000"/>
                  </a:prstClr>
                </a:solidFill>
              </a:rPr>
              <a:pPr/>
              <a:t>8/16/2024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0297FB4-F210-48D3-9F9C-D19F7DFE40C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822306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DB5A299-5BDA-423F-9A70-5D62AF67F74C}" type="datetimeFigureOut">
              <a:rPr lang="en-US" smtClean="0">
                <a:solidFill>
                  <a:prstClr val="black">
                    <a:tint val="75000"/>
                  </a:prstClr>
                </a:solidFill>
              </a:rPr>
              <a:pPr/>
              <a:t>8/16/2024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0297FB4-F210-48D3-9F9C-D19F7DFE40C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426085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DB5A299-5BDA-423F-9A70-5D62AF67F74C}" type="datetimeFigureOut">
              <a:rPr lang="en-US" smtClean="0">
                <a:solidFill>
                  <a:prstClr val="black">
                    <a:tint val="75000"/>
                  </a:prstClr>
                </a:solidFill>
              </a:rPr>
              <a:pPr/>
              <a:t>8/16/2024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0297FB4-F210-48D3-9F9C-D19F7DFE40C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11056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77"/>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5DA0919-2064-43D4-8DD5-E00086CFBC5E}" type="datetimeFigureOut">
              <a:rPr lang="en-US" smtClean="0"/>
              <a:t>8/16/2024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8071A7-A524-4812-8FD4-4E14F4A1C048}" type="slidenum">
              <a:rPr lang="en-US" smtClean="0"/>
              <a:t>‹#›</a:t>
            </a:fld>
            <a:endParaRPr lang="en-US"/>
          </a:p>
        </p:txBody>
      </p:sp>
    </p:spTree>
    <p:extLst>
      <p:ext uri="{BB962C8B-B14F-4D97-AF65-F5344CB8AC3E}">
        <p14:creationId xmlns:p14="http://schemas.microsoft.com/office/powerpoint/2010/main" val="405533676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2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DB5A299-5BDA-423F-9A70-5D62AF67F74C}" type="datetimeFigureOut">
              <a:rPr lang="en-US" smtClean="0">
                <a:solidFill>
                  <a:prstClr val="black">
                    <a:tint val="75000"/>
                  </a:prstClr>
                </a:solidFill>
              </a:rPr>
              <a:pPr/>
              <a:t>8/16/2024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0297FB4-F210-48D3-9F9C-D19F7DFE40C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644189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410"/>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DB5A299-5BDA-423F-9A70-5D62AF67F74C}" type="datetimeFigureOut">
              <a:rPr lang="en-US" smtClean="0">
                <a:solidFill>
                  <a:prstClr val="black">
                    <a:tint val="75000"/>
                  </a:prstClr>
                </a:solidFill>
              </a:rPr>
              <a:pPr/>
              <a:t>8/16/2024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0297FB4-F210-48D3-9F9C-D19F7DFE40C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333206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DB5A299-5BDA-423F-9A70-5D62AF67F74C}" type="datetimeFigureOut">
              <a:rPr lang="en-US" smtClean="0">
                <a:solidFill>
                  <a:prstClr val="black">
                    <a:tint val="75000"/>
                  </a:prstClr>
                </a:solidFill>
              </a:rPr>
              <a:pPr/>
              <a:t>8/16/2024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0297FB4-F210-48D3-9F9C-D19F7DFE40C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377635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DB5A299-5BDA-423F-9A70-5D62AF67F74C}" type="datetimeFigureOut">
              <a:rPr lang="en-US" smtClean="0">
                <a:solidFill>
                  <a:prstClr val="black">
                    <a:tint val="75000"/>
                  </a:prstClr>
                </a:solidFill>
              </a:rPr>
              <a:pPr/>
              <a:t>8/16/2024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0297FB4-F210-48D3-9F9C-D19F7DFE40C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27741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61F1C7C-467F-97BA-8562-3717016B7217}"/>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498BC2FF-C8A5-8E3B-0BA6-D416BCBEBAFB}"/>
              </a:ext>
            </a:extLst>
          </p:cNvPr>
          <p:cNvSpPr>
            <a:spLocks noGrp="1"/>
          </p:cNvSpPr>
          <p:nvPr>
            <p:ph type="subTitle" idx="1"/>
          </p:nvPr>
        </p:nvSpPr>
        <p:spPr>
          <a:xfrm>
            <a:off x="1143000" y="3602037"/>
            <a:ext cx="6858000" cy="1655763"/>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7B00B942-D9F6-FFCE-47E5-80D4BEB01818}"/>
              </a:ext>
            </a:extLst>
          </p:cNvPr>
          <p:cNvSpPr>
            <a:spLocks noGrp="1"/>
          </p:cNvSpPr>
          <p:nvPr>
            <p:ph type="dt" sz="half" idx="10"/>
          </p:nvPr>
        </p:nvSpPr>
        <p:spPr/>
        <p:txBody>
          <a:bodyPr/>
          <a:lstStyle/>
          <a:p>
            <a:fld id="{D01BD312-C10A-4F48-84FE-60232BE8BCC1}" type="datetimeFigureOut">
              <a:rPr lang="en-US" smtClean="0">
                <a:solidFill>
                  <a:prstClr val="black">
                    <a:tint val="75000"/>
                  </a:prstClr>
                </a:solidFill>
              </a:rPr>
              <a:pPr/>
              <a:t>8/16/2024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AE67A062-2E77-F015-D848-24B783D2B80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6839933B-9114-1FFD-D296-131AB452095A}"/>
              </a:ext>
            </a:extLst>
          </p:cNvPr>
          <p:cNvSpPr>
            <a:spLocks noGrp="1"/>
          </p:cNvSpPr>
          <p:nvPr>
            <p:ph type="sldNum" sz="quarter" idx="12"/>
          </p:nvPr>
        </p:nvSpPr>
        <p:spPr/>
        <p:txBody>
          <a:bodyPr/>
          <a:lstStyle/>
          <a:p>
            <a:fld id="{73F49C60-6A84-4427-921F-E9309CEC98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99119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B6C2744-B6B1-748C-47DC-C54A5C43C0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242072F1-8BA3-724A-8736-8421F6A69AB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D55382C5-27CC-3EFF-6AA8-C1C2E4897312}"/>
              </a:ext>
            </a:extLst>
          </p:cNvPr>
          <p:cNvSpPr>
            <a:spLocks noGrp="1"/>
          </p:cNvSpPr>
          <p:nvPr>
            <p:ph type="dt" sz="half" idx="10"/>
          </p:nvPr>
        </p:nvSpPr>
        <p:spPr/>
        <p:txBody>
          <a:bodyPr/>
          <a:lstStyle/>
          <a:p>
            <a:fld id="{D01BD312-C10A-4F48-84FE-60232BE8BCC1}" type="datetimeFigureOut">
              <a:rPr lang="en-US" smtClean="0">
                <a:solidFill>
                  <a:prstClr val="black">
                    <a:tint val="75000"/>
                  </a:prstClr>
                </a:solidFill>
              </a:rPr>
              <a:pPr/>
              <a:t>8/16/2024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50DE2A11-C466-AC75-2564-933BA73281E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FDD61CB2-ED23-BAC5-40D4-7D38449BA8C9}"/>
              </a:ext>
            </a:extLst>
          </p:cNvPr>
          <p:cNvSpPr>
            <a:spLocks noGrp="1"/>
          </p:cNvSpPr>
          <p:nvPr>
            <p:ph type="sldNum" sz="quarter" idx="12"/>
          </p:nvPr>
        </p:nvSpPr>
        <p:spPr/>
        <p:txBody>
          <a:bodyPr/>
          <a:lstStyle/>
          <a:p>
            <a:fld id="{73F49C60-6A84-4427-921F-E9309CEC98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477028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1B17435-E58E-0D10-F601-5E74AA3BB213}"/>
              </a:ext>
            </a:extLst>
          </p:cNvPr>
          <p:cNvSpPr>
            <a:spLocks noGrp="1"/>
          </p:cNvSpPr>
          <p:nvPr>
            <p:ph type="title"/>
          </p:nvPr>
        </p:nvSpPr>
        <p:spPr>
          <a:xfrm>
            <a:off x="623888" y="1709813"/>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ECD1C956-942A-F8F7-BE35-41AA9EFBFE54}"/>
              </a:ext>
            </a:extLst>
          </p:cNvPr>
          <p:cNvSpPr>
            <a:spLocks noGrp="1"/>
          </p:cNvSpPr>
          <p:nvPr>
            <p:ph type="body" idx="1"/>
          </p:nvPr>
        </p:nvSpPr>
        <p:spPr>
          <a:xfrm>
            <a:off x="623888" y="4589465"/>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40B08A60-DC81-E13F-F904-0E5318B724A5}"/>
              </a:ext>
            </a:extLst>
          </p:cNvPr>
          <p:cNvSpPr>
            <a:spLocks noGrp="1"/>
          </p:cNvSpPr>
          <p:nvPr>
            <p:ph type="dt" sz="half" idx="10"/>
          </p:nvPr>
        </p:nvSpPr>
        <p:spPr/>
        <p:txBody>
          <a:bodyPr/>
          <a:lstStyle/>
          <a:p>
            <a:fld id="{D01BD312-C10A-4F48-84FE-60232BE8BCC1}" type="datetimeFigureOut">
              <a:rPr lang="en-US" smtClean="0">
                <a:solidFill>
                  <a:prstClr val="black">
                    <a:tint val="75000"/>
                  </a:prstClr>
                </a:solidFill>
              </a:rPr>
              <a:pPr/>
              <a:t>8/16/2024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3512E714-011A-C1ED-8F3F-6BB510A906C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A753F59B-9527-F299-B910-87CBAFCD2DAE}"/>
              </a:ext>
            </a:extLst>
          </p:cNvPr>
          <p:cNvSpPr>
            <a:spLocks noGrp="1"/>
          </p:cNvSpPr>
          <p:nvPr>
            <p:ph type="sldNum" sz="quarter" idx="12"/>
          </p:nvPr>
        </p:nvSpPr>
        <p:spPr/>
        <p:txBody>
          <a:bodyPr/>
          <a:lstStyle/>
          <a:p>
            <a:fld id="{73F49C60-6A84-4427-921F-E9309CEC98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51091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BC17D35-CE47-ACCB-EB76-F9D03EE6DA3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9A714FE-AC93-1403-A4BA-166EFC26C568}"/>
              </a:ext>
            </a:extLst>
          </p:cNvPr>
          <p:cNvSpPr>
            <a:spLocks noGrp="1"/>
          </p:cNvSpPr>
          <p:nvPr>
            <p:ph sz="half" idx="1"/>
          </p:nvPr>
        </p:nvSpPr>
        <p:spPr>
          <a:xfrm>
            <a:off x="628650" y="1825625"/>
            <a:ext cx="38862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0D8CDE83-FA85-EA7C-0C31-855E3F575FD9}"/>
              </a:ext>
            </a:extLst>
          </p:cNvPr>
          <p:cNvSpPr>
            <a:spLocks noGrp="1"/>
          </p:cNvSpPr>
          <p:nvPr>
            <p:ph sz="half" idx="2"/>
          </p:nvPr>
        </p:nvSpPr>
        <p:spPr>
          <a:xfrm>
            <a:off x="4629150" y="1825625"/>
            <a:ext cx="38862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495ECD98-777D-EAC2-1086-817933FF0475}"/>
              </a:ext>
            </a:extLst>
          </p:cNvPr>
          <p:cNvSpPr>
            <a:spLocks noGrp="1"/>
          </p:cNvSpPr>
          <p:nvPr>
            <p:ph type="dt" sz="half" idx="10"/>
          </p:nvPr>
        </p:nvSpPr>
        <p:spPr/>
        <p:txBody>
          <a:bodyPr/>
          <a:lstStyle/>
          <a:p>
            <a:fld id="{D01BD312-C10A-4F48-84FE-60232BE8BCC1}" type="datetimeFigureOut">
              <a:rPr lang="en-US" smtClean="0">
                <a:solidFill>
                  <a:prstClr val="black">
                    <a:tint val="75000"/>
                  </a:prstClr>
                </a:solidFill>
              </a:rPr>
              <a:pPr/>
              <a:t>8/16/2024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1ED67161-FC4A-9937-FC03-43CD907E832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1C5E1E93-F64C-8829-A0D2-439958B04376}"/>
              </a:ext>
            </a:extLst>
          </p:cNvPr>
          <p:cNvSpPr>
            <a:spLocks noGrp="1"/>
          </p:cNvSpPr>
          <p:nvPr>
            <p:ph type="sldNum" sz="quarter" idx="12"/>
          </p:nvPr>
        </p:nvSpPr>
        <p:spPr/>
        <p:txBody>
          <a:bodyPr/>
          <a:lstStyle/>
          <a:p>
            <a:fld id="{73F49C60-6A84-4427-921F-E9309CEC98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119793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84836DC-5712-8841-8736-667CE7423739}"/>
              </a:ext>
            </a:extLst>
          </p:cNvPr>
          <p:cNvSpPr>
            <a:spLocks noGrp="1"/>
          </p:cNvSpPr>
          <p:nvPr>
            <p:ph type="title"/>
          </p:nvPr>
        </p:nvSpPr>
        <p:spPr>
          <a:xfrm>
            <a:off x="629841" y="365129"/>
            <a:ext cx="78867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D62AF500-E2A2-F28D-1B33-CB2988230CA0}"/>
              </a:ext>
            </a:extLst>
          </p:cNvPr>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520F81E6-39C4-292D-7640-2ADAE8447A27}"/>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FAB77551-E077-1169-0343-33B6D0F8BA4C}"/>
              </a:ext>
            </a:extLst>
          </p:cNvPr>
          <p:cNvSpPr>
            <a:spLocks noGrp="1"/>
          </p:cNvSpPr>
          <p:nvPr>
            <p:ph type="body" sz="quarter" idx="3"/>
          </p:nvPr>
        </p:nvSpPr>
        <p:spPr>
          <a:xfrm>
            <a:off x="4629157"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715A9052-8E57-F298-9A65-B95F2C57211E}"/>
              </a:ext>
            </a:extLst>
          </p:cNvPr>
          <p:cNvSpPr>
            <a:spLocks noGrp="1"/>
          </p:cNvSpPr>
          <p:nvPr>
            <p:ph sz="quarter" idx="4"/>
          </p:nvPr>
        </p:nvSpPr>
        <p:spPr>
          <a:xfrm>
            <a:off x="4629157"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8C1EA0BC-6114-943B-135F-922B05921D6C}"/>
              </a:ext>
            </a:extLst>
          </p:cNvPr>
          <p:cNvSpPr>
            <a:spLocks noGrp="1"/>
          </p:cNvSpPr>
          <p:nvPr>
            <p:ph type="dt" sz="half" idx="10"/>
          </p:nvPr>
        </p:nvSpPr>
        <p:spPr/>
        <p:txBody>
          <a:bodyPr/>
          <a:lstStyle/>
          <a:p>
            <a:fld id="{D01BD312-C10A-4F48-84FE-60232BE8BCC1}" type="datetimeFigureOut">
              <a:rPr lang="en-US" smtClean="0">
                <a:solidFill>
                  <a:prstClr val="black">
                    <a:tint val="75000"/>
                  </a:prstClr>
                </a:solidFill>
              </a:rPr>
              <a:pPr/>
              <a:t>8/16/2024</a:t>
            </a:fld>
            <a:endParaRPr lang="en-US">
              <a:solidFill>
                <a:prstClr val="black">
                  <a:tint val="75000"/>
                </a:prstClr>
              </a:solidFill>
            </a:endParaRPr>
          </a:p>
        </p:txBody>
      </p:sp>
      <p:sp>
        <p:nvSpPr>
          <p:cNvPr id="8" name="Footer Placeholder 7">
            <a:extLst>
              <a:ext uri="{FF2B5EF4-FFF2-40B4-BE49-F238E27FC236}">
                <a16:creationId xmlns="" xmlns:a16="http://schemas.microsoft.com/office/drawing/2014/main" id="{D9DE444F-7F68-E8BD-556F-42693C883962}"/>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 xmlns:a16="http://schemas.microsoft.com/office/drawing/2014/main" id="{64399FD5-50E3-9701-DA3C-28BD7B7004A7}"/>
              </a:ext>
            </a:extLst>
          </p:cNvPr>
          <p:cNvSpPr>
            <a:spLocks noGrp="1"/>
          </p:cNvSpPr>
          <p:nvPr>
            <p:ph type="sldNum" sz="quarter" idx="12"/>
          </p:nvPr>
        </p:nvSpPr>
        <p:spPr/>
        <p:txBody>
          <a:bodyPr/>
          <a:lstStyle/>
          <a:p>
            <a:fld id="{73F49C60-6A84-4427-921F-E9309CEC98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943708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7A8B308-9F26-8711-10E8-CDE7F7E314B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157C23AB-13EA-75C7-8F35-435680C775A9}"/>
              </a:ext>
            </a:extLst>
          </p:cNvPr>
          <p:cNvSpPr>
            <a:spLocks noGrp="1"/>
          </p:cNvSpPr>
          <p:nvPr>
            <p:ph type="dt" sz="half" idx="10"/>
          </p:nvPr>
        </p:nvSpPr>
        <p:spPr/>
        <p:txBody>
          <a:bodyPr/>
          <a:lstStyle/>
          <a:p>
            <a:fld id="{D01BD312-C10A-4F48-84FE-60232BE8BCC1}" type="datetimeFigureOut">
              <a:rPr lang="en-US" smtClean="0">
                <a:solidFill>
                  <a:prstClr val="black">
                    <a:tint val="75000"/>
                  </a:prstClr>
                </a:solidFill>
              </a:rPr>
              <a:pPr/>
              <a:t>8/16/2024</a:t>
            </a:fld>
            <a:endParaRPr lang="en-US">
              <a:solidFill>
                <a:prstClr val="black">
                  <a:tint val="75000"/>
                </a:prstClr>
              </a:solidFill>
            </a:endParaRPr>
          </a:p>
        </p:txBody>
      </p:sp>
      <p:sp>
        <p:nvSpPr>
          <p:cNvPr id="4" name="Footer Placeholder 3">
            <a:extLst>
              <a:ext uri="{FF2B5EF4-FFF2-40B4-BE49-F238E27FC236}">
                <a16:creationId xmlns="" xmlns:a16="http://schemas.microsoft.com/office/drawing/2014/main" id="{7834E08E-229C-549C-497D-E54A92BC4571}"/>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 xmlns:a16="http://schemas.microsoft.com/office/drawing/2014/main" id="{5CC1158D-CD35-6D8C-16A6-9A1636CA0E21}"/>
              </a:ext>
            </a:extLst>
          </p:cNvPr>
          <p:cNvSpPr>
            <a:spLocks noGrp="1"/>
          </p:cNvSpPr>
          <p:nvPr>
            <p:ph type="sldNum" sz="quarter" idx="12"/>
          </p:nvPr>
        </p:nvSpPr>
        <p:spPr/>
        <p:txBody>
          <a:bodyPr/>
          <a:lstStyle/>
          <a:p>
            <a:fld id="{73F49C60-6A84-4427-921F-E9309CEC98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62957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slideLayout" Target="../slideLayouts/slideLayout117.xml"/><Relationship Id="rId18" Type="http://schemas.openxmlformats.org/officeDocument/2006/relationships/slideLayout" Target="../slideLayouts/slideLayout122.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slideLayout" Target="../slideLayouts/slideLayout116.xml"/><Relationship Id="rId17" Type="http://schemas.openxmlformats.org/officeDocument/2006/relationships/slideLayout" Target="../slideLayouts/slideLayout121.xml"/><Relationship Id="rId2" Type="http://schemas.openxmlformats.org/officeDocument/2006/relationships/slideLayout" Target="../slideLayouts/slideLayout106.xml"/><Relationship Id="rId16" Type="http://schemas.openxmlformats.org/officeDocument/2006/relationships/slideLayout" Target="../slideLayouts/slideLayout120.xml"/><Relationship Id="rId20" Type="http://schemas.openxmlformats.org/officeDocument/2006/relationships/theme" Target="../theme/theme10.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5" Type="http://schemas.openxmlformats.org/officeDocument/2006/relationships/slideLayout" Target="../slideLayouts/slideLayout119.xml"/><Relationship Id="rId10" Type="http://schemas.openxmlformats.org/officeDocument/2006/relationships/slideLayout" Target="../slideLayouts/slideLayout114.xml"/><Relationship Id="rId19" Type="http://schemas.openxmlformats.org/officeDocument/2006/relationships/slideLayout" Target="../slideLayouts/slideLayout123.xml"/><Relationship Id="rId4" Type="http://schemas.openxmlformats.org/officeDocument/2006/relationships/slideLayout" Target="../slideLayouts/slideLayout108.xml"/><Relationship Id="rId9" Type="http://schemas.openxmlformats.org/officeDocument/2006/relationships/slideLayout" Target="../slideLayouts/slideLayout113.xml"/><Relationship Id="rId14" Type="http://schemas.openxmlformats.org/officeDocument/2006/relationships/slideLayout" Target="../slideLayouts/slideLayout11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slideLayout" Target="../slideLayouts/slideLayout136.xml"/><Relationship Id="rId18" Type="http://schemas.openxmlformats.org/officeDocument/2006/relationships/slideLayout" Target="../slideLayouts/slideLayout141.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slideLayout" Target="../slideLayouts/slideLayout135.xml"/><Relationship Id="rId17" Type="http://schemas.openxmlformats.org/officeDocument/2006/relationships/slideLayout" Target="../slideLayouts/slideLayout140.xml"/><Relationship Id="rId2" Type="http://schemas.openxmlformats.org/officeDocument/2006/relationships/slideLayout" Target="../slideLayouts/slideLayout125.xml"/><Relationship Id="rId16" Type="http://schemas.openxmlformats.org/officeDocument/2006/relationships/slideLayout" Target="../slideLayouts/slideLayout139.xml"/><Relationship Id="rId20" Type="http://schemas.openxmlformats.org/officeDocument/2006/relationships/theme" Target="../theme/theme11.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5" Type="http://schemas.openxmlformats.org/officeDocument/2006/relationships/slideLayout" Target="../slideLayouts/slideLayout138.xml"/><Relationship Id="rId10" Type="http://schemas.openxmlformats.org/officeDocument/2006/relationships/slideLayout" Target="../slideLayouts/slideLayout133.xml"/><Relationship Id="rId19" Type="http://schemas.openxmlformats.org/officeDocument/2006/relationships/slideLayout" Target="../slideLayouts/slideLayout142.xml"/><Relationship Id="rId4" Type="http://schemas.openxmlformats.org/officeDocument/2006/relationships/slideLayout" Target="../slideLayouts/slideLayout127.xml"/><Relationship Id="rId9" Type="http://schemas.openxmlformats.org/officeDocument/2006/relationships/slideLayout" Target="../slideLayouts/slideLayout132.xml"/><Relationship Id="rId14" Type="http://schemas.openxmlformats.org/officeDocument/2006/relationships/slideLayout" Target="../slideLayouts/slideLayout137.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50.xml"/><Relationship Id="rId13" Type="http://schemas.openxmlformats.org/officeDocument/2006/relationships/slideLayout" Target="../slideLayouts/slideLayout155.xml"/><Relationship Id="rId18" Type="http://schemas.openxmlformats.org/officeDocument/2006/relationships/slideLayout" Target="../slideLayouts/slideLayout160.xml"/><Relationship Id="rId3" Type="http://schemas.openxmlformats.org/officeDocument/2006/relationships/slideLayout" Target="../slideLayouts/slideLayout145.xml"/><Relationship Id="rId7" Type="http://schemas.openxmlformats.org/officeDocument/2006/relationships/slideLayout" Target="../slideLayouts/slideLayout149.xml"/><Relationship Id="rId12" Type="http://schemas.openxmlformats.org/officeDocument/2006/relationships/slideLayout" Target="../slideLayouts/slideLayout154.xml"/><Relationship Id="rId17" Type="http://schemas.openxmlformats.org/officeDocument/2006/relationships/slideLayout" Target="../slideLayouts/slideLayout159.xml"/><Relationship Id="rId2" Type="http://schemas.openxmlformats.org/officeDocument/2006/relationships/slideLayout" Target="../slideLayouts/slideLayout144.xml"/><Relationship Id="rId16" Type="http://schemas.openxmlformats.org/officeDocument/2006/relationships/slideLayout" Target="../slideLayouts/slideLayout158.xml"/><Relationship Id="rId20" Type="http://schemas.openxmlformats.org/officeDocument/2006/relationships/theme" Target="../theme/theme12.xml"/><Relationship Id="rId1" Type="http://schemas.openxmlformats.org/officeDocument/2006/relationships/slideLayout" Target="../slideLayouts/slideLayout143.xml"/><Relationship Id="rId6" Type="http://schemas.openxmlformats.org/officeDocument/2006/relationships/slideLayout" Target="../slideLayouts/slideLayout148.xml"/><Relationship Id="rId11" Type="http://schemas.openxmlformats.org/officeDocument/2006/relationships/slideLayout" Target="../slideLayouts/slideLayout153.xml"/><Relationship Id="rId5" Type="http://schemas.openxmlformats.org/officeDocument/2006/relationships/slideLayout" Target="../slideLayouts/slideLayout147.xml"/><Relationship Id="rId15" Type="http://schemas.openxmlformats.org/officeDocument/2006/relationships/slideLayout" Target="../slideLayouts/slideLayout157.xml"/><Relationship Id="rId10" Type="http://schemas.openxmlformats.org/officeDocument/2006/relationships/slideLayout" Target="../slideLayouts/slideLayout152.xml"/><Relationship Id="rId19" Type="http://schemas.openxmlformats.org/officeDocument/2006/relationships/slideLayout" Target="../slideLayouts/slideLayout161.xml"/><Relationship Id="rId4" Type="http://schemas.openxmlformats.org/officeDocument/2006/relationships/slideLayout" Target="../slideLayouts/slideLayout146.xml"/><Relationship Id="rId9" Type="http://schemas.openxmlformats.org/officeDocument/2006/relationships/slideLayout" Target="../slideLayouts/slideLayout151.xml"/><Relationship Id="rId14" Type="http://schemas.openxmlformats.org/officeDocument/2006/relationships/slideLayout" Target="../slideLayouts/slideLayout156.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69.xml"/><Relationship Id="rId13" Type="http://schemas.openxmlformats.org/officeDocument/2006/relationships/slideLayout" Target="../slideLayouts/slideLayout174.xml"/><Relationship Id="rId18" Type="http://schemas.openxmlformats.org/officeDocument/2006/relationships/slideLayout" Target="../slideLayouts/slideLayout179.xml"/><Relationship Id="rId3" Type="http://schemas.openxmlformats.org/officeDocument/2006/relationships/slideLayout" Target="../slideLayouts/slideLayout164.xml"/><Relationship Id="rId7" Type="http://schemas.openxmlformats.org/officeDocument/2006/relationships/slideLayout" Target="../slideLayouts/slideLayout168.xml"/><Relationship Id="rId12" Type="http://schemas.openxmlformats.org/officeDocument/2006/relationships/slideLayout" Target="../slideLayouts/slideLayout173.xml"/><Relationship Id="rId17" Type="http://schemas.openxmlformats.org/officeDocument/2006/relationships/slideLayout" Target="../slideLayouts/slideLayout178.xml"/><Relationship Id="rId2" Type="http://schemas.openxmlformats.org/officeDocument/2006/relationships/slideLayout" Target="../slideLayouts/slideLayout163.xml"/><Relationship Id="rId16" Type="http://schemas.openxmlformats.org/officeDocument/2006/relationships/slideLayout" Target="../slideLayouts/slideLayout177.xml"/><Relationship Id="rId20" Type="http://schemas.openxmlformats.org/officeDocument/2006/relationships/theme" Target="../theme/theme13.xml"/><Relationship Id="rId1" Type="http://schemas.openxmlformats.org/officeDocument/2006/relationships/slideLayout" Target="../slideLayouts/slideLayout162.xml"/><Relationship Id="rId6" Type="http://schemas.openxmlformats.org/officeDocument/2006/relationships/slideLayout" Target="../slideLayouts/slideLayout167.xml"/><Relationship Id="rId11" Type="http://schemas.openxmlformats.org/officeDocument/2006/relationships/slideLayout" Target="../slideLayouts/slideLayout172.xml"/><Relationship Id="rId5" Type="http://schemas.openxmlformats.org/officeDocument/2006/relationships/slideLayout" Target="../slideLayouts/slideLayout166.xml"/><Relationship Id="rId15" Type="http://schemas.openxmlformats.org/officeDocument/2006/relationships/slideLayout" Target="../slideLayouts/slideLayout176.xml"/><Relationship Id="rId10" Type="http://schemas.openxmlformats.org/officeDocument/2006/relationships/slideLayout" Target="../slideLayouts/slideLayout171.xml"/><Relationship Id="rId19" Type="http://schemas.openxmlformats.org/officeDocument/2006/relationships/slideLayout" Target="../slideLayouts/slideLayout180.xml"/><Relationship Id="rId4" Type="http://schemas.openxmlformats.org/officeDocument/2006/relationships/slideLayout" Target="../slideLayouts/slideLayout165.xml"/><Relationship Id="rId9" Type="http://schemas.openxmlformats.org/officeDocument/2006/relationships/slideLayout" Target="../slideLayouts/slideLayout170.xml"/><Relationship Id="rId14" Type="http://schemas.openxmlformats.org/officeDocument/2006/relationships/slideLayout" Target="../slideLayouts/slideLayout175.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88.xml"/><Relationship Id="rId13" Type="http://schemas.openxmlformats.org/officeDocument/2006/relationships/slideLayout" Target="../slideLayouts/slideLayout193.xml"/><Relationship Id="rId18" Type="http://schemas.openxmlformats.org/officeDocument/2006/relationships/slideLayout" Target="../slideLayouts/slideLayout198.xml"/><Relationship Id="rId3" Type="http://schemas.openxmlformats.org/officeDocument/2006/relationships/slideLayout" Target="../slideLayouts/slideLayout183.xml"/><Relationship Id="rId7" Type="http://schemas.openxmlformats.org/officeDocument/2006/relationships/slideLayout" Target="../slideLayouts/slideLayout187.xml"/><Relationship Id="rId12" Type="http://schemas.openxmlformats.org/officeDocument/2006/relationships/slideLayout" Target="../slideLayouts/slideLayout192.xml"/><Relationship Id="rId17" Type="http://schemas.openxmlformats.org/officeDocument/2006/relationships/slideLayout" Target="../slideLayouts/slideLayout197.xml"/><Relationship Id="rId2" Type="http://schemas.openxmlformats.org/officeDocument/2006/relationships/slideLayout" Target="../slideLayouts/slideLayout182.xml"/><Relationship Id="rId16" Type="http://schemas.openxmlformats.org/officeDocument/2006/relationships/slideLayout" Target="../slideLayouts/slideLayout196.xml"/><Relationship Id="rId20" Type="http://schemas.openxmlformats.org/officeDocument/2006/relationships/theme" Target="../theme/theme14.xml"/><Relationship Id="rId1" Type="http://schemas.openxmlformats.org/officeDocument/2006/relationships/slideLayout" Target="../slideLayouts/slideLayout181.xml"/><Relationship Id="rId6" Type="http://schemas.openxmlformats.org/officeDocument/2006/relationships/slideLayout" Target="../slideLayouts/slideLayout186.xml"/><Relationship Id="rId11" Type="http://schemas.openxmlformats.org/officeDocument/2006/relationships/slideLayout" Target="../slideLayouts/slideLayout191.xml"/><Relationship Id="rId5" Type="http://schemas.openxmlformats.org/officeDocument/2006/relationships/slideLayout" Target="../slideLayouts/slideLayout185.xml"/><Relationship Id="rId15" Type="http://schemas.openxmlformats.org/officeDocument/2006/relationships/slideLayout" Target="../slideLayouts/slideLayout195.xml"/><Relationship Id="rId10" Type="http://schemas.openxmlformats.org/officeDocument/2006/relationships/slideLayout" Target="../slideLayouts/slideLayout190.xml"/><Relationship Id="rId19" Type="http://schemas.openxmlformats.org/officeDocument/2006/relationships/slideLayout" Target="../slideLayouts/slideLayout199.xml"/><Relationship Id="rId4" Type="http://schemas.openxmlformats.org/officeDocument/2006/relationships/slideLayout" Target="../slideLayouts/slideLayout184.xml"/><Relationship Id="rId9" Type="http://schemas.openxmlformats.org/officeDocument/2006/relationships/slideLayout" Target="../slideLayouts/slideLayout189.xml"/><Relationship Id="rId14" Type="http://schemas.openxmlformats.org/officeDocument/2006/relationships/slideLayout" Target="../slideLayouts/slideLayout19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theme" Target="../theme/theme6.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7.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0.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theme" Target="../theme/theme8.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1.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theme" Target="../theme/theme9.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DA0919-2064-43D4-8DD5-E00086CFBC5E}" type="datetimeFigureOut">
              <a:rPr lang="en-US" smtClean="0"/>
              <a:t>8/16/2024</a:t>
            </a:fld>
            <a:endParaRPr lang="en-US"/>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8071A7-A524-4812-8FD4-4E14F4A1C048}" type="slidenum">
              <a:rPr lang="en-US" smtClean="0"/>
              <a:t>‹#›</a:t>
            </a:fld>
            <a:endParaRPr lang="en-US"/>
          </a:p>
        </p:txBody>
      </p:sp>
    </p:spTree>
    <p:extLst>
      <p:ext uri="{BB962C8B-B14F-4D97-AF65-F5344CB8AC3E}">
        <p14:creationId xmlns:p14="http://schemas.microsoft.com/office/powerpoint/2010/main" val="24380693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593367"/>
            <a:ext cx="77175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Encode Sans"/>
              <a:buNone/>
              <a:defRPr sz="3000" b="1">
                <a:solidFill>
                  <a:schemeClr val="dk1"/>
                </a:solidFill>
                <a:latin typeface="Encode Sans"/>
                <a:ea typeface="Encode Sans"/>
                <a:cs typeface="Encode Sans"/>
                <a:sym typeface="Encode Sans"/>
              </a:defRPr>
            </a:lvl1pPr>
            <a:lvl2pPr lvl="1" rtl="0">
              <a:spcBef>
                <a:spcPts val="0"/>
              </a:spcBef>
              <a:spcAft>
                <a:spcPts val="0"/>
              </a:spcAft>
              <a:buClr>
                <a:schemeClr val="dk1"/>
              </a:buClr>
              <a:buSzPts val="3000"/>
              <a:buFont typeface="Encode Sans"/>
              <a:buNone/>
              <a:defRPr sz="3000" b="1">
                <a:solidFill>
                  <a:schemeClr val="dk1"/>
                </a:solidFill>
                <a:latin typeface="Encode Sans"/>
                <a:ea typeface="Encode Sans"/>
                <a:cs typeface="Encode Sans"/>
                <a:sym typeface="Encode Sans"/>
              </a:defRPr>
            </a:lvl2pPr>
            <a:lvl3pPr lvl="2" rtl="0">
              <a:spcBef>
                <a:spcPts val="0"/>
              </a:spcBef>
              <a:spcAft>
                <a:spcPts val="0"/>
              </a:spcAft>
              <a:buClr>
                <a:schemeClr val="dk1"/>
              </a:buClr>
              <a:buSzPts val="3000"/>
              <a:buFont typeface="Encode Sans"/>
              <a:buNone/>
              <a:defRPr sz="3000" b="1">
                <a:solidFill>
                  <a:schemeClr val="dk1"/>
                </a:solidFill>
                <a:latin typeface="Encode Sans"/>
                <a:ea typeface="Encode Sans"/>
                <a:cs typeface="Encode Sans"/>
                <a:sym typeface="Encode Sans"/>
              </a:defRPr>
            </a:lvl3pPr>
            <a:lvl4pPr lvl="3" rtl="0">
              <a:spcBef>
                <a:spcPts val="0"/>
              </a:spcBef>
              <a:spcAft>
                <a:spcPts val="0"/>
              </a:spcAft>
              <a:buClr>
                <a:schemeClr val="dk1"/>
              </a:buClr>
              <a:buSzPts val="3000"/>
              <a:buFont typeface="Encode Sans"/>
              <a:buNone/>
              <a:defRPr sz="3000" b="1">
                <a:solidFill>
                  <a:schemeClr val="dk1"/>
                </a:solidFill>
                <a:latin typeface="Encode Sans"/>
                <a:ea typeface="Encode Sans"/>
                <a:cs typeface="Encode Sans"/>
                <a:sym typeface="Encode Sans"/>
              </a:defRPr>
            </a:lvl4pPr>
            <a:lvl5pPr lvl="4" rtl="0">
              <a:spcBef>
                <a:spcPts val="0"/>
              </a:spcBef>
              <a:spcAft>
                <a:spcPts val="0"/>
              </a:spcAft>
              <a:buClr>
                <a:schemeClr val="dk1"/>
              </a:buClr>
              <a:buSzPts val="3000"/>
              <a:buFont typeface="Encode Sans"/>
              <a:buNone/>
              <a:defRPr sz="3000" b="1">
                <a:solidFill>
                  <a:schemeClr val="dk1"/>
                </a:solidFill>
                <a:latin typeface="Encode Sans"/>
                <a:ea typeface="Encode Sans"/>
                <a:cs typeface="Encode Sans"/>
                <a:sym typeface="Encode Sans"/>
              </a:defRPr>
            </a:lvl5pPr>
            <a:lvl6pPr lvl="5" rtl="0">
              <a:spcBef>
                <a:spcPts val="0"/>
              </a:spcBef>
              <a:spcAft>
                <a:spcPts val="0"/>
              </a:spcAft>
              <a:buClr>
                <a:schemeClr val="dk1"/>
              </a:buClr>
              <a:buSzPts val="3000"/>
              <a:buFont typeface="Encode Sans"/>
              <a:buNone/>
              <a:defRPr sz="3000" b="1">
                <a:solidFill>
                  <a:schemeClr val="dk1"/>
                </a:solidFill>
                <a:latin typeface="Encode Sans"/>
                <a:ea typeface="Encode Sans"/>
                <a:cs typeface="Encode Sans"/>
                <a:sym typeface="Encode Sans"/>
              </a:defRPr>
            </a:lvl6pPr>
            <a:lvl7pPr lvl="6" rtl="0">
              <a:spcBef>
                <a:spcPts val="0"/>
              </a:spcBef>
              <a:spcAft>
                <a:spcPts val="0"/>
              </a:spcAft>
              <a:buClr>
                <a:schemeClr val="dk1"/>
              </a:buClr>
              <a:buSzPts val="3000"/>
              <a:buFont typeface="Encode Sans"/>
              <a:buNone/>
              <a:defRPr sz="3000" b="1">
                <a:solidFill>
                  <a:schemeClr val="dk1"/>
                </a:solidFill>
                <a:latin typeface="Encode Sans"/>
                <a:ea typeface="Encode Sans"/>
                <a:cs typeface="Encode Sans"/>
                <a:sym typeface="Encode Sans"/>
              </a:defRPr>
            </a:lvl7pPr>
            <a:lvl8pPr lvl="7" rtl="0">
              <a:spcBef>
                <a:spcPts val="0"/>
              </a:spcBef>
              <a:spcAft>
                <a:spcPts val="0"/>
              </a:spcAft>
              <a:buClr>
                <a:schemeClr val="dk1"/>
              </a:buClr>
              <a:buSzPts val="3000"/>
              <a:buFont typeface="Encode Sans"/>
              <a:buNone/>
              <a:defRPr sz="3000" b="1">
                <a:solidFill>
                  <a:schemeClr val="dk1"/>
                </a:solidFill>
                <a:latin typeface="Encode Sans"/>
                <a:ea typeface="Encode Sans"/>
                <a:cs typeface="Encode Sans"/>
                <a:sym typeface="Encode Sans"/>
              </a:defRPr>
            </a:lvl8pPr>
            <a:lvl9pPr lvl="8" rtl="0">
              <a:spcBef>
                <a:spcPts val="0"/>
              </a:spcBef>
              <a:spcAft>
                <a:spcPts val="0"/>
              </a:spcAft>
              <a:buClr>
                <a:schemeClr val="dk1"/>
              </a:buClr>
              <a:buSzPts val="3000"/>
              <a:buFont typeface="Encode Sans"/>
              <a:buNone/>
              <a:defRPr sz="3000" b="1">
                <a:solidFill>
                  <a:schemeClr val="dk1"/>
                </a:solidFill>
                <a:latin typeface="Encode Sans"/>
                <a:ea typeface="Encode Sans"/>
                <a:cs typeface="Encode Sans"/>
                <a:sym typeface="Encode Sans"/>
              </a:defRPr>
            </a:lvl9pPr>
          </a:lstStyle>
          <a:p>
            <a:endParaRPr/>
          </a:p>
        </p:txBody>
      </p:sp>
      <p:sp>
        <p:nvSpPr>
          <p:cNvPr id="7" name="Google Shape;7;p1"/>
          <p:cNvSpPr txBox="1">
            <a:spLocks noGrp="1"/>
          </p:cNvSpPr>
          <p:nvPr>
            <p:ph type="body" idx="1"/>
          </p:nvPr>
        </p:nvSpPr>
        <p:spPr>
          <a:xfrm>
            <a:off x="713225" y="1536633"/>
            <a:ext cx="77175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1pPr>
            <a:lvl2pPr marL="914400" lvl="1"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2pPr>
            <a:lvl3pPr marL="1371600" lvl="2"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3pPr>
            <a:lvl4pPr marL="1828800" lvl="3"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4pPr>
            <a:lvl5pPr marL="2286000" lvl="4"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5pPr>
            <a:lvl6pPr marL="2743200" lvl="5"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6pPr>
            <a:lvl7pPr marL="3200400" lvl="6"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7pPr>
            <a:lvl8pPr marL="3657600" lvl="7"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8pPr>
            <a:lvl9pPr marL="4114800" lvl="8"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9pPr>
          </a:lstStyle>
          <a:p>
            <a:endParaRPr dirty="0"/>
          </a:p>
        </p:txBody>
      </p:sp>
    </p:spTree>
    <p:extLst>
      <p:ext uri="{BB962C8B-B14F-4D97-AF65-F5344CB8AC3E}">
        <p14:creationId xmlns:p14="http://schemas.microsoft.com/office/powerpoint/2010/main" val="3501468603"/>
      </p:ext>
    </p:extLst>
  </p:cSld>
  <p:clrMap bg1="lt1" tx1="dk1" bg2="dk2" tx2="lt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 id="2147483773" r:id="rId12"/>
    <p:sldLayoutId id="2147483774" r:id="rId13"/>
    <p:sldLayoutId id="2147483775" r:id="rId14"/>
    <p:sldLayoutId id="2147483776" r:id="rId15"/>
    <p:sldLayoutId id="2147483777" r:id="rId16"/>
    <p:sldLayoutId id="2147483778" r:id="rId17"/>
    <p:sldLayoutId id="2147483779" r:id="rId18"/>
    <p:sldLayoutId id="2147483780" r:id="rId1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593367"/>
            <a:ext cx="77175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Encode Sans"/>
              <a:buNone/>
              <a:defRPr sz="3000" b="1">
                <a:solidFill>
                  <a:schemeClr val="dk1"/>
                </a:solidFill>
                <a:latin typeface="Encode Sans"/>
                <a:ea typeface="Encode Sans"/>
                <a:cs typeface="Encode Sans"/>
                <a:sym typeface="Encode Sans"/>
              </a:defRPr>
            </a:lvl1pPr>
            <a:lvl2pPr lvl="1" rtl="0">
              <a:spcBef>
                <a:spcPts val="0"/>
              </a:spcBef>
              <a:spcAft>
                <a:spcPts val="0"/>
              </a:spcAft>
              <a:buClr>
                <a:schemeClr val="dk1"/>
              </a:buClr>
              <a:buSzPts val="3000"/>
              <a:buFont typeface="Encode Sans"/>
              <a:buNone/>
              <a:defRPr sz="3000" b="1">
                <a:solidFill>
                  <a:schemeClr val="dk1"/>
                </a:solidFill>
                <a:latin typeface="Encode Sans"/>
                <a:ea typeface="Encode Sans"/>
                <a:cs typeface="Encode Sans"/>
                <a:sym typeface="Encode Sans"/>
              </a:defRPr>
            </a:lvl2pPr>
            <a:lvl3pPr lvl="2" rtl="0">
              <a:spcBef>
                <a:spcPts val="0"/>
              </a:spcBef>
              <a:spcAft>
                <a:spcPts val="0"/>
              </a:spcAft>
              <a:buClr>
                <a:schemeClr val="dk1"/>
              </a:buClr>
              <a:buSzPts val="3000"/>
              <a:buFont typeface="Encode Sans"/>
              <a:buNone/>
              <a:defRPr sz="3000" b="1">
                <a:solidFill>
                  <a:schemeClr val="dk1"/>
                </a:solidFill>
                <a:latin typeface="Encode Sans"/>
                <a:ea typeface="Encode Sans"/>
                <a:cs typeface="Encode Sans"/>
                <a:sym typeface="Encode Sans"/>
              </a:defRPr>
            </a:lvl3pPr>
            <a:lvl4pPr lvl="3" rtl="0">
              <a:spcBef>
                <a:spcPts val="0"/>
              </a:spcBef>
              <a:spcAft>
                <a:spcPts val="0"/>
              </a:spcAft>
              <a:buClr>
                <a:schemeClr val="dk1"/>
              </a:buClr>
              <a:buSzPts val="3000"/>
              <a:buFont typeface="Encode Sans"/>
              <a:buNone/>
              <a:defRPr sz="3000" b="1">
                <a:solidFill>
                  <a:schemeClr val="dk1"/>
                </a:solidFill>
                <a:latin typeface="Encode Sans"/>
                <a:ea typeface="Encode Sans"/>
                <a:cs typeface="Encode Sans"/>
                <a:sym typeface="Encode Sans"/>
              </a:defRPr>
            </a:lvl4pPr>
            <a:lvl5pPr lvl="4" rtl="0">
              <a:spcBef>
                <a:spcPts val="0"/>
              </a:spcBef>
              <a:spcAft>
                <a:spcPts val="0"/>
              </a:spcAft>
              <a:buClr>
                <a:schemeClr val="dk1"/>
              </a:buClr>
              <a:buSzPts val="3000"/>
              <a:buFont typeface="Encode Sans"/>
              <a:buNone/>
              <a:defRPr sz="3000" b="1">
                <a:solidFill>
                  <a:schemeClr val="dk1"/>
                </a:solidFill>
                <a:latin typeface="Encode Sans"/>
                <a:ea typeface="Encode Sans"/>
                <a:cs typeface="Encode Sans"/>
                <a:sym typeface="Encode Sans"/>
              </a:defRPr>
            </a:lvl5pPr>
            <a:lvl6pPr lvl="5" rtl="0">
              <a:spcBef>
                <a:spcPts val="0"/>
              </a:spcBef>
              <a:spcAft>
                <a:spcPts val="0"/>
              </a:spcAft>
              <a:buClr>
                <a:schemeClr val="dk1"/>
              </a:buClr>
              <a:buSzPts val="3000"/>
              <a:buFont typeface="Encode Sans"/>
              <a:buNone/>
              <a:defRPr sz="3000" b="1">
                <a:solidFill>
                  <a:schemeClr val="dk1"/>
                </a:solidFill>
                <a:latin typeface="Encode Sans"/>
                <a:ea typeface="Encode Sans"/>
                <a:cs typeface="Encode Sans"/>
                <a:sym typeface="Encode Sans"/>
              </a:defRPr>
            </a:lvl6pPr>
            <a:lvl7pPr lvl="6" rtl="0">
              <a:spcBef>
                <a:spcPts val="0"/>
              </a:spcBef>
              <a:spcAft>
                <a:spcPts val="0"/>
              </a:spcAft>
              <a:buClr>
                <a:schemeClr val="dk1"/>
              </a:buClr>
              <a:buSzPts val="3000"/>
              <a:buFont typeface="Encode Sans"/>
              <a:buNone/>
              <a:defRPr sz="3000" b="1">
                <a:solidFill>
                  <a:schemeClr val="dk1"/>
                </a:solidFill>
                <a:latin typeface="Encode Sans"/>
                <a:ea typeface="Encode Sans"/>
                <a:cs typeface="Encode Sans"/>
                <a:sym typeface="Encode Sans"/>
              </a:defRPr>
            </a:lvl7pPr>
            <a:lvl8pPr lvl="7" rtl="0">
              <a:spcBef>
                <a:spcPts val="0"/>
              </a:spcBef>
              <a:spcAft>
                <a:spcPts val="0"/>
              </a:spcAft>
              <a:buClr>
                <a:schemeClr val="dk1"/>
              </a:buClr>
              <a:buSzPts val="3000"/>
              <a:buFont typeface="Encode Sans"/>
              <a:buNone/>
              <a:defRPr sz="3000" b="1">
                <a:solidFill>
                  <a:schemeClr val="dk1"/>
                </a:solidFill>
                <a:latin typeface="Encode Sans"/>
                <a:ea typeface="Encode Sans"/>
                <a:cs typeface="Encode Sans"/>
                <a:sym typeface="Encode Sans"/>
              </a:defRPr>
            </a:lvl8pPr>
            <a:lvl9pPr lvl="8" rtl="0">
              <a:spcBef>
                <a:spcPts val="0"/>
              </a:spcBef>
              <a:spcAft>
                <a:spcPts val="0"/>
              </a:spcAft>
              <a:buClr>
                <a:schemeClr val="dk1"/>
              </a:buClr>
              <a:buSzPts val="3000"/>
              <a:buFont typeface="Encode Sans"/>
              <a:buNone/>
              <a:defRPr sz="3000" b="1">
                <a:solidFill>
                  <a:schemeClr val="dk1"/>
                </a:solidFill>
                <a:latin typeface="Encode Sans"/>
                <a:ea typeface="Encode Sans"/>
                <a:cs typeface="Encode Sans"/>
                <a:sym typeface="Encode Sans"/>
              </a:defRPr>
            </a:lvl9pPr>
          </a:lstStyle>
          <a:p>
            <a:endParaRPr/>
          </a:p>
        </p:txBody>
      </p:sp>
      <p:sp>
        <p:nvSpPr>
          <p:cNvPr id="7" name="Google Shape;7;p1"/>
          <p:cNvSpPr txBox="1">
            <a:spLocks noGrp="1"/>
          </p:cNvSpPr>
          <p:nvPr>
            <p:ph type="body" idx="1"/>
          </p:nvPr>
        </p:nvSpPr>
        <p:spPr>
          <a:xfrm>
            <a:off x="713225" y="1536633"/>
            <a:ext cx="77175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1pPr>
            <a:lvl2pPr marL="914400" lvl="1"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2pPr>
            <a:lvl3pPr marL="1371600" lvl="2"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3pPr>
            <a:lvl4pPr marL="1828800" lvl="3"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4pPr>
            <a:lvl5pPr marL="2286000" lvl="4"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5pPr>
            <a:lvl6pPr marL="2743200" lvl="5"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6pPr>
            <a:lvl7pPr marL="3200400" lvl="6"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7pPr>
            <a:lvl8pPr marL="3657600" lvl="7"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8pPr>
            <a:lvl9pPr marL="4114800" lvl="8"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9pPr>
          </a:lstStyle>
          <a:p>
            <a:endParaRPr dirty="0"/>
          </a:p>
        </p:txBody>
      </p:sp>
    </p:spTree>
    <p:extLst>
      <p:ext uri="{BB962C8B-B14F-4D97-AF65-F5344CB8AC3E}">
        <p14:creationId xmlns:p14="http://schemas.microsoft.com/office/powerpoint/2010/main" val="402401540"/>
      </p:ext>
    </p:extLst>
  </p:cSld>
  <p:clrMap bg1="lt1" tx1="dk1" bg2="dk2" tx2="lt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 id="2147483793" r:id="rId12"/>
    <p:sldLayoutId id="2147483794" r:id="rId13"/>
    <p:sldLayoutId id="2147483795" r:id="rId14"/>
    <p:sldLayoutId id="2147483796" r:id="rId15"/>
    <p:sldLayoutId id="2147483797" r:id="rId16"/>
    <p:sldLayoutId id="2147483798" r:id="rId17"/>
    <p:sldLayoutId id="2147483799" r:id="rId18"/>
    <p:sldLayoutId id="2147483800" r:id="rId1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593367"/>
            <a:ext cx="77175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Encode Sans"/>
              <a:buNone/>
              <a:defRPr sz="3000" b="1">
                <a:solidFill>
                  <a:schemeClr val="dk1"/>
                </a:solidFill>
                <a:latin typeface="Encode Sans"/>
                <a:ea typeface="Encode Sans"/>
                <a:cs typeface="Encode Sans"/>
                <a:sym typeface="Encode Sans"/>
              </a:defRPr>
            </a:lvl1pPr>
            <a:lvl2pPr lvl="1" rtl="0">
              <a:spcBef>
                <a:spcPts val="0"/>
              </a:spcBef>
              <a:spcAft>
                <a:spcPts val="0"/>
              </a:spcAft>
              <a:buClr>
                <a:schemeClr val="dk1"/>
              </a:buClr>
              <a:buSzPts val="3000"/>
              <a:buFont typeface="Encode Sans"/>
              <a:buNone/>
              <a:defRPr sz="3000" b="1">
                <a:solidFill>
                  <a:schemeClr val="dk1"/>
                </a:solidFill>
                <a:latin typeface="Encode Sans"/>
                <a:ea typeface="Encode Sans"/>
                <a:cs typeface="Encode Sans"/>
                <a:sym typeface="Encode Sans"/>
              </a:defRPr>
            </a:lvl2pPr>
            <a:lvl3pPr lvl="2" rtl="0">
              <a:spcBef>
                <a:spcPts val="0"/>
              </a:spcBef>
              <a:spcAft>
                <a:spcPts val="0"/>
              </a:spcAft>
              <a:buClr>
                <a:schemeClr val="dk1"/>
              </a:buClr>
              <a:buSzPts val="3000"/>
              <a:buFont typeface="Encode Sans"/>
              <a:buNone/>
              <a:defRPr sz="3000" b="1">
                <a:solidFill>
                  <a:schemeClr val="dk1"/>
                </a:solidFill>
                <a:latin typeface="Encode Sans"/>
                <a:ea typeface="Encode Sans"/>
                <a:cs typeface="Encode Sans"/>
                <a:sym typeface="Encode Sans"/>
              </a:defRPr>
            </a:lvl3pPr>
            <a:lvl4pPr lvl="3" rtl="0">
              <a:spcBef>
                <a:spcPts val="0"/>
              </a:spcBef>
              <a:spcAft>
                <a:spcPts val="0"/>
              </a:spcAft>
              <a:buClr>
                <a:schemeClr val="dk1"/>
              </a:buClr>
              <a:buSzPts val="3000"/>
              <a:buFont typeface="Encode Sans"/>
              <a:buNone/>
              <a:defRPr sz="3000" b="1">
                <a:solidFill>
                  <a:schemeClr val="dk1"/>
                </a:solidFill>
                <a:latin typeface="Encode Sans"/>
                <a:ea typeface="Encode Sans"/>
                <a:cs typeface="Encode Sans"/>
                <a:sym typeface="Encode Sans"/>
              </a:defRPr>
            </a:lvl4pPr>
            <a:lvl5pPr lvl="4" rtl="0">
              <a:spcBef>
                <a:spcPts val="0"/>
              </a:spcBef>
              <a:spcAft>
                <a:spcPts val="0"/>
              </a:spcAft>
              <a:buClr>
                <a:schemeClr val="dk1"/>
              </a:buClr>
              <a:buSzPts val="3000"/>
              <a:buFont typeface="Encode Sans"/>
              <a:buNone/>
              <a:defRPr sz="3000" b="1">
                <a:solidFill>
                  <a:schemeClr val="dk1"/>
                </a:solidFill>
                <a:latin typeface="Encode Sans"/>
                <a:ea typeface="Encode Sans"/>
                <a:cs typeface="Encode Sans"/>
                <a:sym typeface="Encode Sans"/>
              </a:defRPr>
            </a:lvl5pPr>
            <a:lvl6pPr lvl="5" rtl="0">
              <a:spcBef>
                <a:spcPts val="0"/>
              </a:spcBef>
              <a:spcAft>
                <a:spcPts val="0"/>
              </a:spcAft>
              <a:buClr>
                <a:schemeClr val="dk1"/>
              </a:buClr>
              <a:buSzPts val="3000"/>
              <a:buFont typeface="Encode Sans"/>
              <a:buNone/>
              <a:defRPr sz="3000" b="1">
                <a:solidFill>
                  <a:schemeClr val="dk1"/>
                </a:solidFill>
                <a:latin typeface="Encode Sans"/>
                <a:ea typeface="Encode Sans"/>
                <a:cs typeface="Encode Sans"/>
                <a:sym typeface="Encode Sans"/>
              </a:defRPr>
            </a:lvl6pPr>
            <a:lvl7pPr lvl="6" rtl="0">
              <a:spcBef>
                <a:spcPts val="0"/>
              </a:spcBef>
              <a:spcAft>
                <a:spcPts val="0"/>
              </a:spcAft>
              <a:buClr>
                <a:schemeClr val="dk1"/>
              </a:buClr>
              <a:buSzPts val="3000"/>
              <a:buFont typeface="Encode Sans"/>
              <a:buNone/>
              <a:defRPr sz="3000" b="1">
                <a:solidFill>
                  <a:schemeClr val="dk1"/>
                </a:solidFill>
                <a:latin typeface="Encode Sans"/>
                <a:ea typeface="Encode Sans"/>
                <a:cs typeface="Encode Sans"/>
                <a:sym typeface="Encode Sans"/>
              </a:defRPr>
            </a:lvl7pPr>
            <a:lvl8pPr lvl="7" rtl="0">
              <a:spcBef>
                <a:spcPts val="0"/>
              </a:spcBef>
              <a:spcAft>
                <a:spcPts val="0"/>
              </a:spcAft>
              <a:buClr>
                <a:schemeClr val="dk1"/>
              </a:buClr>
              <a:buSzPts val="3000"/>
              <a:buFont typeface="Encode Sans"/>
              <a:buNone/>
              <a:defRPr sz="3000" b="1">
                <a:solidFill>
                  <a:schemeClr val="dk1"/>
                </a:solidFill>
                <a:latin typeface="Encode Sans"/>
                <a:ea typeface="Encode Sans"/>
                <a:cs typeface="Encode Sans"/>
                <a:sym typeface="Encode Sans"/>
              </a:defRPr>
            </a:lvl8pPr>
            <a:lvl9pPr lvl="8" rtl="0">
              <a:spcBef>
                <a:spcPts val="0"/>
              </a:spcBef>
              <a:spcAft>
                <a:spcPts val="0"/>
              </a:spcAft>
              <a:buClr>
                <a:schemeClr val="dk1"/>
              </a:buClr>
              <a:buSzPts val="3000"/>
              <a:buFont typeface="Encode Sans"/>
              <a:buNone/>
              <a:defRPr sz="3000" b="1">
                <a:solidFill>
                  <a:schemeClr val="dk1"/>
                </a:solidFill>
                <a:latin typeface="Encode Sans"/>
                <a:ea typeface="Encode Sans"/>
                <a:cs typeface="Encode Sans"/>
                <a:sym typeface="Encode Sans"/>
              </a:defRPr>
            </a:lvl9pPr>
          </a:lstStyle>
          <a:p>
            <a:endParaRPr/>
          </a:p>
        </p:txBody>
      </p:sp>
      <p:sp>
        <p:nvSpPr>
          <p:cNvPr id="7" name="Google Shape;7;p1"/>
          <p:cNvSpPr txBox="1">
            <a:spLocks noGrp="1"/>
          </p:cNvSpPr>
          <p:nvPr>
            <p:ph type="body" idx="1"/>
          </p:nvPr>
        </p:nvSpPr>
        <p:spPr>
          <a:xfrm>
            <a:off x="713225" y="1536633"/>
            <a:ext cx="77175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1pPr>
            <a:lvl2pPr marL="914400" lvl="1"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2pPr>
            <a:lvl3pPr marL="1371600" lvl="2"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3pPr>
            <a:lvl4pPr marL="1828800" lvl="3"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4pPr>
            <a:lvl5pPr marL="2286000" lvl="4"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5pPr>
            <a:lvl6pPr marL="2743200" lvl="5"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6pPr>
            <a:lvl7pPr marL="3200400" lvl="6"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7pPr>
            <a:lvl8pPr marL="3657600" lvl="7"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8pPr>
            <a:lvl9pPr marL="4114800" lvl="8"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9pPr>
          </a:lstStyle>
          <a:p>
            <a:endParaRPr dirty="0"/>
          </a:p>
        </p:txBody>
      </p:sp>
    </p:spTree>
    <p:extLst>
      <p:ext uri="{BB962C8B-B14F-4D97-AF65-F5344CB8AC3E}">
        <p14:creationId xmlns:p14="http://schemas.microsoft.com/office/powerpoint/2010/main" val="435993552"/>
      </p:ext>
    </p:extLst>
  </p:cSld>
  <p:clrMap bg1="lt1" tx1="dk1" bg2="dk2" tx2="lt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 id="2147483809" r:id="rId8"/>
    <p:sldLayoutId id="2147483810" r:id="rId9"/>
    <p:sldLayoutId id="2147483811" r:id="rId10"/>
    <p:sldLayoutId id="2147483812" r:id="rId11"/>
    <p:sldLayoutId id="2147483813" r:id="rId12"/>
    <p:sldLayoutId id="2147483814" r:id="rId13"/>
    <p:sldLayoutId id="2147483815" r:id="rId14"/>
    <p:sldLayoutId id="2147483816" r:id="rId15"/>
    <p:sldLayoutId id="2147483817" r:id="rId16"/>
    <p:sldLayoutId id="2147483818" r:id="rId17"/>
    <p:sldLayoutId id="2147483819" r:id="rId18"/>
    <p:sldLayoutId id="2147483820" r:id="rId1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593367"/>
            <a:ext cx="77175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Encode Sans"/>
              <a:buNone/>
              <a:defRPr sz="3000" b="1">
                <a:solidFill>
                  <a:schemeClr val="dk1"/>
                </a:solidFill>
                <a:latin typeface="Encode Sans"/>
                <a:ea typeface="Encode Sans"/>
                <a:cs typeface="Encode Sans"/>
                <a:sym typeface="Encode Sans"/>
              </a:defRPr>
            </a:lvl1pPr>
            <a:lvl2pPr lvl="1" rtl="0">
              <a:spcBef>
                <a:spcPts val="0"/>
              </a:spcBef>
              <a:spcAft>
                <a:spcPts val="0"/>
              </a:spcAft>
              <a:buClr>
                <a:schemeClr val="dk1"/>
              </a:buClr>
              <a:buSzPts val="3000"/>
              <a:buFont typeface="Encode Sans"/>
              <a:buNone/>
              <a:defRPr sz="3000" b="1">
                <a:solidFill>
                  <a:schemeClr val="dk1"/>
                </a:solidFill>
                <a:latin typeface="Encode Sans"/>
                <a:ea typeface="Encode Sans"/>
                <a:cs typeface="Encode Sans"/>
                <a:sym typeface="Encode Sans"/>
              </a:defRPr>
            </a:lvl2pPr>
            <a:lvl3pPr lvl="2" rtl="0">
              <a:spcBef>
                <a:spcPts val="0"/>
              </a:spcBef>
              <a:spcAft>
                <a:spcPts val="0"/>
              </a:spcAft>
              <a:buClr>
                <a:schemeClr val="dk1"/>
              </a:buClr>
              <a:buSzPts val="3000"/>
              <a:buFont typeface="Encode Sans"/>
              <a:buNone/>
              <a:defRPr sz="3000" b="1">
                <a:solidFill>
                  <a:schemeClr val="dk1"/>
                </a:solidFill>
                <a:latin typeface="Encode Sans"/>
                <a:ea typeface="Encode Sans"/>
                <a:cs typeface="Encode Sans"/>
                <a:sym typeface="Encode Sans"/>
              </a:defRPr>
            </a:lvl3pPr>
            <a:lvl4pPr lvl="3" rtl="0">
              <a:spcBef>
                <a:spcPts val="0"/>
              </a:spcBef>
              <a:spcAft>
                <a:spcPts val="0"/>
              </a:spcAft>
              <a:buClr>
                <a:schemeClr val="dk1"/>
              </a:buClr>
              <a:buSzPts val="3000"/>
              <a:buFont typeface="Encode Sans"/>
              <a:buNone/>
              <a:defRPr sz="3000" b="1">
                <a:solidFill>
                  <a:schemeClr val="dk1"/>
                </a:solidFill>
                <a:latin typeface="Encode Sans"/>
                <a:ea typeface="Encode Sans"/>
                <a:cs typeface="Encode Sans"/>
                <a:sym typeface="Encode Sans"/>
              </a:defRPr>
            </a:lvl4pPr>
            <a:lvl5pPr lvl="4" rtl="0">
              <a:spcBef>
                <a:spcPts val="0"/>
              </a:spcBef>
              <a:spcAft>
                <a:spcPts val="0"/>
              </a:spcAft>
              <a:buClr>
                <a:schemeClr val="dk1"/>
              </a:buClr>
              <a:buSzPts val="3000"/>
              <a:buFont typeface="Encode Sans"/>
              <a:buNone/>
              <a:defRPr sz="3000" b="1">
                <a:solidFill>
                  <a:schemeClr val="dk1"/>
                </a:solidFill>
                <a:latin typeface="Encode Sans"/>
                <a:ea typeface="Encode Sans"/>
                <a:cs typeface="Encode Sans"/>
                <a:sym typeface="Encode Sans"/>
              </a:defRPr>
            </a:lvl5pPr>
            <a:lvl6pPr lvl="5" rtl="0">
              <a:spcBef>
                <a:spcPts val="0"/>
              </a:spcBef>
              <a:spcAft>
                <a:spcPts val="0"/>
              </a:spcAft>
              <a:buClr>
                <a:schemeClr val="dk1"/>
              </a:buClr>
              <a:buSzPts val="3000"/>
              <a:buFont typeface="Encode Sans"/>
              <a:buNone/>
              <a:defRPr sz="3000" b="1">
                <a:solidFill>
                  <a:schemeClr val="dk1"/>
                </a:solidFill>
                <a:latin typeface="Encode Sans"/>
                <a:ea typeface="Encode Sans"/>
                <a:cs typeface="Encode Sans"/>
                <a:sym typeface="Encode Sans"/>
              </a:defRPr>
            </a:lvl6pPr>
            <a:lvl7pPr lvl="6" rtl="0">
              <a:spcBef>
                <a:spcPts val="0"/>
              </a:spcBef>
              <a:spcAft>
                <a:spcPts val="0"/>
              </a:spcAft>
              <a:buClr>
                <a:schemeClr val="dk1"/>
              </a:buClr>
              <a:buSzPts val="3000"/>
              <a:buFont typeface="Encode Sans"/>
              <a:buNone/>
              <a:defRPr sz="3000" b="1">
                <a:solidFill>
                  <a:schemeClr val="dk1"/>
                </a:solidFill>
                <a:latin typeface="Encode Sans"/>
                <a:ea typeface="Encode Sans"/>
                <a:cs typeface="Encode Sans"/>
                <a:sym typeface="Encode Sans"/>
              </a:defRPr>
            </a:lvl7pPr>
            <a:lvl8pPr lvl="7" rtl="0">
              <a:spcBef>
                <a:spcPts val="0"/>
              </a:spcBef>
              <a:spcAft>
                <a:spcPts val="0"/>
              </a:spcAft>
              <a:buClr>
                <a:schemeClr val="dk1"/>
              </a:buClr>
              <a:buSzPts val="3000"/>
              <a:buFont typeface="Encode Sans"/>
              <a:buNone/>
              <a:defRPr sz="3000" b="1">
                <a:solidFill>
                  <a:schemeClr val="dk1"/>
                </a:solidFill>
                <a:latin typeface="Encode Sans"/>
                <a:ea typeface="Encode Sans"/>
                <a:cs typeface="Encode Sans"/>
                <a:sym typeface="Encode Sans"/>
              </a:defRPr>
            </a:lvl8pPr>
            <a:lvl9pPr lvl="8" rtl="0">
              <a:spcBef>
                <a:spcPts val="0"/>
              </a:spcBef>
              <a:spcAft>
                <a:spcPts val="0"/>
              </a:spcAft>
              <a:buClr>
                <a:schemeClr val="dk1"/>
              </a:buClr>
              <a:buSzPts val="3000"/>
              <a:buFont typeface="Encode Sans"/>
              <a:buNone/>
              <a:defRPr sz="3000" b="1">
                <a:solidFill>
                  <a:schemeClr val="dk1"/>
                </a:solidFill>
                <a:latin typeface="Encode Sans"/>
                <a:ea typeface="Encode Sans"/>
                <a:cs typeface="Encode Sans"/>
                <a:sym typeface="Encode Sans"/>
              </a:defRPr>
            </a:lvl9pPr>
          </a:lstStyle>
          <a:p>
            <a:endParaRPr/>
          </a:p>
        </p:txBody>
      </p:sp>
      <p:sp>
        <p:nvSpPr>
          <p:cNvPr id="7" name="Google Shape;7;p1"/>
          <p:cNvSpPr txBox="1">
            <a:spLocks noGrp="1"/>
          </p:cNvSpPr>
          <p:nvPr>
            <p:ph type="body" idx="1"/>
          </p:nvPr>
        </p:nvSpPr>
        <p:spPr>
          <a:xfrm>
            <a:off x="713225" y="1536633"/>
            <a:ext cx="77175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1pPr>
            <a:lvl2pPr marL="914400" lvl="1"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2pPr>
            <a:lvl3pPr marL="1371600" lvl="2"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3pPr>
            <a:lvl4pPr marL="1828800" lvl="3"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4pPr>
            <a:lvl5pPr marL="2286000" lvl="4"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5pPr>
            <a:lvl6pPr marL="2743200" lvl="5"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6pPr>
            <a:lvl7pPr marL="3200400" lvl="6"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7pPr>
            <a:lvl8pPr marL="3657600" lvl="7"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8pPr>
            <a:lvl9pPr marL="4114800" lvl="8"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9pPr>
          </a:lstStyle>
          <a:p>
            <a:endParaRPr dirty="0"/>
          </a:p>
        </p:txBody>
      </p:sp>
    </p:spTree>
    <p:extLst>
      <p:ext uri="{BB962C8B-B14F-4D97-AF65-F5344CB8AC3E}">
        <p14:creationId xmlns:p14="http://schemas.microsoft.com/office/powerpoint/2010/main" val="822239270"/>
      </p:ext>
    </p:extLst>
  </p:cSld>
  <p:clrMap bg1="lt1" tx1="dk1" bg2="dk2" tx2="lt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 id="2147483826" r:id="rId5"/>
    <p:sldLayoutId id="2147483827" r:id="rId6"/>
    <p:sldLayoutId id="2147483828" r:id="rId7"/>
    <p:sldLayoutId id="2147483829" r:id="rId8"/>
    <p:sldLayoutId id="2147483830" r:id="rId9"/>
    <p:sldLayoutId id="2147483831" r:id="rId10"/>
    <p:sldLayoutId id="2147483832" r:id="rId11"/>
    <p:sldLayoutId id="2147483833" r:id="rId12"/>
    <p:sldLayoutId id="2147483834" r:id="rId13"/>
    <p:sldLayoutId id="2147483835" r:id="rId14"/>
    <p:sldLayoutId id="2147483836" r:id="rId15"/>
    <p:sldLayoutId id="2147483837" r:id="rId16"/>
    <p:sldLayoutId id="2147483838" r:id="rId17"/>
    <p:sldLayoutId id="2147483839" r:id="rId18"/>
    <p:sldLayoutId id="2147483840" r:id="rId1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593367"/>
            <a:ext cx="77175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Encode Sans"/>
              <a:buNone/>
              <a:defRPr sz="3000" b="1">
                <a:solidFill>
                  <a:schemeClr val="dk1"/>
                </a:solidFill>
                <a:latin typeface="Encode Sans"/>
                <a:ea typeface="Encode Sans"/>
                <a:cs typeface="Encode Sans"/>
                <a:sym typeface="Encode Sans"/>
              </a:defRPr>
            </a:lvl1pPr>
            <a:lvl2pPr lvl="1" rtl="0">
              <a:spcBef>
                <a:spcPts val="0"/>
              </a:spcBef>
              <a:spcAft>
                <a:spcPts val="0"/>
              </a:spcAft>
              <a:buClr>
                <a:schemeClr val="dk1"/>
              </a:buClr>
              <a:buSzPts val="3000"/>
              <a:buFont typeface="Encode Sans"/>
              <a:buNone/>
              <a:defRPr sz="3000" b="1">
                <a:solidFill>
                  <a:schemeClr val="dk1"/>
                </a:solidFill>
                <a:latin typeface="Encode Sans"/>
                <a:ea typeface="Encode Sans"/>
                <a:cs typeface="Encode Sans"/>
                <a:sym typeface="Encode Sans"/>
              </a:defRPr>
            </a:lvl2pPr>
            <a:lvl3pPr lvl="2" rtl="0">
              <a:spcBef>
                <a:spcPts val="0"/>
              </a:spcBef>
              <a:spcAft>
                <a:spcPts val="0"/>
              </a:spcAft>
              <a:buClr>
                <a:schemeClr val="dk1"/>
              </a:buClr>
              <a:buSzPts val="3000"/>
              <a:buFont typeface="Encode Sans"/>
              <a:buNone/>
              <a:defRPr sz="3000" b="1">
                <a:solidFill>
                  <a:schemeClr val="dk1"/>
                </a:solidFill>
                <a:latin typeface="Encode Sans"/>
                <a:ea typeface="Encode Sans"/>
                <a:cs typeface="Encode Sans"/>
                <a:sym typeface="Encode Sans"/>
              </a:defRPr>
            </a:lvl3pPr>
            <a:lvl4pPr lvl="3" rtl="0">
              <a:spcBef>
                <a:spcPts val="0"/>
              </a:spcBef>
              <a:spcAft>
                <a:spcPts val="0"/>
              </a:spcAft>
              <a:buClr>
                <a:schemeClr val="dk1"/>
              </a:buClr>
              <a:buSzPts val="3000"/>
              <a:buFont typeface="Encode Sans"/>
              <a:buNone/>
              <a:defRPr sz="3000" b="1">
                <a:solidFill>
                  <a:schemeClr val="dk1"/>
                </a:solidFill>
                <a:latin typeface="Encode Sans"/>
                <a:ea typeface="Encode Sans"/>
                <a:cs typeface="Encode Sans"/>
                <a:sym typeface="Encode Sans"/>
              </a:defRPr>
            </a:lvl4pPr>
            <a:lvl5pPr lvl="4" rtl="0">
              <a:spcBef>
                <a:spcPts val="0"/>
              </a:spcBef>
              <a:spcAft>
                <a:spcPts val="0"/>
              </a:spcAft>
              <a:buClr>
                <a:schemeClr val="dk1"/>
              </a:buClr>
              <a:buSzPts val="3000"/>
              <a:buFont typeface="Encode Sans"/>
              <a:buNone/>
              <a:defRPr sz="3000" b="1">
                <a:solidFill>
                  <a:schemeClr val="dk1"/>
                </a:solidFill>
                <a:latin typeface="Encode Sans"/>
                <a:ea typeface="Encode Sans"/>
                <a:cs typeface="Encode Sans"/>
                <a:sym typeface="Encode Sans"/>
              </a:defRPr>
            </a:lvl5pPr>
            <a:lvl6pPr lvl="5" rtl="0">
              <a:spcBef>
                <a:spcPts val="0"/>
              </a:spcBef>
              <a:spcAft>
                <a:spcPts val="0"/>
              </a:spcAft>
              <a:buClr>
                <a:schemeClr val="dk1"/>
              </a:buClr>
              <a:buSzPts val="3000"/>
              <a:buFont typeface="Encode Sans"/>
              <a:buNone/>
              <a:defRPr sz="3000" b="1">
                <a:solidFill>
                  <a:schemeClr val="dk1"/>
                </a:solidFill>
                <a:latin typeface="Encode Sans"/>
                <a:ea typeface="Encode Sans"/>
                <a:cs typeface="Encode Sans"/>
                <a:sym typeface="Encode Sans"/>
              </a:defRPr>
            </a:lvl6pPr>
            <a:lvl7pPr lvl="6" rtl="0">
              <a:spcBef>
                <a:spcPts val="0"/>
              </a:spcBef>
              <a:spcAft>
                <a:spcPts val="0"/>
              </a:spcAft>
              <a:buClr>
                <a:schemeClr val="dk1"/>
              </a:buClr>
              <a:buSzPts val="3000"/>
              <a:buFont typeface="Encode Sans"/>
              <a:buNone/>
              <a:defRPr sz="3000" b="1">
                <a:solidFill>
                  <a:schemeClr val="dk1"/>
                </a:solidFill>
                <a:latin typeface="Encode Sans"/>
                <a:ea typeface="Encode Sans"/>
                <a:cs typeface="Encode Sans"/>
                <a:sym typeface="Encode Sans"/>
              </a:defRPr>
            </a:lvl7pPr>
            <a:lvl8pPr lvl="7" rtl="0">
              <a:spcBef>
                <a:spcPts val="0"/>
              </a:spcBef>
              <a:spcAft>
                <a:spcPts val="0"/>
              </a:spcAft>
              <a:buClr>
                <a:schemeClr val="dk1"/>
              </a:buClr>
              <a:buSzPts val="3000"/>
              <a:buFont typeface="Encode Sans"/>
              <a:buNone/>
              <a:defRPr sz="3000" b="1">
                <a:solidFill>
                  <a:schemeClr val="dk1"/>
                </a:solidFill>
                <a:latin typeface="Encode Sans"/>
                <a:ea typeface="Encode Sans"/>
                <a:cs typeface="Encode Sans"/>
                <a:sym typeface="Encode Sans"/>
              </a:defRPr>
            </a:lvl8pPr>
            <a:lvl9pPr lvl="8" rtl="0">
              <a:spcBef>
                <a:spcPts val="0"/>
              </a:spcBef>
              <a:spcAft>
                <a:spcPts val="0"/>
              </a:spcAft>
              <a:buClr>
                <a:schemeClr val="dk1"/>
              </a:buClr>
              <a:buSzPts val="3000"/>
              <a:buFont typeface="Encode Sans"/>
              <a:buNone/>
              <a:defRPr sz="3000" b="1">
                <a:solidFill>
                  <a:schemeClr val="dk1"/>
                </a:solidFill>
                <a:latin typeface="Encode Sans"/>
                <a:ea typeface="Encode Sans"/>
                <a:cs typeface="Encode Sans"/>
                <a:sym typeface="Encode Sans"/>
              </a:defRPr>
            </a:lvl9pPr>
          </a:lstStyle>
          <a:p>
            <a:endParaRPr/>
          </a:p>
        </p:txBody>
      </p:sp>
      <p:sp>
        <p:nvSpPr>
          <p:cNvPr id="7" name="Google Shape;7;p1"/>
          <p:cNvSpPr txBox="1">
            <a:spLocks noGrp="1"/>
          </p:cNvSpPr>
          <p:nvPr>
            <p:ph type="body" idx="1"/>
          </p:nvPr>
        </p:nvSpPr>
        <p:spPr>
          <a:xfrm>
            <a:off x="713225" y="1536633"/>
            <a:ext cx="77175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1pPr>
            <a:lvl2pPr marL="914400" lvl="1"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2pPr>
            <a:lvl3pPr marL="1371600" lvl="2"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3pPr>
            <a:lvl4pPr marL="1828800" lvl="3"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4pPr>
            <a:lvl5pPr marL="2286000" lvl="4"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5pPr>
            <a:lvl6pPr marL="2743200" lvl="5"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6pPr>
            <a:lvl7pPr marL="3200400" lvl="6"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7pPr>
            <a:lvl8pPr marL="3657600" lvl="7"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8pPr>
            <a:lvl9pPr marL="4114800" lvl="8"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9pPr>
          </a:lstStyle>
          <a:p>
            <a:endParaRPr dirty="0"/>
          </a:p>
        </p:txBody>
      </p:sp>
    </p:spTree>
    <p:extLst>
      <p:ext uri="{BB962C8B-B14F-4D97-AF65-F5344CB8AC3E}">
        <p14:creationId xmlns:p14="http://schemas.microsoft.com/office/powerpoint/2010/main" val="232063226"/>
      </p:ext>
    </p:extLst>
  </p:cSld>
  <p:clrMap bg1="lt1" tx1="dk1" bg2="dk2" tx2="lt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 id="2147483853" r:id="rId12"/>
    <p:sldLayoutId id="2147483854" r:id="rId13"/>
    <p:sldLayoutId id="2147483855" r:id="rId14"/>
    <p:sldLayoutId id="2147483856" r:id="rId15"/>
    <p:sldLayoutId id="2147483857" r:id="rId16"/>
    <p:sldLayoutId id="2147483858" r:id="rId17"/>
    <p:sldLayoutId id="2147483859" r:id="rId18"/>
    <p:sldLayoutId id="2147483860" r:id="rId1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072F99-16A1-4E5F-BC03-7C61E2977849}" type="datetimeFigureOut">
              <a:rPr lang="en-US" smtClean="0">
                <a:solidFill>
                  <a:prstClr val="black">
                    <a:tint val="75000"/>
                  </a:prstClr>
                </a:solidFill>
              </a:rPr>
              <a:pPr/>
              <a:t>8/16/2024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032FBF-DFAE-4B42-967A-1F422E425E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92117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072F99-16A1-4E5F-BC03-7C61E2977849}" type="datetimeFigureOut">
              <a:rPr lang="en-US" smtClean="0">
                <a:solidFill>
                  <a:prstClr val="black">
                    <a:tint val="75000"/>
                  </a:prstClr>
                </a:solidFill>
              </a:rPr>
              <a:pPr/>
              <a:t>8/16/2024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032FBF-DFAE-4B42-967A-1F422E425E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1519568"/>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072F99-16A1-4E5F-BC03-7C61E2977849}" type="datetimeFigureOut">
              <a:rPr lang="en-US" smtClean="0">
                <a:solidFill>
                  <a:prstClr val="black">
                    <a:tint val="75000"/>
                  </a:prstClr>
                </a:solidFill>
              </a:rPr>
              <a:pPr/>
              <a:t>8/16/2024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032FBF-DFAE-4B42-967A-1F422E425E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5050594"/>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072F99-16A1-4E5F-BC03-7C61E2977849}" type="datetimeFigureOut">
              <a:rPr lang="en-US" smtClean="0">
                <a:solidFill>
                  <a:prstClr val="black">
                    <a:tint val="75000"/>
                  </a:prstClr>
                </a:solidFill>
              </a:rPr>
              <a:pPr/>
              <a:t>8/16/2024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032FBF-DFAE-4B42-967A-1F422E425E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8100859"/>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072F99-16A1-4E5F-BC03-7C61E2977849}" type="datetimeFigureOut">
              <a:rPr lang="en-US" smtClean="0">
                <a:solidFill>
                  <a:prstClr val="black">
                    <a:tint val="75000"/>
                  </a:prstClr>
                </a:solidFill>
              </a:rPr>
              <a:pPr/>
              <a:t>8/16/2024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032FBF-DFAE-4B42-967A-1F422E425E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0037449"/>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88"/>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1E3473-2C9A-4E02-ADCB-6A265E6C51B4}" type="datetimeFigureOut">
              <a:rPr lang="en-US">
                <a:solidFill>
                  <a:prstClr val="black">
                    <a:tint val="75000"/>
                  </a:prstClr>
                </a:solidFill>
              </a:rPr>
              <a:pPr/>
              <a:t>8/16/2024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88"/>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88"/>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2043D9-BE3A-46A5-B4C7-988F05A3F64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3514872"/>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B5A299-5BDA-423F-9A70-5D62AF67F74C}" type="datetimeFigureOut">
              <a:rPr lang="en-US" smtClean="0">
                <a:solidFill>
                  <a:prstClr val="black">
                    <a:tint val="75000"/>
                  </a:prstClr>
                </a:solidFill>
              </a:rPr>
              <a:pPr/>
              <a:t>8/16/2024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297FB4-F210-48D3-9F9C-D19F7DFE40C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2539608"/>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FB5DAF0B-F489-CDF7-2D4F-8AF5EBC1B000}"/>
              </a:ext>
            </a:extLst>
          </p:cNvPr>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27420AB6-F781-2156-7DDF-C0FED6360C7F}"/>
              </a:ext>
            </a:extLst>
          </p:cNvPr>
          <p:cNvSpPr>
            <a:spLocks noGrp="1"/>
          </p:cNvSpPr>
          <p:nvPr>
            <p:ph type="body" idx="1"/>
          </p:nvPr>
        </p:nvSpPr>
        <p:spPr>
          <a:xfrm>
            <a:off x="628650" y="1825625"/>
            <a:ext cx="78867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4ABEA9F-2FDD-AD9F-15EA-1EA40333EC55}"/>
              </a:ext>
            </a:extLst>
          </p:cNvPr>
          <p:cNvSpPr>
            <a:spLocks noGrp="1"/>
          </p:cNvSpPr>
          <p:nvPr>
            <p:ph type="dt" sz="half" idx="2"/>
          </p:nvPr>
        </p:nvSpPr>
        <p:spPr>
          <a:xfrm>
            <a:off x="628650" y="6356352"/>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1BD312-C10A-4F48-84FE-60232BE8BCC1}" type="datetimeFigureOut">
              <a:rPr lang="en-US" smtClean="0">
                <a:solidFill>
                  <a:prstClr val="black">
                    <a:tint val="75000"/>
                  </a:prstClr>
                </a:solidFill>
              </a:rPr>
              <a:pPr/>
              <a:t>8/16/2024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D8A773EE-F1EF-DFD6-1493-3E0C057511CD}"/>
              </a:ext>
            </a:extLst>
          </p:cNvPr>
          <p:cNvSpPr>
            <a:spLocks noGrp="1"/>
          </p:cNvSpPr>
          <p:nvPr>
            <p:ph type="ftr" sz="quarter" idx="3"/>
          </p:nvPr>
        </p:nvSpPr>
        <p:spPr>
          <a:xfrm>
            <a:off x="3028950" y="6356352"/>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2FECC37B-2B15-11AC-0BD2-F211952BC0F3}"/>
              </a:ext>
            </a:extLst>
          </p:cNvPr>
          <p:cNvSpPr>
            <a:spLocks noGrp="1"/>
          </p:cNvSpPr>
          <p:nvPr>
            <p:ph type="sldNum" sz="quarter" idx="4"/>
          </p:nvPr>
        </p:nvSpPr>
        <p:spPr>
          <a:xfrm>
            <a:off x="6457950" y="6356352"/>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F49C60-6A84-4427-921F-E9309CEC98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2309086"/>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Layout" Target="../slideLayouts/slideLayout12.xml"/><Relationship Id="rId5" Type="http://schemas.openxmlformats.org/officeDocument/2006/relationships/image" Target="../media/image5.emf"/><Relationship Id="rId4" Type="http://schemas.openxmlformats.org/officeDocument/2006/relationships/image" Target="../media/image4.emf"/></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15.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1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3.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3.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37.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33.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44.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145.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145.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45.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1.png"/><Relationship Id="rId4"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153.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157.xml"/><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145.xml"/><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145.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45.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6.png"/><Relationship Id="rId4" Type="http://schemas.openxmlformats.org/officeDocument/2006/relationships/notesSlide" Target="../notesSlides/notesSlide16.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5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7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74.xml"/></Relationships>
</file>

<file path=ppt/slides/_rels/slide28.xml.rels><?xml version="1.0" encoding="UTF-8" standalone="yes"?>
<Relationships xmlns="http://schemas.openxmlformats.org/package/2006/relationships"><Relationship Id="rId2" Type="http://schemas.openxmlformats.org/officeDocument/2006/relationships/image" Target="../media/image200.png"/><Relationship Id="rId1" Type="http://schemas.openxmlformats.org/officeDocument/2006/relationships/slideLayout" Target="../slideLayouts/slideLayout16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92.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3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61.xml"/></Relationships>
</file>

<file path=ppt/slides/_rels/slide32.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notesSlide" Target="../notesSlides/notesSlide17.xml"/><Relationship Id="rId1" Type="http://schemas.openxmlformats.org/officeDocument/2006/relationships/slideLayout" Target="../slideLayouts/slideLayout48.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09.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08.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6.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0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ập nhật 56+ về hình nền mầm non vector - gemriversidequan2.edu.v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10" y="0"/>
            <a:ext cx="915701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WordArt 6"/>
          <p:cNvSpPr>
            <a:spLocks noChangeArrowheads="1" noChangeShapeType="1" noTextEdit="1"/>
          </p:cNvSpPr>
          <p:nvPr/>
        </p:nvSpPr>
        <p:spPr bwMode="auto">
          <a:xfrm>
            <a:off x="0" y="1905000"/>
            <a:ext cx="9144000" cy="2286000"/>
          </a:xfrm>
          <a:prstGeom prst="rect">
            <a:avLst/>
          </a:prstGeom>
        </p:spPr>
        <p:txBody>
          <a:bodyPr wrap="none" fromWordArt="1">
            <a:prstTxWarp prst="textWave2">
              <a:avLst>
                <a:gd name="adj1" fmla="val 13005"/>
                <a:gd name="adj2" fmla="val 347"/>
              </a:avLst>
            </a:prstTxWarp>
          </a:bodyPr>
          <a:lstStyle/>
          <a:p>
            <a:pPr algn="ctr"/>
            <a:r>
              <a:rPr lang="en-US" sz="4400" b="1" kern="10" dirty="0">
                <a:ln w="9525">
                  <a:noFill/>
                  <a:round/>
                  <a:headEnd/>
                  <a:tailEnd/>
                </a:ln>
                <a:gradFill rotWithShape="1">
                  <a:gsLst>
                    <a:gs pos="0">
                      <a:srgbClr val="FF0000"/>
                    </a:gs>
                    <a:gs pos="100000">
                      <a:srgbClr val="00FF00"/>
                    </a:gs>
                  </a:gsLst>
                  <a:lin ang="5400000" scaled="1"/>
                </a:gradFill>
                <a:effectLst>
                  <a:outerShdw dist="35921" dir="2700000" algn="ctr" rotWithShape="0">
                    <a:srgbClr val="990000"/>
                  </a:outerShdw>
                </a:effectLst>
                <a:latin typeface="Times New Roman"/>
                <a:cs typeface="Times New Roman"/>
              </a:rPr>
              <a:t>NHIỆT LIỆT CHÀO MỪNG </a:t>
            </a:r>
          </a:p>
          <a:p>
            <a:pPr algn="ctr"/>
            <a:r>
              <a:rPr lang="en-US" sz="4400" b="1" kern="10" dirty="0">
                <a:ln w="9525">
                  <a:noFill/>
                  <a:round/>
                  <a:headEnd/>
                  <a:tailEnd/>
                </a:ln>
                <a:gradFill rotWithShape="1">
                  <a:gsLst>
                    <a:gs pos="0">
                      <a:srgbClr val="FF0000"/>
                    </a:gs>
                    <a:gs pos="100000">
                      <a:srgbClr val="00FF00"/>
                    </a:gs>
                  </a:gsLst>
                  <a:lin ang="5400000" scaled="1"/>
                </a:gradFill>
                <a:effectLst>
                  <a:outerShdw dist="35921" dir="2700000" algn="ctr" rotWithShape="0">
                    <a:srgbClr val="990000"/>
                  </a:outerShdw>
                </a:effectLst>
                <a:latin typeface="Times New Roman"/>
                <a:cs typeface="Times New Roman"/>
              </a:rPr>
              <a:t>CÁC THẦY CÔ GIÁ</a:t>
            </a:r>
            <a:r>
              <a:rPr lang="en-US" sz="4400" kern="10" dirty="0">
                <a:ln w="9525">
                  <a:noFill/>
                  <a:round/>
                  <a:headEnd/>
                  <a:tailEnd/>
                </a:ln>
                <a:gradFill rotWithShape="1">
                  <a:gsLst>
                    <a:gs pos="0">
                      <a:srgbClr val="FF0000"/>
                    </a:gs>
                    <a:gs pos="100000">
                      <a:srgbClr val="00FF00"/>
                    </a:gs>
                  </a:gsLst>
                  <a:lin ang="5400000" scaled="1"/>
                </a:gradFill>
                <a:effectLst>
                  <a:outerShdw dist="35921" dir="2700000" algn="ctr" rotWithShape="0">
                    <a:srgbClr val="990000"/>
                  </a:outerShdw>
                </a:effectLst>
                <a:latin typeface="Times New Roman"/>
                <a:cs typeface="Times New Roman"/>
              </a:rPr>
              <a:t>O</a:t>
            </a:r>
            <a:r>
              <a:rPr lang="en-US" sz="4400" b="1" kern="10" dirty="0">
                <a:ln w="9525">
                  <a:noFill/>
                  <a:round/>
                  <a:headEnd/>
                  <a:tailEnd/>
                </a:ln>
                <a:gradFill rotWithShape="1">
                  <a:gsLst>
                    <a:gs pos="0">
                      <a:srgbClr val="FF0000"/>
                    </a:gs>
                    <a:gs pos="100000">
                      <a:srgbClr val="00FF00"/>
                    </a:gs>
                  </a:gsLst>
                  <a:lin ang="5400000" scaled="1"/>
                </a:gradFill>
                <a:effectLst>
                  <a:outerShdw dist="35921" dir="2700000" algn="ctr" rotWithShape="0">
                    <a:srgbClr val="990000"/>
                  </a:outerShdw>
                </a:effectLst>
                <a:latin typeface="Times New Roman"/>
                <a:cs typeface="Times New Roman"/>
              </a:rPr>
              <a:t> ĐẾN DỰ GIỜ</a:t>
            </a:r>
          </a:p>
        </p:txBody>
      </p:sp>
      <p:sp>
        <p:nvSpPr>
          <p:cNvPr id="6" name="Rectangle 5"/>
          <p:cNvSpPr/>
          <p:nvPr/>
        </p:nvSpPr>
        <p:spPr>
          <a:xfrm>
            <a:off x="2971800" y="4038656"/>
            <a:ext cx="6324600" cy="1015663"/>
          </a:xfrm>
          <a:prstGeom prst="rect">
            <a:avLst/>
          </a:prstGeom>
        </p:spPr>
        <p:txBody>
          <a:bodyPr wrap="square">
            <a:spAutoFit/>
          </a:bodyPr>
          <a:lstStyle/>
          <a:p>
            <a:pPr>
              <a:defRPr/>
            </a:pPr>
            <a:r>
              <a:rPr lang="vi-VN" sz="6000" b="1" kern="10" dirty="0">
                <a:ln w="19050">
                  <a:solidFill>
                    <a:srgbClr val="A50021"/>
                  </a:solidFill>
                  <a:round/>
                  <a:headEnd/>
                  <a:tailEnd/>
                </a:ln>
                <a:solidFill>
                  <a:srgbClr val="FF0000"/>
                </a:solidFill>
                <a:latin typeface="Times New Roman" pitchFamily="18" charset="0"/>
                <a:cs typeface="Times New Roman" pitchFamily="18" charset="0"/>
              </a:rPr>
              <a:t>MÔN KHTN </a:t>
            </a:r>
            <a:r>
              <a:rPr lang="en-US" sz="6000" b="1" kern="10" dirty="0" smtClean="0">
                <a:ln w="19050">
                  <a:solidFill>
                    <a:srgbClr val="A50021"/>
                  </a:solidFill>
                  <a:round/>
                  <a:headEnd/>
                  <a:tailEnd/>
                </a:ln>
                <a:solidFill>
                  <a:srgbClr val="FF0000"/>
                </a:solidFill>
                <a:latin typeface="Times New Roman" pitchFamily="18" charset="0"/>
                <a:cs typeface="Times New Roman" pitchFamily="18" charset="0"/>
              </a:rPr>
              <a:t>9</a:t>
            </a:r>
            <a:endParaRPr lang="en-US" sz="6000" b="1" kern="10" dirty="0">
              <a:ln w="19050">
                <a:solidFill>
                  <a:srgbClr val="A50021"/>
                </a:solidFill>
                <a:round/>
                <a:headEnd/>
                <a:tailEnd/>
              </a:ln>
              <a:solidFill>
                <a:srgbClr val="FF0000"/>
              </a:solidFill>
              <a:latin typeface="Times New Roman" pitchFamily="18" charset="0"/>
              <a:cs typeface="Times New Roman" pitchFamily="18" charset="0"/>
            </a:endParaRPr>
          </a:p>
        </p:txBody>
      </p:sp>
      <p:pic>
        <p:nvPicPr>
          <p:cNvPr id="7" name="Picture 27" descr="Firewrk8"/>
          <p:cNvPicPr>
            <a:picLocks noChangeAspect="1" noChangeArrowheads="1"/>
          </p:cNvPicPr>
          <p:nvPr/>
        </p:nvPicPr>
        <p:blipFill>
          <a:blip r:embed="rId3"/>
          <a:srcRect/>
          <a:stretch>
            <a:fillRect/>
          </a:stretch>
        </p:blipFill>
        <p:spPr bwMode="auto">
          <a:xfrm>
            <a:off x="4953000" y="457239"/>
            <a:ext cx="1447800" cy="1417639"/>
          </a:xfrm>
          <a:prstGeom prst="rect">
            <a:avLst/>
          </a:prstGeom>
          <a:noFill/>
          <a:ln w="9525">
            <a:noFill/>
            <a:miter lim="800000"/>
            <a:headEnd/>
            <a:tailEnd/>
          </a:ln>
        </p:spPr>
      </p:pic>
      <p:pic>
        <p:nvPicPr>
          <p:cNvPr id="8" name="Picture 39" descr="Firewrk8"/>
          <p:cNvPicPr>
            <a:picLocks noChangeAspect="1" noChangeArrowheads="1"/>
          </p:cNvPicPr>
          <p:nvPr/>
        </p:nvPicPr>
        <p:blipFill>
          <a:blip r:embed="rId4"/>
          <a:srcRect/>
          <a:stretch>
            <a:fillRect/>
          </a:stretch>
        </p:blipFill>
        <p:spPr bwMode="auto">
          <a:xfrm>
            <a:off x="1981200" y="1447800"/>
            <a:ext cx="1219200" cy="1193800"/>
          </a:xfrm>
          <a:prstGeom prst="rect">
            <a:avLst/>
          </a:prstGeom>
          <a:noFill/>
          <a:ln w="9525">
            <a:noFill/>
            <a:miter lim="800000"/>
            <a:headEnd/>
            <a:tailEnd/>
          </a:ln>
        </p:spPr>
      </p:pic>
      <p:pic>
        <p:nvPicPr>
          <p:cNvPr id="9" name="Picture 26" descr="Firewrk8"/>
          <p:cNvPicPr>
            <a:picLocks noChangeAspect="1" noChangeArrowheads="1"/>
          </p:cNvPicPr>
          <p:nvPr/>
        </p:nvPicPr>
        <p:blipFill>
          <a:blip r:embed="rId5"/>
          <a:srcRect/>
          <a:stretch>
            <a:fillRect/>
          </a:stretch>
        </p:blipFill>
        <p:spPr bwMode="auto">
          <a:xfrm>
            <a:off x="5301343" y="5054303"/>
            <a:ext cx="1600200" cy="1566863"/>
          </a:xfrm>
          <a:prstGeom prst="rect">
            <a:avLst/>
          </a:prstGeom>
          <a:noFill/>
          <a:ln w="9525">
            <a:noFill/>
            <a:miter lim="800000"/>
            <a:headEnd/>
            <a:tailEnd/>
          </a:ln>
        </p:spPr>
      </p:pic>
    </p:spTree>
    <p:extLst>
      <p:ext uri="{BB962C8B-B14F-4D97-AF65-F5344CB8AC3E}">
        <p14:creationId xmlns:p14="http://schemas.microsoft.com/office/powerpoint/2010/main" val="1489833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repeatCount="indefinite" decel="100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3000" fill="hold"/>
                                        <p:tgtEl>
                                          <p:spTgt spid="7"/>
                                        </p:tgtEl>
                                        <p:attrNameLst>
                                          <p:attrName>ppt_w</p:attrName>
                                        </p:attrNameLst>
                                      </p:cBhvr>
                                      <p:tavLst>
                                        <p:tav tm="0">
                                          <p:val>
                                            <p:fltVal val="0"/>
                                          </p:val>
                                        </p:tav>
                                        <p:tav tm="100000">
                                          <p:val>
                                            <p:strVal val="#ppt_w"/>
                                          </p:val>
                                        </p:tav>
                                      </p:tavLst>
                                    </p:anim>
                                    <p:anim calcmode="lin" valueType="num">
                                      <p:cBhvr>
                                        <p:cTn id="8" dur="3000" fill="hold"/>
                                        <p:tgtEl>
                                          <p:spTgt spid="7"/>
                                        </p:tgtEl>
                                        <p:attrNameLst>
                                          <p:attrName>ppt_h</p:attrName>
                                        </p:attrNameLst>
                                      </p:cBhvr>
                                      <p:tavLst>
                                        <p:tav tm="0">
                                          <p:val>
                                            <p:fltVal val="0"/>
                                          </p:val>
                                        </p:tav>
                                        <p:tav tm="100000">
                                          <p:val>
                                            <p:strVal val="#ppt_h"/>
                                          </p:val>
                                        </p:tav>
                                      </p:tavLst>
                                    </p:anim>
                                    <p:anim calcmode="lin" valueType="num">
                                      <p:cBhvr>
                                        <p:cTn id="9" dur="3000" fill="hold"/>
                                        <p:tgtEl>
                                          <p:spTgt spid="7"/>
                                        </p:tgtEl>
                                        <p:attrNameLst>
                                          <p:attrName>style.rotation</p:attrName>
                                        </p:attrNameLst>
                                      </p:cBhvr>
                                      <p:tavLst>
                                        <p:tav tm="0">
                                          <p:val>
                                            <p:fltVal val="360"/>
                                          </p:val>
                                        </p:tav>
                                        <p:tav tm="100000">
                                          <p:val>
                                            <p:fltVal val="0"/>
                                          </p:val>
                                        </p:tav>
                                      </p:tavLst>
                                    </p:anim>
                                    <p:animEffect transition="in" filter="fade">
                                      <p:cBhvr>
                                        <p:cTn id="10" dur="3000"/>
                                        <p:tgtEl>
                                          <p:spTgt spid="7"/>
                                        </p:tgtEl>
                                      </p:cBhvr>
                                    </p:animEffect>
                                  </p:childTnLst>
                                </p:cTn>
                              </p:par>
                              <p:par>
                                <p:cTn id="11" presetID="49" presetClass="entr" presetSubtype="0" repeatCount="indefinite" decel="10000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3000" fill="hold"/>
                                        <p:tgtEl>
                                          <p:spTgt spid="8"/>
                                        </p:tgtEl>
                                        <p:attrNameLst>
                                          <p:attrName>ppt_w</p:attrName>
                                        </p:attrNameLst>
                                      </p:cBhvr>
                                      <p:tavLst>
                                        <p:tav tm="0">
                                          <p:val>
                                            <p:fltVal val="0"/>
                                          </p:val>
                                        </p:tav>
                                        <p:tav tm="100000">
                                          <p:val>
                                            <p:strVal val="#ppt_w"/>
                                          </p:val>
                                        </p:tav>
                                      </p:tavLst>
                                    </p:anim>
                                    <p:anim calcmode="lin" valueType="num">
                                      <p:cBhvr>
                                        <p:cTn id="14" dur="3000" fill="hold"/>
                                        <p:tgtEl>
                                          <p:spTgt spid="8"/>
                                        </p:tgtEl>
                                        <p:attrNameLst>
                                          <p:attrName>ppt_h</p:attrName>
                                        </p:attrNameLst>
                                      </p:cBhvr>
                                      <p:tavLst>
                                        <p:tav tm="0">
                                          <p:val>
                                            <p:fltVal val="0"/>
                                          </p:val>
                                        </p:tav>
                                        <p:tav tm="100000">
                                          <p:val>
                                            <p:strVal val="#ppt_h"/>
                                          </p:val>
                                        </p:tav>
                                      </p:tavLst>
                                    </p:anim>
                                    <p:anim calcmode="lin" valueType="num">
                                      <p:cBhvr>
                                        <p:cTn id="15" dur="3000" fill="hold"/>
                                        <p:tgtEl>
                                          <p:spTgt spid="8"/>
                                        </p:tgtEl>
                                        <p:attrNameLst>
                                          <p:attrName>style.rotation</p:attrName>
                                        </p:attrNameLst>
                                      </p:cBhvr>
                                      <p:tavLst>
                                        <p:tav tm="0">
                                          <p:val>
                                            <p:fltVal val="360"/>
                                          </p:val>
                                        </p:tav>
                                        <p:tav tm="100000">
                                          <p:val>
                                            <p:fltVal val="0"/>
                                          </p:val>
                                        </p:tav>
                                      </p:tavLst>
                                    </p:anim>
                                    <p:animEffect transition="in" filter="fade">
                                      <p:cBhvr>
                                        <p:cTn id="16" dur="3000"/>
                                        <p:tgtEl>
                                          <p:spTgt spid="8"/>
                                        </p:tgtEl>
                                      </p:cBhvr>
                                    </p:animEffect>
                                  </p:childTnLst>
                                </p:cTn>
                              </p:par>
                              <p:par>
                                <p:cTn id="17" presetID="49" presetClass="entr" presetSubtype="0" repeatCount="indefinite" decel="10000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3000" fill="hold"/>
                                        <p:tgtEl>
                                          <p:spTgt spid="9"/>
                                        </p:tgtEl>
                                        <p:attrNameLst>
                                          <p:attrName>ppt_w</p:attrName>
                                        </p:attrNameLst>
                                      </p:cBhvr>
                                      <p:tavLst>
                                        <p:tav tm="0">
                                          <p:val>
                                            <p:fltVal val="0"/>
                                          </p:val>
                                        </p:tav>
                                        <p:tav tm="100000">
                                          <p:val>
                                            <p:strVal val="#ppt_w"/>
                                          </p:val>
                                        </p:tav>
                                      </p:tavLst>
                                    </p:anim>
                                    <p:anim calcmode="lin" valueType="num">
                                      <p:cBhvr>
                                        <p:cTn id="20" dur="3000" fill="hold"/>
                                        <p:tgtEl>
                                          <p:spTgt spid="9"/>
                                        </p:tgtEl>
                                        <p:attrNameLst>
                                          <p:attrName>ppt_h</p:attrName>
                                        </p:attrNameLst>
                                      </p:cBhvr>
                                      <p:tavLst>
                                        <p:tav tm="0">
                                          <p:val>
                                            <p:fltVal val="0"/>
                                          </p:val>
                                        </p:tav>
                                        <p:tav tm="100000">
                                          <p:val>
                                            <p:strVal val="#ppt_h"/>
                                          </p:val>
                                        </p:tav>
                                      </p:tavLst>
                                    </p:anim>
                                    <p:anim calcmode="lin" valueType="num">
                                      <p:cBhvr>
                                        <p:cTn id="21" dur="3000" fill="hold"/>
                                        <p:tgtEl>
                                          <p:spTgt spid="9"/>
                                        </p:tgtEl>
                                        <p:attrNameLst>
                                          <p:attrName>style.rotation</p:attrName>
                                        </p:attrNameLst>
                                      </p:cBhvr>
                                      <p:tavLst>
                                        <p:tav tm="0">
                                          <p:val>
                                            <p:fltVal val="360"/>
                                          </p:val>
                                        </p:tav>
                                        <p:tav tm="100000">
                                          <p:val>
                                            <p:fltVal val="0"/>
                                          </p:val>
                                        </p:tav>
                                      </p:tavLst>
                                    </p:anim>
                                    <p:animEffect transition="in" filter="fade">
                                      <p:cBhvr>
                                        <p:cTn id="22" dur="3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grpSp>
        <p:nvGrpSpPr>
          <p:cNvPr id="3" name="Group 2">
            <a:extLst>
              <a:ext uri="{FF2B5EF4-FFF2-40B4-BE49-F238E27FC236}">
                <a16:creationId xmlns:a16="http://schemas.microsoft.com/office/drawing/2014/main" xmlns="" id="{50E2A71A-E9DA-193C-B45E-3F038EE23B37}"/>
              </a:ext>
            </a:extLst>
          </p:cNvPr>
          <p:cNvGrpSpPr/>
          <p:nvPr/>
        </p:nvGrpSpPr>
        <p:grpSpPr>
          <a:xfrm>
            <a:off x="3553224" y="1408306"/>
            <a:ext cx="5552262" cy="4938386"/>
            <a:chOff x="58393" y="1188379"/>
            <a:chExt cx="5173183" cy="3450916"/>
          </a:xfrm>
        </p:grpSpPr>
        <p:sp>
          <p:nvSpPr>
            <p:cNvPr id="18" name="TextBox 17">
              <a:extLst>
                <a:ext uri="{FF2B5EF4-FFF2-40B4-BE49-F238E27FC236}">
                  <a16:creationId xmlns:a16="http://schemas.microsoft.com/office/drawing/2014/main" xmlns="" id="{A1DB181E-3604-177A-62B6-64FDB26E7DA0}"/>
                </a:ext>
              </a:extLst>
            </p:cNvPr>
            <p:cNvSpPr txBox="1"/>
            <p:nvPr/>
          </p:nvSpPr>
          <p:spPr>
            <a:xfrm>
              <a:off x="58393" y="2914629"/>
              <a:ext cx="319271" cy="322609"/>
            </a:xfrm>
            <a:prstGeom prst="rect">
              <a:avLst/>
            </a:prstGeom>
            <a:noFill/>
          </p:spPr>
          <p:txBody>
            <a:bodyPr wrap="square">
              <a:spAutoFit/>
            </a:bodyPr>
            <a:lstStyle/>
            <a:p>
              <a:pPr>
                <a:buClr>
                  <a:srgbClr val="000000"/>
                </a:buClr>
                <a:buFont typeface="Arial"/>
                <a:buNone/>
              </a:pPr>
              <a:r>
                <a:rPr lang="vi-VN" sz="2400" b="1" kern="0" dirty="0">
                  <a:solidFill>
                    <a:srgbClr val="D35C27"/>
                  </a:solidFill>
                  <a:latin typeface="Times New Roman" pitchFamily="18" charset="0"/>
                  <a:cs typeface="Times New Roman" pitchFamily="18" charset="0"/>
                  <a:sym typeface="Arial"/>
                </a:rPr>
                <a:t>P</a:t>
              </a:r>
              <a:endParaRPr lang="en-US" sz="2400" kern="0" dirty="0">
                <a:solidFill>
                  <a:srgbClr val="D35C27"/>
                </a:solidFill>
                <a:latin typeface="Times New Roman" pitchFamily="18" charset="0"/>
                <a:cs typeface="Times New Roman" pitchFamily="18" charset="0"/>
                <a:sym typeface="Arial"/>
              </a:endParaRPr>
            </a:p>
          </p:txBody>
        </p:sp>
        <p:grpSp>
          <p:nvGrpSpPr>
            <p:cNvPr id="19" name="Group 18">
              <a:extLst>
                <a:ext uri="{FF2B5EF4-FFF2-40B4-BE49-F238E27FC236}">
                  <a16:creationId xmlns:a16="http://schemas.microsoft.com/office/drawing/2014/main" xmlns="" id="{577FBDDA-0AEC-CA8E-6C9C-98447FE133D8}"/>
                </a:ext>
              </a:extLst>
            </p:cNvPr>
            <p:cNvGrpSpPr/>
            <p:nvPr/>
          </p:nvGrpSpPr>
          <p:grpSpPr>
            <a:xfrm>
              <a:off x="377663" y="1246619"/>
              <a:ext cx="4636389" cy="3392676"/>
              <a:chOff x="149305" y="883103"/>
              <a:chExt cx="4354937" cy="3522581"/>
            </a:xfrm>
          </p:grpSpPr>
          <p:sp>
            <p:nvSpPr>
              <p:cNvPr id="28" name="Rectangle 27">
                <a:extLst>
                  <a:ext uri="{FF2B5EF4-FFF2-40B4-BE49-F238E27FC236}">
                    <a16:creationId xmlns:a16="http://schemas.microsoft.com/office/drawing/2014/main" xmlns="" id="{F0BABA50-D2DD-C245-F472-C3214E9B4F86}"/>
                  </a:ext>
                </a:extLst>
              </p:cNvPr>
              <p:cNvSpPr/>
              <p:nvPr/>
            </p:nvSpPr>
            <p:spPr>
              <a:xfrm>
                <a:off x="149305" y="2836152"/>
                <a:ext cx="4354937" cy="1569532"/>
              </a:xfrm>
              <a:prstGeom prst="rect">
                <a:avLst/>
              </a:prstGeom>
              <a:solidFill>
                <a:srgbClr val="E0E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050" kern="0">
                  <a:solidFill>
                    <a:srgbClr val="F8F8F8"/>
                  </a:solidFill>
                  <a:sym typeface="Arial"/>
                </a:endParaRPr>
              </a:p>
            </p:txBody>
          </p:sp>
          <p:cxnSp>
            <p:nvCxnSpPr>
              <p:cNvPr id="29" name="Straight Connector 28">
                <a:extLst>
                  <a:ext uri="{FF2B5EF4-FFF2-40B4-BE49-F238E27FC236}">
                    <a16:creationId xmlns:a16="http://schemas.microsoft.com/office/drawing/2014/main" xmlns="" id="{1841FFAF-976D-4DB4-DC92-A1B4A8971568}"/>
                  </a:ext>
                </a:extLst>
              </p:cNvPr>
              <p:cNvCxnSpPr>
                <a:cxnSpLocks/>
              </p:cNvCxnSpPr>
              <p:nvPr/>
            </p:nvCxnSpPr>
            <p:spPr>
              <a:xfrm>
                <a:off x="149305" y="2836152"/>
                <a:ext cx="435493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xmlns="" id="{730D5A7A-5CEA-092A-4D39-4A4F11FAAE21}"/>
                  </a:ext>
                </a:extLst>
              </p:cNvPr>
              <p:cNvSpPr/>
              <p:nvPr/>
            </p:nvSpPr>
            <p:spPr>
              <a:xfrm>
                <a:off x="149305" y="883103"/>
                <a:ext cx="4354937" cy="1931196"/>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050" kern="0" dirty="0">
                  <a:solidFill>
                    <a:srgbClr val="F8F8F8"/>
                  </a:solidFill>
                  <a:sym typeface="Arial"/>
                </a:endParaRPr>
              </a:p>
            </p:txBody>
          </p:sp>
        </p:grpSp>
        <p:sp>
          <p:nvSpPr>
            <p:cNvPr id="20" name="TextBox 19">
              <a:extLst>
                <a:ext uri="{FF2B5EF4-FFF2-40B4-BE49-F238E27FC236}">
                  <a16:creationId xmlns:a16="http://schemas.microsoft.com/office/drawing/2014/main" xmlns="" id="{DD3CC532-70F5-1808-1432-45EFF8795A6F}"/>
                </a:ext>
              </a:extLst>
            </p:cNvPr>
            <p:cNvSpPr txBox="1"/>
            <p:nvPr/>
          </p:nvSpPr>
          <p:spPr>
            <a:xfrm>
              <a:off x="4912305" y="2881665"/>
              <a:ext cx="319271" cy="322609"/>
            </a:xfrm>
            <a:prstGeom prst="rect">
              <a:avLst/>
            </a:prstGeom>
            <a:noFill/>
          </p:spPr>
          <p:txBody>
            <a:bodyPr wrap="square">
              <a:spAutoFit/>
            </a:bodyPr>
            <a:lstStyle/>
            <a:p>
              <a:pPr>
                <a:buClr>
                  <a:srgbClr val="000000"/>
                </a:buClr>
                <a:buFont typeface="Arial"/>
                <a:buNone/>
              </a:pPr>
              <a:r>
                <a:rPr lang="en-US" sz="2400" b="1" kern="0" dirty="0">
                  <a:solidFill>
                    <a:srgbClr val="D35C27"/>
                  </a:solidFill>
                  <a:latin typeface="Times New Roman" pitchFamily="18" charset="0"/>
                  <a:cs typeface="Times New Roman" pitchFamily="18" charset="0"/>
                  <a:sym typeface="Arial"/>
                </a:rPr>
                <a:t>Q</a:t>
              </a:r>
              <a:endParaRPr lang="en-US" sz="2400" kern="0" dirty="0">
                <a:solidFill>
                  <a:srgbClr val="D35C27"/>
                </a:solidFill>
                <a:latin typeface="Times New Roman" pitchFamily="18" charset="0"/>
                <a:cs typeface="Times New Roman" pitchFamily="18" charset="0"/>
                <a:sym typeface="Arial"/>
              </a:endParaRPr>
            </a:p>
          </p:txBody>
        </p:sp>
        <p:sp>
          <p:nvSpPr>
            <p:cNvPr id="21" name="TextBox 20">
              <a:extLst>
                <a:ext uri="{FF2B5EF4-FFF2-40B4-BE49-F238E27FC236}">
                  <a16:creationId xmlns:a16="http://schemas.microsoft.com/office/drawing/2014/main" xmlns="" id="{85242652-5017-578C-41C6-B136DDD829F1}"/>
                </a:ext>
              </a:extLst>
            </p:cNvPr>
            <p:cNvSpPr txBox="1"/>
            <p:nvPr/>
          </p:nvSpPr>
          <p:spPr>
            <a:xfrm>
              <a:off x="377660" y="3143768"/>
              <a:ext cx="991931" cy="374226"/>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2400" kern="0" dirty="0" err="1">
                  <a:solidFill>
                    <a:srgbClr val="F8F8F8">
                      <a:lumMod val="10000"/>
                    </a:srgbClr>
                  </a:solidFill>
                  <a:latin typeface="Times New Roman" pitchFamily="18" charset="0"/>
                  <a:cs typeface="Times New Roman" pitchFamily="18" charset="0"/>
                  <a:sym typeface="Arial"/>
                </a:rPr>
                <a:t>Nước</a:t>
              </a:r>
              <a:endParaRPr lang="en-US" sz="2400" kern="0" dirty="0">
                <a:solidFill>
                  <a:srgbClr val="F8F8F8">
                    <a:lumMod val="10000"/>
                  </a:srgbClr>
                </a:solidFill>
                <a:latin typeface="Times New Roman" pitchFamily="18" charset="0"/>
                <a:cs typeface="Times New Roman" pitchFamily="18" charset="0"/>
                <a:sym typeface="Arial"/>
              </a:endParaRPr>
            </a:p>
          </p:txBody>
        </p:sp>
        <p:sp>
          <p:nvSpPr>
            <p:cNvPr id="22" name="TextBox 21">
              <a:extLst>
                <a:ext uri="{FF2B5EF4-FFF2-40B4-BE49-F238E27FC236}">
                  <a16:creationId xmlns:a16="http://schemas.microsoft.com/office/drawing/2014/main" xmlns="" id="{A29315F9-EC12-74C5-79D5-37ACAE7BA8D6}"/>
                </a:ext>
              </a:extLst>
            </p:cNvPr>
            <p:cNvSpPr txBox="1"/>
            <p:nvPr/>
          </p:nvSpPr>
          <p:spPr>
            <a:xfrm>
              <a:off x="377664" y="2699527"/>
              <a:ext cx="1497908" cy="374226"/>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2400" kern="0" dirty="0" err="1">
                  <a:solidFill>
                    <a:srgbClr val="F8F8F8">
                      <a:lumMod val="10000"/>
                    </a:srgbClr>
                  </a:solidFill>
                  <a:latin typeface="Times New Roman" pitchFamily="18" charset="0"/>
                  <a:cs typeface="Times New Roman" pitchFamily="18" charset="0"/>
                  <a:sym typeface="Arial"/>
                </a:rPr>
                <a:t>Không</a:t>
              </a:r>
              <a:r>
                <a:rPr lang="en-US" sz="2400" kern="0" dirty="0">
                  <a:solidFill>
                    <a:srgbClr val="F8F8F8">
                      <a:lumMod val="10000"/>
                    </a:srgbClr>
                  </a:solidFill>
                  <a:latin typeface="Times New Roman" pitchFamily="18" charset="0"/>
                  <a:cs typeface="Times New Roman" pitchFamily="18" charset="0"/>
                  <a:sym typeface="Arial"/>
                </a:rPr>
                <a:t> </a:t>
              </a:r>
              <a:r>
                <a:rPr lang="en-US" sz="2400" kern="0" dirty="0" err="1">
                  <a:solidFill>
                    <a:srgbClr val="F8F8F8">
                      <a:lumMod val="10000"/>
                    </a:srgbClr>
                  </a:solidFill>
                  <a:latin typeface="Times New Roman" pitchFamily="18" charset="0"/>
                  <a:cs typeface="Times New Roman" pitchFamily="18" charset="0"/>
                  <a:sym typeface="Arial"/>
                </a:rPr>
                <a:t>khí</a:t>
              </a:r>
              <a:endParaRPr lang="en-US" sz="2400" kern="0" dirty="0">
                <a:solidFill>
                  <a:srgbClr val="F8F8F8">
                    <a:lumMod val="10000"/>
                  </a:srgbClr>
                </a:solidFill>
                <a:latin typeface="Times New Roman" pitchFamily="18" charset="0"/>
                <a:cs typeface="Times New Roman" pitchFamily="18" charset="0"/>
                <a:sym typeface="Arial"/>
              </a:endParaRPr>
            </a:p>
          </p:txBody>
        </p:sp>
        <p:sp>
          <p:nvSpPr>
            <p:cNvPr id="23" name="TextBox 22">
              <a:extLst>
                <a:ext uri="{FF2B5EF4-FFF2-40B4-BE49-F238E27FC236}">
                  <a16:creationId xmlns:a16="http://schemas.microsoft.com/office/drawing/2014/main" xmlns="" id="{A907614F-26AD-6027-2D4B-42EB0ABE5179}"/>
                </a:ext>
              </a:extLst>
            </p:cNvPr>
            <p:cNvSpPr txBox="1"/>
            <p:nvPr/>
          </p:nvSpPr>
          <p:spPr>
            <a:xfrm>
              <a:off x="1533309" y="4236112"/>
              <a:ext cx="319271" cy="322609"/>
            </a:xfrm>
            <a:prstGeom prst="rect">
              <a:avLst/>
            </a:prstGeom>
            <a:noFill/>
          </p:spPr>
          <p:txBody>
            <a:bodyPr wrap="square">
              <a:spAutoFit/>
            </a:bodyPr>
            <a:lstStyle/>
            <a:p>
              <a:pPr>
                <a:buClr>
                  <a:srgbClr val="000000"/>
                </a:buClr>
                <a:buFont typeface="Arial"/>
                <a:buNone/>
              </a:pPr>
              <a:r>
                <a:rPr lang="en-US" sz="2400" b="1" kern="0" dirty="0">
                  <a:solidFill>
                    <a:srgbClr val="0E2A47"/>
                  </a:solidFill>
                  <a:latin typeface="Times New Roman" pitchFamily="18" charset="0"/>
                  <a:cs typeface="Times New Roman" pitchFamily="18" charset="0"/>
                  <a:sym typeface="Arial"/>
                </a:rPr>
                <a:t>S</a:t>
              </a:r>
              <a:endParaRPr lang="en-US" sz="2400" kern="0" dirty="0">
                <a:solidFill>
                  <a:srgbClr val="0E2A47"/>
                </a:solidFill>
                <a:latin typeface="Times New Roman" pitchFamily="18" charset="0"/>
                <a:cs typeface="Times New Roman" pitchFamily="18" charset="0"/>
                <a:sym typeface="Arial"/>
              </a:endParaRPr>
            </a:p>
          </p:txBody>
        </p:sp>
        <p:sp>
          <p:nvSpPr>
            <p:cNvPr id="24" name="TextBox 23">
              <a:extLst>
                <a:ext uri="{FF2B5EF4-FFF2-40B4-BE49-F238E27FC236}">
                  <a16:creationId xmlns:a16="http://schemas.microsoft.com/office/drawing/2014/main" xmlns="" id="{D30C869B-2238-BC83-48CE-9EADFC54CFAE}"/>
                </a:ext>
              </a:extLst>
            </p:cNvPr>
            <p:cNvSpPr txBox="1"/>
            <p:nvPr/>
          </p:nvSpPr>
          <p:spPr>
            <a:xfrm>
              <a:off x="4027527" y="1340350"/>
              <a:ext cx="319271" cy="322609"/>
            </a:xfrm>
            <a:prstGeom prst="rect">
              <a:avLst/>
            </a:prstGeom>
            <a:noFill/>
          </p:spPr>
          <p:txBody>
            <a:bodyPr wrap="square">
              <a:spAutoFit/>
            </a:bodyPr>
            <a:lstStyle/>
            <a:p>
              <a:pPr>
                <a:buClr>
                  <a:srgbClr val="000000"/>
                </a:buClr>
                <a:buFont typeface="Arial"/>
                <a:buNone/>
              </a:pPr>
              <a:r>
                <a:rPr lang="en-US" sz="2400" b="1" kern="0" dirty="0">
                  <a:solidFill>
                    <a:srgbClr val="0E2A47"/>
                  </a:solidFill>
                  <a:latin typeface="Times New Roman" pitchFamily="18" charset="0"/>
                  <a:cs typeface="Times New Roman" pitchFamily="18" charset="0"/>
                  <a:sym typeface="Arial"/>
                </a:rPr>
                <a:t>R</a:t>
              </a:r>
              <a:endParaRPr lang="en-US" sz="2400" kern="0" dirty="0">
                <a:solidFill>
                  <a:srgbClr val="0E2A47"/>
                </a:solidFill>
                <a:latin typeface="Times New Roman" pitchFamily="18" charset="0"/>
                <a:cs typeface="Times New Roman" pitchFamily="18" charset="0"/>
                <a:sym typeface="Arial"/>
              </a:endParaRPr>
            </a:p>
          </p:txBody>
        </p:sp>
        <p:sp>
          <p:nvSpPr>
            <p:cNvPr id="25" name="TextBox 24">
              <a:extLst>
                <a:ext uri="{FF2B5EF4-FFF2-40B4-BE49-F238E27FC236}">
                  <a16:creationId xmlns:a16="http://schemas.microsoft.com/office/drawing/2014/main" xmlns="" id="{0B432CB4-90CF-9DF1-D137-7ABD5CDF2E30}"/>
                </a:ext>
              </a:extLst>
            </p:cNvPr>
            <p:cNvSpPr txBox="1"/>
            <p:nvPr/>
          </p:nvSpPr>
          <p:spPr>
            <a:xfrm>
              <a:off x="2423333" y="1188379"/>
              <a:ext cx="319271" cy="322609"/>
            </a:xfrm>
            <a:prstGeom prst="rect">
              <a:avLst/>
            </a:prstGeom>
            <a:noFill/>
          </p:spPr>
          <p:txBody>
            <a:bodyPr wrap="square">
              <a:spAutoFit/>
            </a:bodyPr>
            <a:lstStyle/>
            <a:p>
              <a:pPr>
                <a:buClr>
                  <a:srgbClr val="000000"/>
                </a:buClr>
                <a:buFont typeface="Arial"/>
                <a:buNone/>
              </a:pPr>
              <a:r>
                <a:rPr lang="en-US" sz="2400" b="1" kern="0" dirty="0">
                  <a:solidFill>
                    <a:srgbClr val="0E2A47"/>
                  </a:solidFill>
                  <a:latin typeface="Times New Roman" pitchFamily="18" charset="0"/>
                  <a:cs typeface="Times New Roman" pitchFamily="18" charset="0"/>
                  <a:sym typeface="Arial"/>
                </a:rPr>
                <a:t>N</a:t>
              </a:r>
              <a:endParaRPr lang="en-US" sz="2400" kern="0" dirty="0">
                <a:solidFill>
                  <a:srgbClr val="0E2A47"/>
                </a:solidFill>
                <a:latin typeface="Times New Roman" pitchFamily="18" charset="0"/>
                <a:cs typeface="Times New Roman" pitchFamily="18" charset="0"/>
                <a:sym typeface="Arial"/>
              </a:endParaRPr>
            </a:p>
          </p:txBody>
        </p:sp>
        <p:sp>
          <p:nvSpPr>
            <p:cNvPr id="26" name="TextBox 25">
              <a:extLst>
                <a:ext uri="{FF2B5EF4-FFF2-40B4-BE49-F238E27FC236}">
                  <a16:creationId xmlns:a16="http://schemas.microsoft.com/office/drawing/2014/main" xmlns="" id="{0D331CFE-F7DC-2B8E-329A-1ADCD62350E9}"/>
                </a:ext>
              </a:extLst>
            </p:cNvPr>
            <p:cNvSpPr txBox="1"/>
            <p:nvPr/>
          </p:nvSpPr>
          <p:spPr>
            <a:xfrm>
              <a:off x="2274665" y="4239049"/>
              <a:ext cx="628371" cy="322609"/>
            </a:xfrm>
            <a:prstGeom prst="rect">
              <a:avLst/>
            </a:prstGeom>
            <a:noFill/>
          </p:spPr>
          <p:txBody>
            <a:bodyPr wrap="square">
              <a:spAutoFit/>
            </a:bodyPr>
            <a:lstStyle/>
            <a:p>
              <a:pPr>
                <a:buClr>
                  <a:srgbClr val="000000"/>
                </a:buClr>
                <a:buFont typeface="Arial"/>
                <a:buNone/>
              </a:pPr>
              <a:r>
                <a:rPr lang="en-US" sz="2400" b="1" kern="0" dirty="0">
                  <a:solidFill>
                    <a:srgbClr val="0E2A47"/>
                  </a:solidFill>
                  <a:latin typeface="Times New Roman" pitchFamily="18" charset="0"/>
                  <a:cs typeface="Times New Roman" pitchFamily="18" charset="0"/>
                  <a:sym typeface="Arial"/>
                </a:rPr>
                <a:t>N’</a:t>
              </a:r>
              <a:endParaRPr lang="en-US" sz="2400" kern="0" dirty="0">
                <a:solidFill>
                  <a:srgbClr val="0E2A47"/>
                </a:solidFill>
                <a:latin typeface="Times New Roman" pitchFamily="18" charset="0"/>
                <a:cs typeface="Times New Roman" pitchFamily="18" charset="0"/>
                <a:sym typeface="Arial"/>
              </a:endParaRPr>
            </a:p>
          </p:txBody>
        </p:sp>
        <p:sp>
          <p:nvSpPr>
            <p:cNvPr id="27" name="TextBox 26">
              <a:extLst>
                <a:ext uri="{FF2B5EF4-FFF2-40B4-BE49-F238E27FC236}">
                  <a16:creationId xmlns:a16="http://schemas.microsoft.com/office/drawing/2014/main" xmlns="" id="{C6CFC6FF-D089-70BC-1285-F883E5E5AFF5}"/>
                </a:ext>
              </a:extLst>
            </p:cNvPr>
            <p:cNvSpPr txBox="1"/>
            <p:nvPr/>
          </p:nvSpPr>
          <p:spPr>
            <a:xfrm>
              <a:off x="2471703" y="2667098"/>
              <a:ext cx="319271" cy="322609"/>
            </a:xfrm>
            <a:prstGeom prst="rect">
              <a:avLst/>
            </a:prstGeom>
            <a:noFill/>
          </p:spPr>
          <p:txBody>
            <a:bodyPr wrap="square">
              <a:spAutoFit/>
            </a:bodyPr>
            <a:lstStyle/>
            <a:p>
              <a:pPr>
                <a:buClr>
                  <a:srgbClr val="000000"/>
                </a:buClr>
                <a:buFont typeface="Arial"/>
                <a:buNone/>
              </a:pPr>
              <a:r>
                <a:rPr lang="en-US" sz="2400" b="1" kern="0" dirty="0">
                  <a:solidFill>
                    <a:srgbClr val="0E2A47"/>
                  </a:solidFill>
                  <a:latin typeface="Times New Roman" pitchFamily="18" charset="0"/>
                  <a:cs typeface="Times New Roman" pitchFamily="18" charset="0"/>
                  <a:sym typeface="Arial"/>
                </a:rPr>
                <a:t>I</a:t>
              </a:r>
              <a:endParaRPr lang="en-US" sz="2400" kern="0" dirty="0">
                <a:solidFill>
                  <a:srgbClr val="0E2A47"/>
                </a:solidFill>
                <a:latin typeface="Times New Roman" pitchFamily="18" charset="0"/>
                <a:cs typeface="Times New Roman" pitchFamily="18" charset="0"/>
                <a:sym typeface="Arial"/>
              </a:endParaRPr>
            </a:p>
          </p:txBody>
        </p:sp>
      </p:grpSp>
      <p:cxnSp>
        <p:nvCxnSpPr>
          <p:cNvPr id="4" name="Straight Connector 3">
            <a:extLst>
              <a:ext uri="{FF2B5EF4-FFF2-40B4-BE49-F238E27FC236}">
                <a16:creationId xmlns:a16="http://schemas.microsoft.com/office/drawing/2014/main" xmlns="" id="{58F469AF-96AB-62C9-7C21-09C31B4CA06F}"/>
              </a:ext>
            </a:extLst>
          </p:cNvPr>
          <p:cNvCxnSpPr>
            <a:cxnSpLocks/>
          </p:cNvCxnSpPr>
          <p:nvPr/>
        </p:nvCxnSpPr>
        <p:spPr>
          <a:xfrm>
            <a:off x="6508081" y="1600726"/>
            <a:ext cx="0" cy="4745999"/>
          </a:xfrm>
          <a:prstGeom prst="line">
            <a:avLst/>
          </a:prstGeom>
          <a:ln w="19050">
            <a:solidFill>
              <a:schemeClr val="tx1">
                <a:lumMod val="5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xmlns="" id="{44492051-6F4D-0E50-0B75-143032914CA0}"/>
              </a:ext>
            </a:extLst>
          </p:cNvPr>
          <p:cNvGrpSpPr/>
          <p:nvPr/>
        </p:nvGrpSpPr>
        <p:grpSpPr>
          <a:xfrm rot="17619495">
            <a:off x="6447593" y="2870263"/>
            <a:ext cx="2083775" cy="1514706"/>
            <a:chOff x="1022287" y="1484770"/>
            <a:chExt cx="1456130" cy="1411289"/>
          </a:xfrm>
        </p:grpSpPr>
        <p:cxnSp>
          <p:nvCxnSpPr>
            <p:cNvPr id="15" name="Straight Connector 14">
              <a:extLst>
                <a:ext uri="{FF2B5EF4-FFF2-40B4-BE49-F238E27FC236}">
                  <a16:creationId xmlns:a16="http://schemas.microsoft.com/office/drawing/2014/main" xmlns="" id="{1278EDC0-1BC1-A9AE-AE38-C86A3E3350F4}"/>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xmlns="" id="{4B17BCE9-187F-6776-66DE-A04D7CB5E01F}"/>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xmlns="" id="{5FFC1FA4-8C89-6BC7-EEFB-1F5DBA64AB86}"/>
              </a:ext>
            </a:extLst>
          </p:cNvPr>
          <p:cNvGrpSpPr/>
          <p:nvPr/>
        </p:nvGrpSpPr>
        <p:grpSpPr>
          <a:xfrm rot="15795367">
            <a:off x="5051824" y="4499800"/>
            <a:ext cx="1767327" cy="1284677"/>
            <a:chOff x="1022287" y="1484770"/>
            <a:chExt cx="1456130" cy="1411289"/>
          </a:xfrm>
        </p:grpSpPr>
        <p:cxnSp>
          <p:nvCxnSpPr>
            <p:cNvPr id="13" name="Straight Connector 12">
              <a:extLst>
                <a:ext uri="{FF2B5EF4-FFF2-40B4-BE49-F238E27FC236}">
                  <a16:creationId xmlns:a16="http://schemas.microsoft.com/office/drawing/2014/main" xmlns="" id="{9B92F3A1-7579-6C64-3BA7-D7BC01E4C7B4}"/>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xmlns="" id="{5E41820C-B473-615C-AD9D-A2F6B532AAB1}"/>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sp>
        <p:nvSpPr>
          <p:cNvPr id="31" name="Google Shape;310;p38">
            <a:extLst>
              <a:ext uri="{FF2B5EF4-FFF2-40B4-BE49-F238E27FC236}">
                <a16:creationId xmlns:a16="http://schemas.microsoft.com/office/drawing/2014/main" xmlns="" id="{FA50AD70-EDCF-FCCC-1296-D94F79096BDC}"/>
              </a:ext>
            </a:extLst>
          </p:cNvPr>
          <p:cNvSpPr txBox="1">
            <a:spLocks/>
          </p:cNvSpPr>
          <p:nvPr/>
        </p:nvSpPr>
        <p:spPr>
          <a:xfrm>
            <a:off x="471110" y="1562196"/>
            <a:ext cx="3253497" cy="78404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lnSpc>
                <a:spcPct val="150000"/>
              </a:lnSpc>
              <a:buClr>
                <a:srgbClr val="041B2D"/>
              </a:buClr>
            </a:pPr>
            <a:r>
              <a:rPr lang="en-US" sz="2800" kern="0" dirty="0">
                <a:solidFill>
                  <a:srgbClr val="041B2D"/>
                </a:solidFill>
                <a:latin typeface="Times New Roman" pitchFamily="18" charset="0"/>
                <a:cs typeface="Times New Roman" pitchFamily="18" charset="0"/>
              </a:rPr>
              <a:t>Khi </a:t>
            </a:r>
            <a:r>
              <a:rPr lang="en-US" sz="2800" kern="0" dirty="0" err="1">
                <a:solidFill>
                  <a:srgbClr val="041B2D"/>
                </a:solidFill>
                <a:latin typeface="Times New Roman" pitchFamily="18" charset="0"/>
                <a:cs typeface="Times New Roman" pitchFamily="18" charset="0"/>
              </a:rPr>
              <a:t>i</a:t>
            </a:r>
            <a:r>
              <a:rPr lang="en-US" sz="2800" kern="0" dirty="0">
                <a:solidFill>
                  <a:srgbClr val="041B2D"/>
                </a:solidFill>
                <a:latin typeface="Times New Roman" pitchFamily="18" charset="0"/>
                <a:cs typeface="Times New Roman" pitchFamily="18" charset="0"/>
              </a:rPr>
              <a:t> </a:t>
            </a:r>
            <a:r>
              <a:rPr lang="en-US" sz="2800" kern="0" dirty="0" err="1">
                <a:solidFill>
                  <a:srgbClr val="041B2D"/>
                </a:solidFill>
                <a:latin typeface="Times New Roman" pitchFamily="18" charset="0"/>
                <a:cs typeface="Times New Roman" pitchFamily="18" charset="0"/>
              </a:rPr>
              <a:t>tăng</a:t>
            </a:r>
            <a:r>
              <a:rPr lang="en-US" sz="2800" kern="0" dirty="0">
                <a:solidFill>
                  <a:srgbClr val="041B2D"/>
                </a:solidFill>
                <a:latin typeface="Times New Roman" pitchFamily="18" charset="0"/>
                <a:cs typeface="Times New Roman" pitchFamily="18" charset="0"/>
              </a:rPr>
              <a:t> → r </a:t>
            </a:r>
            <a:r>
              <a:rPr lang="en-US" sz="2800" kern="0" dirty="0" err="1">
                <a:solidFill>
                  <a:srgbClr val="041B2D"/>
                </a:solidFill>
                <a:latin typeface="Times New Roman" pitchFamily="18" charset="0"/>
                <a:cs typeface="Times New Roman" pitchFamily="18" charset="0"/>
              </a:rPr>
              <a:t>tăng</a:t>
            </a:r>
            <a:endParaRPr lang="en-US" sz="2800" kern="0" dirty="0">
              <a:solidFill>
                <a:srgbClr val="041B2D"/>
              </a:solidFill>
              <a:latin typeface="Times New Roman" pitchFamily="18" charset="0"/>
              <a:cs typeface="Times New Roman" pitchFamily="18" charset="0"/>
            </a:endParaRPr>
          </a:p>
        </p:txBody>
      </p:sp>
      <p:sp>
        <p:nvSpPr>
          <p:cNvPr id="32" name="Google Shape;310;p38">
            <a:extLst>
              <a:ext uri="{FF2B5EF4-FFF2-40B4-BE49-F238E27FC236}">
                <a16:creationId xmlns:a16="http://schemas.microsoft.com/office/drawing/2014/main" xmlns="" id="{C80B9CF9-6640-1B1B-3756-FF471A40DE05}"/>
              </a:ext>
            </a:extLst>
          </p:cNvPr>
          <p:cNvSpPr txBox="1">
            <a:spLocks/>
          </p:cNvSpPr>
          <p:nvPr/>
        </p:nvSpPr>
        <p:spPr>
          <a:xfrm>
            <a:off x="76205" y="2522218"/>
            <a:ext cx="3344963" cy="107411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lnSpc>
                <a:spcPct val="150000"/>
              </a:lnSpc>
              <a:buClr>
                <a:srgbClr val="041B2D"/>
              </a:buClr>
            </a:pPr>
            <a:r>
              <a:rPr lang="en-US" sz="2800" kern="0" dirty="0">
                <a:solidFill>
                  <a:srgbClr val="041B2D"/>
                </a:solidFill>
                <a:latin typeface="Times New Roman" pitchFamily="18" charset="0"/>
                <a:cs typeface="Times New Roman" pitchFamily="18" charset="0"/>
              </a:rPr>
              <a:t>Khi r = 90</a:t>
            </a:r>
            <a:r>
              <a:rPr lang="en-US" sz="2800" kern="0" baseline="30000" dirty="0">
                <a:solidFill>
                  <a:srgbClr val="041B2D"/>
                </a:solidFill>
                <a:latin typeface="Times New Roman" pitchFamily="18" charset="0"/>
                <a:cs typeface="Times New Roman" pitchFamily="18" charset="0"/>
              </a:rPr>
              <a:t>o</a:t>
            </a:r>
            <a:r>
              <a:rPr lang="en-US" sz="2800" kern="0" dirty="0">
                <a:solidFill>
                  <a:srgbClr val="041B2D"/>
                </a:solidFill>
                <a:latin typeface="Times New Roman" pitchFamily="18" charset="0"/>
                <a:cs typeface="Times New Roman" pitchFamily="18" charset="0"/>
              </a:rPr>
              <a:t> → </a:t>
            </a:r>
            <a:r>
              <a:rPr lang="en-US" sz="2800" kern="0" dirty="0" err="1">
                <a:solidFill>
                  <a:srgbClr val="041B2D"/>
                </a:solidFill>
                <a:latin typeface="Times New Roman" pitchFamily="18" charset="0"/>
                <a:cs typeface="Times New Roman" pitchFamily="18" charset="0"/>
              </a:rPr>
              <a:t>i</a:t>
            </a:r>
            <a:r>
              <a:rPr lang="en-US" sz="2800" kern="0" dirty="0">
                <a:solidFill>
                  <a:srgbClr val="041B2D"/>
                </a:solidFill>
                <a:latin typeface="Times New Roman" pitchFamily="18" charset="0"/>
                <a:cs typeface="Times New Roman" pitchFamily="18" charset="0"/>
              </a:rPr>
              <a:t> </a:t>
            </a:r>
            <a:r>
              <a:rPr lang="en-US" sz="2800" kern="0" dirty="0" err="1">
                <a:solidFill>
                  <a:srgbClr val="041B2D"/>
                </a:solidFill>
                <a:latin typeface="Times New Roman" pitchFamily="18" charset="0"/>
                <a:cs typeface="Times New Roman" pitchFamily="18" charset="0"/>
              </a:rPr>
              <a:t>đạt</a:t>
            </a:r>
            <a:r>
              <a:rPr lang="en-US" sz="2800" kern="0" dirty="0">
                <a:solidFill>
                  <a:srgbClr val="041B2D"/>
                </a:solidFill>
                <a:latin typeface="Times New Roman" pitchFamily="18" charset="0"/>
                <a:cs typeface="Times New Roman" pitchFamily="18" charset="0"/>
              </a:rPr>
              <a:t> </a:t>
            </a:r>
            <a:r>
              <a:rPr lang="en-US" sz="2800" kern="0" dirty="0" err="1">
                <a:solidFill>
                  <a:srgbClr val="041B2D"/>
                </a:solidFill>
                <a:latin typeface="Times New Roman" pitchFamily="18" charset="0"/>
                <a:cs typeface="Times New Roman" pitchFamily="18" charset="0"/>
              </a:rPr>
              <a:t>i</a:t>
            </a:r>
            <a:r>
              <a:rPr lang="en-US" sz="2800" kern="0" baseline="-25000" dirty="0" err="1">
                <a:solidFill>
                  <a:srgbClr val="041B2D"/>
                </a:solidFill>
                <a:latin typeface="Times New Roman" pitchFamily="18" charset="0"/>
                <a:cs typeface="Times New Roman" pitchFamily="18" charset="0"/>
              </a:rPr>
              <a:t>th</a:t>
            </a:r>
            <a:endParaRPr lang="en-US" sz="2800" kern="0" baseline="-25000" dirty="0">
              <a:solidFill>
                <a:srgbClr val="041B2D"/>
              </a:solidFill>
              <a:latin typeface="Times New Roman" pitchFamily="18" charset="0"/>
              <a:cs typeface="Times New Roman" pitchFamily="18" charset="0"/>
            </a:endParaRPr>
          </a:p>
        </p:txBody>
      </p:sp>
      <p:sp>
        <p:nvSpPr>
          <p:cNvPr id="33" name="Google Shape;310;p38">
            <a:extLst>
              <a:ext uri="{FF2B5EF4-FFF2-40B4-BE49-F238E27FC236}">
                <a16:creationId xmlns:a16="http://schemas.microsoft.com/office/drawing/2014/main" xmlns="" id="{1BD163EB-ED12-0540-1C89-FCBD3B8A167B}"/>
              </a:ext>
            </a:extLst>
          </p:cNvPr>
          <p:cNvSpPr txBox="1">
            <a:spLocks/>
          </p:cNvSpPr>
          <p:nvPr/>
        </p:nvSpPr>
        <p:spPr>
          <a:xfrm>
            <a:off x="47037" y="3582000"/>
            <a:ext cx="3253497" cy="85884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lnSpc>
                <a:spcPct val="150000"/>
              </a:lnSpc>
              <a:buClr>
                <a:srgbClr val="041B2D"/>
              </a:buClr>
            </a:pPr>
            <a:r>
              <a:rPr lang="en-US" sz="2800" kern="0" dirty="0">
                <a:solidFill>
                  <a:srgbClr val="041B2D"/>
                </a:solidFill>
                <a:latin typeface="Times New Roman" pitchFamily="18" charset="0"/>
                <a:cs typeface="Times New Roman" pitchFamily="18" charset="0"/>
              </a:rPr>
              <a:t>→ n</a:t>
            </a:r>
            <a:r>
              <a:rPr lang="en-US" sz="2800" kern="0" baseline="-25000" dirty="0">
                <a:solidFill>
                  <a:srgbClr val="041B2D"/>
                </a:solidFill>
                <a:latin typeface="Times New Roman" pitchFamily="18" charset="0"/>
                <a:cs typeface="Times New Roman" pitchFamily="18" charset="0"/>
              </a:rPr>
              <a:t>1</a:t>
            </a:r>
            <a:r>
              <a:rPr lang="en-US" sz="2800" kern="0" dirty="0">
                <a:solidFill>
                  <a:srgbClr val="041B2D"/>
                </a:solidFill>
                <a:latin typeface="Times New Roman" pitchFamily="18" charset="0"/>
                <a:cs typeface="Times New Roman" pitchFamily="18" charset="0"/>
              </a:rPr>
              <a:t>sini = n</a:t>
            </a:r>
            <a:r>
              <a:rPr lang="en-US" sz="2800" kern="0" baseline="-25000" dirty="0">
                <a:solidFill>
                  <a:srgbClr val="041B2D"/>
                </a:solidFill>
                <a:latin typeface="Times New Roman" pitchFamily="18" charset="0"/>
                <a:cs typeface="Times New Roman" pitchFamily="18" charset="0"/>
              </a:rPr>
              <a:t>2</a:t>
            </a:r>
            <a:r>
              <a:rPr lang="en-US" sz="2800" kern="0" dirty="0">
                <a:solidFill>
                  <a:srgbClr val="041B2D"/>
                </a:solidFill>
                <a:latin typeface="Times New Roman" pitchFamily="18" charset="0"/>
                <a:cs typeface="Times New Roman" pitchFamily="18" charset="0"/>
              </a:rPr>
              <a:t>sin90</a:t>
            </a:r>
            <a:r>
              <a:rPr lang="en-US" sz="2800" kern="0" baseline="30000" dirty="0">
                <a:solidFill>
                  <a:srgbClr val="041B2D"/>
                </a:solidFill>
                <a:latin typeface="Times New Roman" pitchFamily="18" charset="0"/>
                <a:cs typeface="Times New Roman" pitchFamily="18" charset="0"/>
              </a:rPr>
              <a:t>o</a:t>
            </a:r>
            <a:endParaRPr lang="en-US" sz="2800" kern="0" baseline="30000" dirty="0">
              <a:solidFill>
                <a:srgbClr val="C00000"/>
              </a:solidFill>
              <a:latin typeface="Times New Roman" pitchFamily="18" charset="0"/>
              <a:cs typeface="Times New Roman" pitchFamily="18" charset="0"/>
            </a:endParaRPr>
          </a:p>
          <a:p>
            <a:pPr marL="0" indent="0">
              <a:lnSpc>
                <a:spcPct val="150000"/>
              </a:lnSpc>
              <a:buClr>
                <a:srgbClr val="041B2D"/>
              </a:buClr>
            </a:pPr>
            <a:endParaRPr lang="en-US" sz="2000" kern="0" dirty="0">
              <a:solidFill>
                <a:srgbClr val="C00000"/>
              </a:solidFill>
            </a:endParaRPr>
          </a:p>
        </p:txBody>
      </p:sp>
      <mc:AlternateContent xmlns:mc="http://schemas.openxmlformats.org/markup-compatibility/2006">
        <mc:Choice xmlns:a14="http://schemas.microsoft.com/office/drawing/2010/main" Requires="a14">
          <p:sp>
            <p:nvSpPr>
              <p:cNvPr id="34" name="Google Shape;310;p38">
                <a:extLst>
                  <a:ext uri="{FF2B5EF4-FFF2-40B4-BE49-F238E27FC236}">
                    <a16:creationId xmlns:a16="http://schemas.microsoft.com/office/drawing/2014/main" xmlns="" id="{DEDB30F9-907A-82D5-AC38-0CE963A8CFCB}"/>
                  </a:ext>
                </a:extLst>
              </p:cNvPr>
              <p:cNvSpPr txBox="1">
                <a:spLocks/>
              </p:cNvSpPr>
              <p:nvPr/>
            </p:nvSpPr>
            <p:spPr>
              <a:xfrm>
                <a:off x="76201" y="4440840"/>
                <a:ext cx="3754148" cy="85884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lnSpc>
                    <a:spcPct val="150000"/>
                  </a:lnSpc>
                  <a:buClr>
                    <a:srgbClr val="041B2D"/>
                  </a:buClr>
                </a:pPr>
                <a:r>
                  <a:rPr lang="en-US" sz="2800" b="1" kern="0" dirty="0">
                    <a:solidFill>
                      <a:srgbClr val="041B2D"/>
                    </a:solidFill>
                    <a:latin typeface="Times New Roman" pitchFamily="18" charset="0"/>
                    <a:cs typeface="Times New Roman" pitchFamily="18" charset="0"/>
                  </a:rPr>
                  <a:t>→ </a:t>
                </a:r>
                <a:r>
                  <a:rPr lang="vi-VN" sz="2800" b="1" kern="0" dirty="0">
                    <a:solidFill>
                      <a:srgbClr val="041B2D"/>
                    </a:solidFill>
                    <a:latin typeface="Times New Roman" pitchFamily="18" charset="0"/>
                    <a:cs typeface="Times New Roman" pitchFamily="18" charset="0"/>
                  </a:rPr>
                  <a:t>sin</a:t>
                </a:r>
                <a:r>
                  <a:rPr lang="en-US" sz="2800" b="1" kern="0" dirty="0" err="1">
                    <a:solidFill>
                      <a:srgbClr val="041B2D"/>
                    </a:solidFill>
                    <a:latin typeface="Times New Roman" pitchFamily="18" charset="0"/>
                    <a:cs typeface="Times New Roman" pitchFamily="18" charset="0"/>
                  </a:rPr>
                  <a:t>i</a:t>
                </a:r>
                <a:r>
                  <a:rPr lang="en-US" sz="2800" b="1" kern="0" baseline="-25000" dirty="0" err="1">
                    <a:solidFill>
                      <a:srgbClr val="041B2D"/>
                    </a:solidFill>
                    <a:latin typeface="Times New Roman" pitchFamily="18" charset="0"/>
                    <a:cs typeface="Times New Roman" pitchFamily="18" charset="0"/>
                  </a:rPr>
                  <a:t>th</a:t>
                </a:r>
                <a:r>
                  <a:rPr lang="en-US" sz="2800" b="1" kern="0" dirty="0">
                    <a:solidFill>
                      <a:srgbClr val="041B2D"/>
                    </a:solidFill>
                    <a:latin typeface="Times New Roman" pitchFamily="18" charset="0"/>
                    <a:cs typeface="Times New Roman" pitchFamily="18" charset="0"/>
                  </a:rPr>
                  <a:t> = </a:t>
                </a:r>
                <a14:m>
                  <m:oMath xmlns:m="http://schemas.openxmlformats.org/officeDocument/2006/math">
                    <m:f>
                      <m:fPr>
                        <m:ctrlPr>
                          <a:rPr lang="en-US" sz="2800" b="1" i="1" kern="0">
                            <a:solidFill>
                              <a:srgbClr val="041B2D"/>
                            </a:solidFill>
                            <a:latin typeface="Cambria Math"/>
                          </a:rPr>
                        </m:ctrlPr>
                      </m:fPr>
                      <m:num>
                        <m:r>
                          <m:rPr>
                            <m:nor/>
                          </m:rPr>
                          <a:rPr lang="en-US" sz="2800" b="1" kern="0" dirty="0">
                            <a:solidFill>
                              <a:srgbClr val="041B2D"/>
                            </a:solidFill>
                            <a:latin typeface="Times New Roman" pitchFamily="18" charset="0"/>
                            <a:cs typeface="Times New Roman" pitchFamily="18" charset="0"/>
                          </a:rPr>
                          <m:t>n</m:t>
                        </m:r>
                        <m:r>
                          <m:rPr>
                            <m:nor/>
                          </m:rPr>
                          <a:rPr lang="en-US" sz="2800" b="1" kern="0" baseline="-25000" dirty="0">
                            <a:solidFill>
                              <a:srgbClr val="041B2D"/>
                            </a:solidFill>
                            <a:latin typeface="Times New Roman" pitchFamily="18" charset="0"/>
                            <a:cs typeface="Times New Roman" pitchFamily="18" charset="0"/>
                          </a:rPr>
                          <m:t>2</m:t>
                        </m:r>
                      </m:num>
                      <m:den>
                        <m:r>
                          <m:rPr>
                            <m:nor/>
                          </m:rPr>
                          <a:rPr lang="en-US" sz="2800" b="1" kern="0" dirty="0">
                            <a:solidFill>
                              <a:srgbClr val="041B2D"/>
                            </a:solidFill>
                            <a:latin typeface="Times New Roman" pitchFamily="18" charset="0"/>
                            <a:cs typeface="Times New Roman" pitchFamily="18" charset="0"/>
                          </a:rPr>
                          <m:t>n</m:t>
                        </m:r>
                        <m:r>
                          <m:rPr>
                            <m:nor/>
                          </m:rPr>
                          <a:rPr lang="en-US" sz="2800" b="1" kern="0" baseline="-25000" dirty="0">
                            <a:solidFill>
                              <a:srgbClr val="041B2D"/>
                            </a:solidFill>
                            <a:latin typeface="Times New Roman" pitchFamily="18" charset="0"/>
                            <a:cs typeface="Times New Roman" pitchFamily="18" charset="0"/>
                          </a:rPr>
                          <m:t>1</m:t>
                        </m:r>
                      </m:den>
                    </m:f>
                  </m:oMath>
                </a14:m>
                <a:endParaRPr lang="en-US" sz="2800" b="1" kern="0" dirty="0">
                  <a:solidFill>
                    <a:srgbClr val="C00000"/>
                  </a:solidFill>
                  <a:latin typeface="Times New Roman" pitchFamily="18" charset="0"/>
                  <a:cs typeface="Times New Roman" pitchFamily="18" charset="0"/>
                </a:endParaRPr>
              </a:p>
            </p:txBody>
          </p:sp>
        </mc:Choice>
        <mc:Fallback>
          <p:sp>
            <p:nvSpPr>
              <p:cNvPr id="34" name="Google Shape;310;p38">
                <a:extLst>
                  <a:ext uri="{FF2B5EF4-FFF2-40B4-BE49-F238E27FC236}">
                    <a16:creationId xmlns:a16="http://schemas.microsoft.com/office/drawing/2014/main" xmlns:a14="http://schemas.microsoft.com/office/drawing/2010/main" xmlns="" id="{DEDB30F9-907A-82D5-AC38-0CE963A8CFCB}"/>
                  </a:ext>
                </a:extLst>
              </p:cNvPr>
              <p:cNvSpPr txBox="1">
                <a:spLocks noRot="1" noChangeAspect="1" noMove="1" noResize="1" noEditPoints="1" noAdjustHandles="1" noChangeArrowheads="1" noChangeShapeType="1" noTextEdit="1"/>
              </p:cNvSpPr>
              <p:nvPr/>
            </p:nvSpPr>
            <p:spPr>
              <a:xfrm>
                <a:off x="76201" y="4440840"/>
                <a:ext cx="3754148" cy="858840"/>
              </a:xfrm>
              <a:prstGeom prst="rect">
                <a:avLst/>
              </a:prstGeom>
              <a:blipFill rotWithShape="1">
                <a:blip r:embed="rId3"/>
                <a:stretch>
                  <a:fillRect l="-3415" b="-21986"/>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3155949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3000"/>
                                  </p:iterate>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childTnLst>
                          </p:cTn>
                        </p:par>
                        <p:par>
                          <p:cTn id="8" fill="hold">
                            <p:stCondLst>
                              <p:cond delay="695"/>
                            </p:stCondLst>
                            <p:childTnLst>
                              <p:par>
                                <p:cTn id="9" presetID="22" presetClass="entr" presetSubtype="4"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500"/>
                                        <p:tgtEl>
                                          <p:spTgt spid="12"/>
                                        </p:tgtEl>
                                      </p:cBhvr>
                                    </p:animEffect>
                                  </p:childTnLst>
                                </p:cTn>
                              </p:par>
                            </p:childTnLst>
                          </p:cTn>
                        </p:par>
                        <p:par>
                          <p:cTn id="12" fill="hold">
                            <p:stCondLst>
                              <p:cond delay="1195"/>
                            </p:stCondLst>
                            <p:childTnLst>
                              <p:par>
                                <p:cTn id="13" presetID="22" presetClass="entr" presetSubtype="8"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iterate type="lt">
                                    <p:tmPct val="3000"/>
                                  </p:iterate>
                                  <p:childTnLst>
                                    <p:set>
                                      <p:cBhvr>
                                        <p:cTn id="19" dur="1" fill="hold">
                                          <p:stCondLst>
                                            <p:cond delay="0"/>
                                          </p:stCondLst>
                                        </p:cTn>
                                        <p:tgtEl>
                                          <p:spTgt spid="32"/>
                                        </p:tgtEl>
                                        <p:attrNameLst>
                                          <p:attrName>style.visibility</p:attrName>
                                        </p:attrNameLst>
                                      </p:cBhvr>
                                      <p:to>
                                        <p:strVal val="visible"/>
                                      </p:to>
                                    </p:set>
                                    <p:animEffect transition="in" filter="wipe(left)">
                                      <p:cBhvr>
                                        <p:cTn id="20" dur="500"/>
                                        <p:tgtEl>
                                          <p:spTgt spid="3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iterate type="lt">
                                    <p:tmPct val="3000"/>
                                  </p:iterate>
                                  <p:childTnLst>
                                    <p:set>
                                      <p:cBhvr>
                                        <p:cTn id="24" dur="1" fill="hold">
                                          <p:stCondLst>
                                            <p:cond delay="0"/>
                                          </p:stCondLst>
                                        </p:cTn>
                                        <p:tgtEl>
                                          <p:spTgt spid="33"/>
                                        </p:tgtEl>
                                        <p:attrNameLst>
                                          <p:attrName>style.visibility</p:attrName>
                                        </p:attrNameLst>
                                      </p:cBhvr>
                                      <p:to>
                                        <p:strVal val="visible"/>
                                      </p:to>
                                    </p:set>
                                    <p:animEffect transition="in" filter="wipe(left)">
                                      <p:cBhvr>
                                        <p:cTn id="25" dur="500"/>
                                        <p:tgtEl>
                                          <p:spTgt spid="3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iterate type="lt">
                                    <p:tmPct val="3000"/>
                                  </p:iterate>
                                  <p:childTnLst>
                                    <p:set>
                                      <p:cBhvr>
                                        <p:cTn id="29" dur="1" fill="hold">
                                          <p:stCondLst>
                                            <p:cond delay="0"/>
                                          </p:stCondLst>
                                        </p:cTn>
                                        <p:tgtEl>
                                          <p:spTgt spid="34"/>
                                        </p:tgtEl>
                                        <p:attrNameLst>
                                          <p:attrName>style.visibility</p:attrName>
                                        </p:attrNameLst>
                                      </p:cBhvr>
                                      <p:to>
                                        <p:strVal val="visible"/>
                                      </p:to>
                                    </p:set>
                                    <p:animEffect transition="in" filter="wipe(left)">
                                      <p:cBhvr>
                                        <p:cTn id="30"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3" grpId="0"/>
      <p:bldP spid="3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hí nghiệm phản xạ toàn phần">
            <a:hlinkClick r:id="" action="ppaction://media"/>
            <a:extLst>
              <a:ext uri="{FF2B5EF4-FFF2-40B4-BE49-F238E27FC236}">
                <a16:creationId xmlns:a16="http://schemas.microsoft.com/office/drawing/2014/main" xmlns="" id="{F7654F39-CB99-F74A-EB0C-BE4ACA48E78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Tree>
    <p:extLst>
      <p:ext uri="{BB962C8B-B14F-4D97-AF65-F5344CB8AC3E}">
        <p14:creationId xmlns:p14="http://schemas.microsoft.com/office/powerpoint/2010/main" val="2499252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22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10;p38">
            <a:extLst>
              <a:ext uri="{FF2B5EF4-FFF2-40B4-BE49-F238E27FC236}">
                <a16:creationId xmlns:a16="http://schemas.microsoft.com/office/drawing/2014/main" xmlns="" id="{5F104E50-FE57-612D-E87A-2BDAF7D210D0}"/>
              </a:ext>
            </a:extLst>
          </p:cNvPr>
          <p:cNvSpPr txBox="1">
            <a:spLocks/>
          </p:cNvSpPr>
          <p:nvPr/>
        </p:nvSpPr>
        <p:spPr>
          <a:xfrm>
            <a:off x="0" y="0"/>
            <a:ext cx="9144000" cy="8031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marR="0" lvl="0" indent="0" algn="l" defTabSz="914400" rtl="0" eaLnBrk="1" fontAlgn="auto" latinLnBrk="0" hangingPunct="1">
              <a:lnSpc>
                <a:spcPct val="100000"/>
              </a:lnSpc>
              <a:spcBef>
                <a:spcPts val="0"/>
              </a:spcBef>
              <a:spcAft>
                <a:spcPts val="0"/>
              </a:spcAft>
              <a:buClr>
                <a:srgbClr val="041B2D"/>
              </a:buClr>
              <a:buSzPts val="1400"/>
              <a:buFont typeface="DM Sans"/>
              <a:buNone/>
              <a:tabLst/>
              <a:defRPr/>
            </a:pPr>
            <a:r>
              <a:rPr kumimoji="0" lang="vi-VN" sz="2800" b="0" i="0" u="none" strike="noStrike" kern="0" cap="none" spc="0" normalizeH="0" baseline="0" noProof="0" dirty="0">
                <a:ln>
                  <a:noFill/>
                </a:ln>
                <a:solidFill>
                  <a:srgbClr val="041B2D"/>
                </a:solidFill>
                <a:effectLst/>
                <a:uLnTx/>
                <a:uFillTx/>
                <a:latin typeface="Times New Roman" pitchFamily="18" charset="0"/>
                <a:cs typeface="Times New Roman" pitchFamily="18" charset="0"/>
                <a:sym typeface="DM Sans"/>
              </a:rPr>
              <a:t>Góc tới lúc bắt đầu không quan sát thãy tia khúc xạ được gọi là </a:t>
            </a:r>
            <a:r>
              <a:rPr kumimoji="0" lang="vi-VN" sz="2800" b="1" i="0" u="none" strike="noStrike" kern="0" cap="none" spc="0" normalizeH="0" baseline="0" noProof="0" dirty="0">
                <a:ln>
                  <a:noFill/>
                </a:ln>
                <a:solidFill>
                  <a:srgbClr val="C00000"/>
                </a:solidFill>
                <a:effectLst/>
                <a:uLnTx/>
                <a:uFillTx/>
                <a:latin typeface="Times New Roman" pitchFamily="18" charset="0"/>
                <a:cs typeface="Times New Roman" pitchFamily="18" charset="0"/>
                <a:sym typeface="DM Sans"/>
              </a:rPr>
              <a:t>góc tới hạn </a:t>
            </a:r>
            <a:r>
              <a:rPr kumimoji="0" lang="vi-VN" sz="2800" b="0" i="0" u="none" strike="noStrike" kern="0" cap="none" spc="0" normalizeH="0" baseline="0" noProof="0" dirty="0">
                <a:ln>
                  <a:noFill/>
                </a:ln>
                <a:solidFill>
                  <a:srgbClr val="041B2D"/>
                </a:solidFill>
                <a:effectLst/>
                <a:uLnTx/>
                <a:uFillTx/>
                <a:latin typeface="Times New Roman" pitchFamily="18" charset="0"/>
                <a:cs typeface="Times New Roman" pitchFamily="18" charset="0"/>
                <a:sym typeface="DM Sans"/>
              </a:rPr>
              <a:t>(kí hiệu: i</a:t>
            </a:r>
            <a:r>
              <a:rPr kumimoji="0" lang="en-US" sz="2800" b="0" i="0" u="none" strike="noStrike" kern="0" cap="none" spc="0" normalizeH="0" baseline="-25000" noProof="0" dirty="0">
                <a:ln>
                  <a:noFill/>
                </a:ln>
                <a:solidFill>
                  <a:srgbClr val="041B2D"/>
                </a:solidFill>
                <a:effectLst/>
                <a:uLnTx/>
                <a:uFillTx/>
                <a:latin typeface="Times New Roman" pitchFamily="18" charset="0"/>
                <a:cs typeface="Times New Roman" pitchFamily="18" charset="0"/>
                <a:sym typeface="DM Sans"/>
              </a:rPr>
              <a:t>t</a:t>
            </a:r>
            <a:r>
              <a:rPr kumimoji="0" lang="vi-VN" sz="2800" b="0" i="0" u="none" strike="noStrike" kern="0" cap="none" spc="0" normalizeH="0" baseline="-25000" noProof="0" dirty="0">
                <a:ln>
                  <a:noFill/>
                </a:ln>
                <a:solidFill>
                  <a:srgbClr val="041B2D"/>
                </a:solidFill>
                <a:effectLst/>
                <a:uLnTx/>
                <a:uFillTx/>
                <a:latin typeface="Times New Roman" pitchFamily="18" charset="0"/>
                <a:cs typeface="Times New Roman" pitchFamily="18" charset="0"/>
                <a:sym typeface="DM Sans"/>
              </a:rPr>
              <a:t>h</a:t>
            </a:r>
            <a:r>
              <a:rPr kumimoji="0" lang="vi-VN" sz="2800" b="0" i="0" u="none" strike="noStrike" kern="0" cap="none" spc="0" normalizeH="0" baseline="0" noProof="0" dirty="0">
                <a:ln>
                  <a:noFill/>
                </a:ln>
                <a:solidFill>
                  <a:srgbClr val="041B2D"/>
                </a:solidFill>
                <a:effectLst/>
                <a:uLnTx/>
                <a:uFillTx/>
                <a:latin typeface="Times New Roman" pitchFamily="18" charset="0"/>
                <a:cs typeface="Times New Roman" pitchFamily="18" charset="0"/>
                <a:sym typeface="DM Sans"/>
              </a:rPr>
              <a:t>)</a:t>
            </a:r>
            <a:endParaRPr kumimoji="0" lang="en-US" sz="2800" b="0" i="0" u="none" strike="noStrike" kern="0" cap="none" spc="0" normalizeH="0" baseline="0" noProof="0" dirty="0">
              <a:ln>
                <a:noFill/>
              </a:ln>
              <a:solidFill>
                <a:srgbClr val="041B2D"/>
              </a:solidFill>
              <a:effectLst/>
              <a:uLnTx/>
              <a:uFillTx/>
              <a:latin typeface="Times New Roman" pitchFamily="18" charset="0"/>
              <a:cs typeface="Times New Roman" pitchFamily="18" charset="0"/>
              <a:sym typeface="DM Sans"/>
            </a:endParaRPr>
          </a:p>
        </p:txBody>
      </p:sp>
      <p:sp>
        <p:nvSpPr>
          <p:cNvPr id="3" name="Google Shape;310;p38">
            <a:extLst>
              <a:ext uri="{FF2B5EF4-FFF2-40B4-BE49-F238E27FC236}">
                <a16:creationId xmlns:a16="http://schemas.microsoft.com/office/drawing/2014/main" xmlns="" id="{94FF653D-BF73-1780-F745-FDF7EF19308F}"/>
              </a:ext>
            </a:extLst>
          </p:cNvPr>
          <p:cNvSpPr txBox="1">
            <a:spLocks/>
          </p:cNvSpPr>
          <p:nvPr/>
        </p:nvSpPr>
        <p:spPr>
          <a:xfrm>
            <a:off x="0" y="822019"/>
            <a:ext cx="9067800" cy="89920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lnSpc>
                <a:spcPct val="115000"/>
              </a:lnSpc>
              <a:buClr>
                <a:schemeClr val="dk1"/>
              </a:buClr>
              <a:buSzPts val="1400"/>
              <a:buFont typeface="DM Sans"/>
              <a:buNone/>
              <a:defRPr sz="2000">
                <a:solidFill>
                  <a:srgbClr val="041B2D"/>
                </a:solidFill>
                <a:latin typeface="Arial" panose="020B0604020202020204" pitchFamily="34" charset="0"/>
                <a:ea typeface="DM Sans"/>
                <a:cs typeface="Arial" panose="020B0604020202020204" pitchFamily="34" charset="0"/>
              </a:defRPr>
            </a:lvl1pPr>
            <a:lvl2pPr marL="914400" indent="-317500" algn="ctr">
              <a:buClr>
                <a:schemeClr val="dk1"/>
              </a:buClr>
              <a:buSzPts val="1400"/>
              <a:buFont typeface="DM Sans"/>
              <a:buNone/>
              <a:defRPr>
                <a:solidFill>
                  <a:schemeClr val="dk1"/>
                </a:solidFill>
                <a:latin typeface="DM Sans"/>
                <a:ea typeface="DM Sans"/>
                <a:cs typeface="DM Sans"/>
              </a:defRPr>
            </a:lvl2pPr>
            <a:lvl3pPr marL="1371600" indent="-317500" algn="ctr">
              <a:buClr>
                <a:schemeClr val="dk1"/>
              </a:buClr>
              <a:buSzPts val="1400"/>
              <a:buFont typeface="DM Sans"/>
              <a:buNone/>
              <a:defRPr>
                <a:solidFill>
                  <a:schemeClr val="dk1"/>
                </a:solidFill>
                <a:latin typeface="DM Sans"/>
                <a:ea typeface="DM Sans"/>
                <a:cs typeface="DM Sans"/>
              </a:defRPr>
            </a:lvl3pPr>
            <a:lvl4pPr marL="1828800" indent="-317500" algn="ctr">
              <a:buClr>
                <a:schemeClr val="dk1"/>
              </a:buClr>
              <a:buSzPts val="1400"/>
              <a:buFont typeface="DM Sans"/>
              <a:buNone/>
              <a:defRPr>
                <a:solidFill>
                  <a:schemeClr val="dk1"/>
                </a:solidFill>
                <a:latin typeface="DM Sans"/>
                <a:ea typeface="DM Sans"/>
                <a:cs typeface="DM Sans"/>
              </a:defRPr>
            </a:lvl4pPr>
            <a:lvl5pPr marL="2286000" indent="-317500" algn="ctr">
              <a:buClr>
                <a:schemeClr val="dk1"/>
              </a:buClr>
              <a:buSzPts val="1400"/>
              <a:buFont typeface="DM Sans"/>
              <a:buNone/>
              <a:defRPr>
                <a:solidFill>
                  <a:schemeClr val="dk1"/>
                </a:solidFill>
                <a:latin typeface="DM Sans"/>
                <a:ea typeface="DM Sans"/>
                <a:cs typeface="DM Sans"/>
              </a:defRPr>
            </a:lvl5pPr>
            <a:lvl6pPr marL="2743200" indent="-317500" algn="ctr">
              <a:buClr>
                <a:schemeClr val="dk1"/>
              </a:buClr>
              <a:buSzPts val="1400"/>
              <a:buFont typeface="DM Sans"/>
              <a:buNone/>
              <a:defRPr>
                <a:solidFill>
                  <a:schemeClr val="dk1"/>
                </a:solidFill>
                <a:latin typeface="DM Sans"/>
                <a:ea typeface="DM Sans"/>
                <a:cs typeface="DM Sans"/>
              </a:defRPr>
            </a:lvl6pPr>
            <a:lvl7pPr marL="3200400" indent="-317500" algn="ctr">
              <a:buClr>
                <a:schemeClr val="dk1"/>
              </a:buClr>
              <a:buSzPts val="1400"/>
              <a:buFont typeface="DM Sans"/>
              <a:buNone/>
              <a:defRPr>
                <a:solidFill>
                  <a:schemeClr val="dk1"/>
                </a:solidFill>
                <a:latin typeface="DM Sans"/>
                <a:ea typeface="DM Sans"/>
                <a:cs typeface="DM Sans"/>
              </a:defRPr>
            </a:lvl7pPr>
            <a:lvl8pPr marL="3657600" indent="-317500" algn="ctr">
              <a:buClr>
                <a:schemeClr val="dk1"/>
              </a:buClr>
              <a:buSzPts val="1400"/>
              <a:buFont typeface="DM Sans"/>
              <a:buNone/>
              <a:defRPr>
                <a:solidFill>
                  <a:schemeClr val="dk1"/>
                </a:solidFill>
                <a:latin typeface="DM Sans"/>
                <a:ea typeface="DM Sans"/>
                <a:cs typeface="DM Sans"/>
              </a:defRPr>
            </a:lvl8pPr>
            <a:lvl9pPr marL="4114800" indent="-317500" algn="ctr">
              <a:buClr>
                <a:schemeClr val="dk1"/>
              </a:buClr>
              <a:buSzPts val="1400"/>
              <a:buFont typeface="DM Sans"/>
              <a:buNone/>
              <a:defRPr>
                <a:solidFill>
                  <a:schemeClr val="dk1"/>
                </a:solidFill>
                <a:latin typeface="DM Sans"/>
                <a:ea typeface="DM Sans"/>
                <a:cs typeface="DM Sans"/>
              </a:defRPr>
            </a:lvl9pPr>
          </a:lstStyle>
          <a:p>
            <a:pPr marL="0" marR="0" lvl="0" indent="0" defTabSz="914400" eaLnBrk="1" fontAlgn="auto" latinLnBrk="0" hangingPunct="1">
              <a:lnSpc>
                <a:spcPct val="100000"/>
              </a:lnSpc>
              <a:spcBef>
                <a:spcPts val="0"/>
              </a:spcBef>
              <a:spcAft>
                <a:spcPts val="0"/>
              </a:spcAft>
              <a:buClr>
                <a:srgbClr val="041B2D"/>
              </a:buClr>
              <a:buSzPts val="1400"/>
              <a:buFont typeface="DM Sans"/>
              <a:buNone/>
              <a:tabLst/>
              <a:defRPr/>
            </a:pPr>
            <a:r>
              <a:rPr kumimoji="0" lang="vi-VN" sz="2800" b="0" i="0" u="none" strike="noStrike" kern="0" cap="none" spc="0" normalizeH="0" baseline="0" noProof="0" dirty="0">
                <a:ln>
                  <a:noFill/>
                </a:ln>
                <a:solidFill>
                  <a:srgbClr val="041B2D"/>
                </a:solidFill>
                <a:effectLst/>
                <a:uLnTx/>
                <a:uFillTx/>
                <a:latin typeface="Times New Roman" pitchFamily="18" charset="0"/>
                <a:cs typeface="Times New Roman" pitchFamily="18" charset="0"/>
              </a:rPr>
              <a:t>Khi i &gt; i</a:t>
            </a:r>
            <a:r>
              <a:rPr kumimoji="0" lang="vi-VN" sz="2800" b="0" i="0" u="none" strike="noStrike" kern="0" cap="none" spc="0" normalizeH="0" baseline="-25000" noProof="0" dirty="0">
                <a:ln>
                  <a:noFill/>
                </a:ln>
                <a:solidFill>
                  <a:srgbClr val="041B2D"/>
                </a:solidFill>
                <a:effectLst/>
                <a:uLnTx/>
                <a:uFillTx/>
                <a:latin typeface="Times New Roman" pitchFamily="18" charset="0"/>
                <a:cs typeface="Times New Roman" pitchFamily="18" charset="0"/>
              </a:rPr>
              <a:t>th</a:t>
            </a:r>
            <a:r>
              <a:rPr kumimoji="0" lang="vi-VN" sz="2800" b="0" i="0" u="none" strike="noStrike" kern="0" cap="none" spc="0" normalizeH="0" baseline="0" noProof="0" dirty="0">
                <a:ln>
                  <a:noFill/>
                </a:ln>
                <a:solidFill>
                  <a:srgbClr val="041B2D"/>
                </a:solidFill>
                <a:effectLst/>
                <a:uLnTx/>
                <a:uFillTx/>
                <a:latin typeface="Times New Roman" pitchFamily="18" charset="0"/>
                <a:cs typeface="Times New Roman" pitchFamily="18" charset="0"/>
              </a:rPr>
              <a:t> </a:t>
            </a:r>
            <a:r>
              <a:rPr kumimoji="0" lang="en-US" sz="2800" b="0" i="0" u="none" strike="noStrike" kern="0" cap="none" spc="0" normalizeH="0" baseline="0" noProof="0" dirty="0">
                <a:ln>
                  <a:noFill/>
                </a:ln>
                <a:solidFill>
                  <a:srgbClr val="041B2D"/>
                </a:solidFill>
                <a:effectLst/>
                <a:uLnTx/>
                <a:uFillTx/>
                <a:latin typeface="Times New Roman" pitchFamily="18" charset="0"/>
                <a:cs typeface="Times New Roman" pitchFamily="18" charset="0"/>
              </a:rPr>
              <a:t>→ </a:t>
            </a:r>
            <a:r>
              <a:rPr kumimoji="0" lang="vi-VN" sz="2800" b="0" i="0" u="none" strike="noStrike" kern="0" cap="none" spc="0" normalizeH="0" baseline="0" noProof="0" dirty="0">
                <a:ln>
                  <a:noFill/>
                </a:ln>
                <a:solidFill>
                  <a:srgbClr val="041B2D"/>
                </a:solidFill>
                <a:effectLst/>
                <a:uLnTx/>
                <a:uFillTx/>
                <a:latin typeface="Times New Roman" pitchFamily="18" charset="0"/>
                <a:cs typeface="Times New Roman" pitchFamily="18" charset="0"/>
              </a:rPr>
              <a:t>không có tia khúc xạ, toàn bộ tia sáng bị phản xạ ở mặt phân cách</a:t>
            </a:r>
            <a:r>
              <a:rPr kumimoji="0" lang="en-US" sz="2800" b="0" i="0" u="none" strike="noStrike" kern="0" cap="none" spc="0" normalizeH="0" baseline="0" noProof="0" dirty="0">
                <a:ln>
                  <a:noFill/>
                </a:ln>
                <a:solidFill>
                  <a:srgbClr val="041B2D"/>
                </a:solidFill>
                <a:effectLst/>
                <a:uLnTx/>
                <a:uFillTx/>
                <a:latin typeface="Times New Roman" pitchFamily="18" charset="0"/>
                <a:cs typeface="Times New Roman" pitchFamily="18" charset="0"/>
              </a:rPr>
              <a:t> → </a:t>
            </a:r>
            <a:r>
              <a:rPr kumimoji="0" lang="vi-VN" sz="2800" b="1" i="0" u="none" strike="noStrike" kern="0" cap="none" spc="0" normalizeH="0" baseline="0" noProof="0" dirty="0">
                <a:ln>
                  <a:noFill/>
                </a:ln>
                <a:solidFill>
                  <a:srgbClr val="C00000"/>
                </a:solidFill>
                <a:effectLst/>
                <a:uLnTx/>
                <a:uFillTx/>
                <a:latin typeface="Times New Roman" pitchFamily="18" charset="0"/>
                <a:cs typeface="Times New Roman" pitchFamily="18" charset="0"/>
              </a:rPr>
              <a:t>hiện tượng phản xạ toàn phần</a:t>
            </a:r>
            <a:r>
              <a:rPr kumimoji="0" lang="vi-VN" sz="2800" b="0" i="0" u="none" strike="noStrike" kern="0" cap="none" spc="0" normalizeH="0" baseline="0" noProof="0" dirty="0">
                <a:ln>
                  <a:noFill/>
                </a:ln>
                <a:solidFill>
                  <a:srgbClr val="041B2D"/>
                </a:solidFill>
                <a:effectLst/>
                <a:uLnTx/>
                <a:uFillTx/>
                <a:latin typeface="Times New Roman" pitchFamily="18" charset="0"/>
                <a:cs typeface="Times New Roman" pitchFamily="18" charset="0"/>
              </a:rPr>
              <a:t>.</a:t>
            </a:r>
            <a:endParaRPr kumimoji="0" lang="en-US" sz="2800" b="0" i="0" u="none" strike="noStrike" kern="0" cap="none" spc="0" normalizeH="0" baseline="0" noProof="0" dirty="0">
              <a:ln>
                <a:noFill/>
              </a:ln>
              <a:solidFill>
                <a:srgbClr val="041B2D"/>
              </a:solidFill>
              <a:effectLst/>
              <a:uLnTx/>
              <a:uFillTx/>
              <a:latin typeface="Times New Roman" pitchFamily="18" charset="0"/>
              <a:cs typeface="Times New Roman" pitchFamily="18" charset="0"/>
            </a:endParaRPr>
          </a:p>
        </p:txBody>
      </p:sp>
      <p:pic>
        <p:nvPicPr>
          <p:cNvPr id="4" name="Picture 3">
            <a:extLst>
              <a:ext uri="{FF2B5EF4-FFF2-40B4-BE49-F238E27FC236}">
                <a16:creationId xmlns:a16="http://schemas.microsoft.com/office/drawing/2014/main" xmlns="" id="{48C88DF0-6D83-A304-7FC8-49DD7BFBDD2F}"/>
              </a:ext>
            </a:extLst>
          </p:cNvPr>
          <p:cNvPicPr>
            <a:picLocks noChangeAspect="1"/>
          </p:cNvPicPr>
          <p:nvPr/>
        </p:nvPicPr>
        <p:blipFill>
          <a:blip r:embed="rId2"/>
          <a:stretch>
            <a:fillRect/>
          </a:stretch>
        </p:blipFill>
        <p:spPr>
          <a:xfrm>
            <a:off x="0" y="1721223"/>
            <a:ext cx="1017070" cy="1479180"/>
          </a:xfrm>
          <a:prstGeom prst="rect">
            <a:avLst/>
          </a:prstGeom>
        </p:spPr>
      </p:pic>
      <p:sp>
        <p:nvSpPr>
          <p:cNvPr id="5" name="Rectangle 4"/>
          <p:cNvSpPr/>
          <p:nvPr/>
        </p:nvSpPr>
        <p:spPr>
          <a:xfrm>
            <a:off x="1017070" y="1880577"/>
            <a:ext cx="8153400" cy="1384995"/>
          </a:xfrm>
          <a:prstGeom prst="rect">
            <a:avLst/>
          </a:prstGeom>
        </p:spPr>
        <p:txBody>
          <a:bodyPr wrap="square">
            <a:spAutoFit/>
          </a:bodyPr>
          <a:lstStyle/>
          <a:p>
            <a:pPr lvl="0">
              <a:buClr>
                <a:srgbClr val="000000"/>
              </a:buClr>
            </a:pPr>
            <a:r>
              <a:rPr lang="vi-VN" sz="2800" kern="0" dirty="0">
                <a:solidFill>
                  <a:srgbClr val="000000"/>
                </a:solidFill>
                <a:latin typeface="Times New Roman" pitchFamily="18" charset="0"/>
                <a:cs typeface="Times New Roman" pitchFamily="18" charset="0"/>
                <a:sym typeface="Arial"/>
              </a:rPr>
              <a:t>Tính góc tới hạn phản xạ toàn phần trong trường hợp tia sáng chiếu từ bản bán trụ thủy tinh (chiết suất n</a:t>
            </a:r>
            <a:r>
              <a:rPr lang="vi-VN" sz="2800" kern="0" baseline="-25000" dirty="0">
                <a:solidFill>
                  <a:srgbClr val="000000"/>
                </a:solidFill>
                <a:latin typeface="Times New Roman" pitchFamily="18" charset="0"/>
                <a:cs typeface="Times New Roman" pitchFamily="18" charset="0"/>
                <a:sym typeface="Arial"/>
              </a:rPr>
              <a:t>1</a:t>
            </a:r>
            <a:r>
              <a:rPr lang="vi-VN" sz="2800" kern="0" dirty="0">
                <a:solidFill>
                  <a:srgbClr val="000000"/>
                </a:solidFill>
                <a:latin typeface="Times New Roman" pitchFamily="18" charset="0"/>
                <a:cs typeface="Times New Roman" pitchFamily="18" charset="0"/>
                <a:sym typeface="Arial"/>
              </a:rPr>
              <a:t> = 1,5) ra không khí (chiết suất n</a:t>
            </a:r>
            <a:r>
              <a:rPr lang="vi-VN" sz="2800" kern="0" baseline="-25000" dirty="0">
                <a:solidFill>
                  <a:srgbClr val="000000"/>
                </a:solidFill>
                <a:latin typeface="Times New Roman" pitchFamily="18" charset="0"/>
                <a:cs typeface="Times New Roman" pitchFamily="18" charset="0"/>
                <a:sym typeface="Arial"/>
              </a:rPr>
              <a:t>2</a:t>
            </a:r>
            <a:r>
              <a:rPr lang="vi-VN" sz="2800" kern="0" dirty="0">
                <a:solidFill>
                  <a:srgbClr val="000000"/>
                </a:solidFill>
                <a:latin typeface="Times New Roman" pitchFamily="18" charset="0"/>
                <a:cs typeface="Times New Roman" pitchFamily="18" charset="0"/>
                <a:sym typeface="Arial"/>
              </a:rPr>
              <a:t> = 1).</a:t>
            </a:r>
            <a:r>
              <a:rPr lang="en-US" sz="2800" kern="0" dirty="0">
                <a:solidFill>
                  <a:srgbClr val="000000"/>
                </a:solidFill>
                <a:latin typeface="Times New Roman" pitchFamily="18" charset="0"/>
                <a:cs typeface="Times New Roman" pitchFamily="18" charset="0"/>
                <a:sym typeface="Arial"/>
              </a:rPr>
              <a:t> </a:t>
            </a:r>
            <a:endParaRPr lang="en-US" sz="2800" kern="0" dirty="0">
              <a:solidFill>
                <a:srgbClr val="000000"/>
              </a:solidFill>
              <a:latin typeface="Times New Roman" pitchFamily="18" charset="0"/>
              <a:cs typeface="Times New Roman" pitchFamily="18" charset="0"/>
              <a:sym typeface="Arial"/>
            </a:endParaRPr>
          </a:p>
        </p:txBody>
      </p:sp>
      <mc:AlternateContent xmlns:mc="http://schemas.openxmlformats.org/markup-compatibility/2006">
        <mc:Choice xmlns:a14="http://schemas.microsoft.com/office/drawing/2010/main" Requires="a14">
          <p:sp>
            <p:nvSpPr>
              <p:cNvPr id="6" name="Rectangle 5"/>
              <p:cNvSpPr/>
              <p:nvPr/>
            </p:nvSpPr>
            <p:spPr>
              <a:xfrm>
                <a:off x="1600200" y="3265580"/>
                <a:ext cx="6705600" cy="838243"/>
              </a:xfrm>
              <a:prstGeom prst="rect">
                <a:avLst/>
              </a:prstGeom>
            </p:spPr>
            <p:txBody>
              <a:bodyPr wrap="square">
                <a:spAutoFit/>
              </a:bodyPr>
              <a:lstStyle/>
              <a:p>
                <a:pPr lvl="0">
                  <a:buClr>
                    <a:srgbClr val="000000"/>
                  </a:buClr>
                </a:pPr>
                <a:r>
                  <a:rPr lang="vi-VN" sz="2800" kern="0" dirty="0">
                    <a:solidFill>
                      <a:srgbClr val="000000"/>
                    </a:solidFill>
                    <a:latin typeface="Times New Roman" pitchFamily="18" charset="0"/>
                    <a:cs typeface="Times New Roman" pitchFamily="18" charset="0"/>
                    <a:sym typeface="Arial"/>
                  </a:rPr>
                  <a:t>sin</a:t>
                </a:r>
                <a:r>
                  <a:rPr lang="en-US" sz="2800" kern="0" dirty="0" err="1">
                    <a:solidFill>
                      <a:srgbClr val="000000"/>
                    </a:solidFill>
                    <a:latin typeface="Times New Roman" pitchFamily="18" charset="0"/>
                    <a:cs typeface="Times New Roman" pitchFamily="18" charset="0"/>
                    <a:sym typeface="Arial"/>
                  </a:rPr>
                  <a:t>i</a:t>
                </a:r>
                <a:r>
                  <a:rPr lang="en-US" sz="2800" kern="0" baseline="-25000" dirty="0" err="1">
                    <a:solidFill>
                      <a:srgbClr val="000000"/>
                    </a:solidFill>
                    <a:latin typeface="Times New Roman" pitchFamily="18" charset="0"/>
                    <a:cs typeface="Times New Roman" pitchFamily="18" charset="0"/>
                    <a:sym typeface="Arial"/>
                  </a:rPr>
                  <a:t>th</a:t>
                </a:r>
                <a:r>
                  <a:rPr lang="en-US" sz="2800" kern="0" dirty="0">
                    <a:solidFill>
                      <a:srgbClr val="000000"/>
                    </a:solidFill>
                    <a:latin typeface="Times New Roman" pitchFamily="18" charset="0"/>
                    <a:cs typeface="Times New Roman" pitchFamily="18" charset="0"/>
                    <a:sym typeface="Arial"/>
                  </a:rPr>
                  <a:t> = </a:t>
                </a:r>
                <a14:m>
                  <m:oMath xmlns:m="http://schemas.openxmlformats.org/officeDocument/2006/math">
                    <m:f>
                      <m:fPr>
                        <m:ctrlPr>
                          <a:rPr lang="en-US" sz="2800" i="1" kern="0">
                            <a:solidFill>
                              <a:srgbClr val="000000"/>
                            </a:solidFill>
                            <a:latin typeface="Cambria Math"/>
                            <a:sym typeface="Arial"/>
                          </a:rPr>
                        </m:ctrlPr>
                      </m:fPr>
                      <m:num>
                        <m:r>
                          <m:rPr>
                            <m:nor/>
                          </m:rPr>
                          <a:rPr lang="en-US" sz="2800" kern="0" dirty="0">
                            <a:solidFill>
                              <a:srgbClr val="000000"/>
                            </a:solidFill>
                            <a:latin typeface="Times New Roman" pitchFamily="18" charset="0"/>
                            <a:cs typeface="Times New Roman" pitchFamily="18" charset="0"/>
                            <a:sym typeface="Arial"/>
                          </a:rPr>
                          <m:t>n</m:t>
                        </m:r>
                        <m:r>
                          <m:rPr>
                            <m:nor/>
                          </m:rPr>
                          <a:rPr lang="en-US" sz="2800" kern="0" baseline="-25000" dirty="0">
                            <a:solidFill>
                              <a:srgbClr val="000000"/>
                            </a:solidFill>
                            <a:latin typeface="Times New Roman" pitchFamily="18" charset="0"/>
                            <a:cs typeface="Times New Roman" pitchFamily="18" charset="0"/>
                            <a:sym typeface="Arial"/>
                          </a:rPr>
                          <m:t>2</m:t>
                        </m:r>
                      </m:num>
                      <m:den>
                        <m:r>
                          <m:rPr>
                            <m:nor/>
                          </m:rPr>
                          <a:rPr lang="en-US" sz="2800" kern="0" dirty="0">
                            <a:solidFill>
                              <a:srgbClr val="000000"/>
                            </a:solidFill>
                            <a:latin typeface="Times New Roman" pitchFamily="18" charset="0"/>
                            <a:cs typeface="Times New Roman" pitchFamily="18" charset="0"/>
                            <a:sym typeface="Arial"/>
                          </a:rPr>
                          <m:t>n</m:t>
                        </m:r>
                        <m:r>
                          <m:rPr>
                            <m:nor/>
                          </m:rPr>
                          <a:rPr lang="en-US" sz="2800" kern="0" baseline="-25000" dirty="0">
                            <a:solidFill>
                              <a:srgbClr val="000000"/>
                            </a:solidFill>
                            <a:latin typeface="Times New Roman" pitchFamily="18" charset="0"/>
                            <a:cs typeface="Times New Roman" pitchFamily="18" charset="0"/>
                            <a:sym typeface="Arial"/>
                          </a:rPr>
                          <m:t>1</m:t>
                        </m:r>
                      </m:den>
                    </m:f>
                  </m:oMath>
                </a14:m>
                <a:r>
                  <a:rPr lang="en-US" sz="2800" kern="0" dirty="0">
                    <a:solidFill>
                      <a:srgbClr val="041B2D"/>
                    </a:solidFill>
                    <a:latin typeface="Times New Roman" pitchFamily="18" charset="0"/>
                    <a:cs typeface="Times New Roman" pitchFamily="18" charset="0"/>
                    <a:sym typeface="Arial"/>
                  </a:rPr>
                  <a:t> = </a:t>
                </a:r>
                <a14:m>
                  <m:oMath xmlns:m="http://schemas.openxmlformats.org/officeDocument/2006/math">
                    <m:f>
                      <m:fPr>
                        <m:ctrlPr>
                          <a:rPr lang="en-US" sz="2800" i="1" kern="0">
                            <a:solidFill>
                              <a:srgbClr val="000000"/>
                            </a:solidFill>
                            <a:latin typeface="Cambria Math"/>
                            <a:sym typeface="Arial"/>
                          </a:rPr>
                        </m:ctrlPr>
                      </m:fPr>
                      <m:num>
                        <m:r>
                          <m:rPr>
                            <m:nor/>
                          </m:rPr>
                          <a:rPr lang="vi-VN" sz="2800" kern="0" dirty="0">
                            <a:solidFill>
                              <a:srgbClr val="041B2D"/>
                            </a:solidFill>
                            <a:latin typeface="Times New Roman" pitchFamily="18" charset="0"/>
                            <a:cs typeface="Times New Roman" pitchFamily="18" charset="0"/>
                            <a:sym typeface="Arial"/>
                          </a:rPr>
                          <m:t>1</m:t>
                        </m:r>
                      </m:num>
                      <m:den>
                        <m:r>
                          <m:rPr>
                            <m:nor/>
                          </m:rPr>
                          <a:rPr lang="vi-VN" sz="2800" kern="0" dirty="0">
                            <a:solidFill>
                              <a:srgbClr val="041B2D"/>
                            </a:solidFill>
                            <a:latin typeface="Times New Roman" pitchFamily="18" charset="0"/>
                            <a:cs typeface="Times New Roman" pitchFamily="18" charset="0"/>
                            <a:sym typeface="Arial"/>
                          </a:rPr>
                          <m:t>1,</m:t>
                        </m:r>
                        <m:r>
                          <m:rPr>
                            <m:nor/>
                          </m:rPr>
                          <a:rPr lang="en-US" sz="2800" kern="0" dirty="0">
                            <a:solidFill>
                              <a:srgbClr val="041B2D"/>
                            </a:solidFill>
                            <a:latin typeface="Times New Roman" pitchFamily="18" charset="0"/>
                            <a:cs typeface="Times New Roman" pitchFamily="18" charset="0"/>
                            <a:sym typeface="Arial"/>
                          </a:rPr>
                          <m:t>5</m:t>
                        </m:r>
                      </m:den>
                    </m:f>
                  </m:oMath>
                </a14:m>
                <a:r>
                  <a:rPr lang="en-US" sz="2800" kern="0" dirty="0">
                    <a:solidFill>
                      <a:srgbClr val="041B2D"/>
                    </a:solidFill>
                    <a:latin typeface="Times New Roman" pitchFamily="18" charset="0"/>
                    <a:cs typeface="Times New Roman" pitchFamily="18" charset="0"/>
                    <a:sym typeface="Arial"/>
                  </a:rPr>
                  <a:t> = </a:t>
                </a:r>
                <a14:m>
                  <m:oMath xmlns:m="http://schemas.openxmlformats.org/officeDocument/2006/math">
                    <m:f>
                      <m:fPr>
                        <m:ctrlPr>
                          <a:rPr lang="en-US" sz="2800" i="1" kern="0">
                            <a:solidFill>
                              <a:srgbClr val="000000"/>
                            </a:solidFill>
                            <a:latin typeface="Cambria Math"/>
                            <a:sym typeface="Arial"/>
                          </a:rPr>
                        </m:ctrlPr>
                      </m:fPr>
                      <m:num>
                        <m:r>
                          <m:rPr>
                            <m:nor/>
                          </m:rPr>
                          <a:rPr lang="en-US" sz="2800" kern="0" dirty="0">
                            <a:solidFill>
                              <a:srgbClr val="041B2D"/>
                            </a:solidFill>
                            <a:latin typeface="Times New Roman" pitchFamily="18" charset="0"/>
                            <a:cs typeface="Times New Roman" pitchFamily="18" charset="0"/>
                            <a:sym typeface="Arial"/>
                          </a:rPr>
                          <m:t>2</m:t>
                        </m:r>
                      </m:num>
                      <m:den>
                        <m:r>
                          <m:rPr>
                            <m:nor/>
                          </m:rPr>
                          <a:rPr lang="en-US" sz="2800" kern="0" dirty="0">
                            <a:solidFill>
                              <a:srgbClr val="041B2D"/>
                            </a:solidFill>
                            <a:latin typeface="Times New Roman" pitchFamily="18" charset="0"/>
                            <a:cs typeface="Times New Roman" pitchFamily="18" charset="0"/>
                            <a:sym typeface="Arial"/>
                          </a:rPr>
                          <m:t>3</m:t>
                        </m:r>
                      </m:den>
                    </m:f>
                  </m:oMath>
                </a14:m>
                <a:r>
                  <a:rPr lang="en-US" sz="2800" kern="0" dirty="0">
                    <a:solidFill>
                      <a:srgbClr val="041B2D"/>
                    </a:solidFill>
                    <a:latin typeface="Times New Roman" pitchFamily="18" charset="0"/>
                    <a:cs typeface="Times New Roman" pitchFamily="18" charset="0"/>
                    <a:sym typeface="Arial"/>
                  </a:rPr>
                  <a:t>  → </a:t>
                </a:r>
                <a:r>
                  <a:rPr lang="vi-VN" sz="2800" kern="0" dirty="0">
                    <a:solidFill>
                      <a:srgbClr val="041B2D"/>
                    </a:solidFill>
                    <a:latin typeface="Times New Roman" pitchFamily="18" charset="0"/>
                    <a:cs typeface="Times New Roman" pitchFamily="18" charset="0"/>
                    <a:sym typeface="Arial"/>
                  </a:rPr>
                  <a:t>i</a:t>
                </a:r>
                <a:r>
                  <a:rPr lang="vi-VN" sz="2800" kern="0" baseline="-25000" dirty="0">
                    <a:solidFill>
                      <a:srgbClr val="041B2D"/>
                    </a:solidFill>
                    <a:latin typeface="Times New Roman" pitchFamily="18" charset="0"/>
                    <a:cs typeface="Times New Roman" pitchFamily="18" charset="0"/>
                    <a:sym typeface="Arial"/>
                  </a:rPr>
                  <a:t>th</a:t>
                </a:r>
                <a:r>
                  <a:rPr lang="en-US" sz="2800" kern="0" baseline="-25000" dirty="0">
                    <a:solidFill>
                      <a:srgbClr val="041B2D"/>
                    </a:solidFill>
                    <a:latin typeface="Times New Roman" pitchFamily="18" charset="0"/>
                    <a:cs typeface="Times New Roman" pitchFamily="18" charset="0"/>
                    <a:sym typeface="Arial"/>
                  </a:rPr>
                  <a:t> </a:t>
                </a:r>
                <a:r>
                  <a:rPr lang="vi-VN" sz="2800" kern="0" dirty="0">
                    <a:solidFill>
                      <a:srgbClr val="041B2D"/>
                    </a:solidFill>
                    <a:latin typeface="Times New Roman" pitchFamily="18" charset="0"/>
                    <a:cs typeface="Times New Roman" pitchFamily="18" charset="0"/>
                    <a:sym typeface="Arial"/>
                  </a:rPr>
                  <a:t>=</a:t>
                </a:r>
                <a:r>
                  <a:rPr lang="en-US" sz="2800" kern="0" dirty="0">
                    <a:solidFill>
                      <a:srgbClr val="041B2D"/>
                    </a:solidFill>
                    <a:latin typeface="Times New Roman" pitchFamily="18" charset="0"/>
                    <a:cs typeface="Times New Roman" pitchFamily="18" charset="0"/>
                    <a:sym typeface="Arial"/>
                  </a:rPr>
                  <a:t> </a:t>
                </a:r>
                <a:r>
                  <a:rPr lang="vi-VN" sz="2800" kern="0" dirty="0">
                    <a:solidFill>
                      <a:srgbClr val="041B2D"/>
                    </a:solidFill>
                    <a:latin typeface="Times New Roman" pitchFamily="18" charset="0"/>
                    <a:cs typeface="Times New Roman" pitchFamily="18" charset="0"/>
                    <a:sym typeface="Arial"/>
                  </a:rPr>
                  <a:t>4</a:t>
                </a:r>
                <a:r>
                  <a:rPr lang="en-US" sz="2800" kern="0" dirty="0">
                    <a:solidFill>
                      <a:srgbClr val="041B2D"/>
                    </a:solidFill>
                    <a:latin typeface="Times New Roman" pitchFamily="18" charset="0"/>
                    <a:cs typeface="Times New Roman" pitchFamily="18" charset="0"/>
                    <a:sym typeface="Arial"/>
                  </a:rPr>
                  <a:t>1</a:t>
                </a:r>
                <a:r>
                  <a:rPr lang="vi-VN" sz="2800" kern="0" dirty="0">
                    <a:solidFill>
                      <a:srgbClr val="041B2D"/>
                    </a:solidFill>
                    <a:latin typeface="Times New Roman" pitchFamily="18" charset="0"/>
                    <a:cs typeface="Times New Roman" pitchFamily="18" charset="0"/>
                    <a:sym typeface="Arial"/>
                  </a:rPr>
                  <a:t>,</a:t>
                </a:r>
                <a:r>
                  <a:rPr lang="en-US" sz="2800" kern="0" dirty="0">
                    <a:solidFill>
                      <a:srgbClr val="041B2D"/>
                    </a:solidFill>
                    <a:latin typeface="Times New Roman" pitchFamily="18" charset="0"/>
                    <a:cs typeface="Times New Roman" pitchFamily="18" charset="0"/>
                    <a:sym typeface="Arial"/>
                  </a:rPr>
                  <a:t>48</a:t>
                </a:r>
                <a:r>
                  <a:rPr lang="en-US" sz="2800" kern="0" baseline="30000" dirty="0">
                    <a:solidFill>
                      <a:srgbClr val="041B2D"/>
                    </a:solidFill>
                    <a:latin typeface="Times New Roman" pitchFamily="18" charset="0"/>
                    <a:cs typeface="Times New Roman" pitchFamily="18" charset="0"/>
                    <a:sym typeface="Arial"/>
                  </a:rPr>
                  <a:t>o</a:t>
                </a:r>
                <a:endParaRPr lang="en-US" sz="2800" kern="0" dirty="0">
                  <a:solidFill>
                    <a:srgbClr val="041B2D"/>
                  </a:solidFill>
                  <a:latin typeface="Times New Roman" pitchFamily="18" charset="0"/>
                  <a:cs typeface="Times New Roman" pitchFamily="18" charset="0"/>
                  <a:sym typeface="Arial"/>
                </a:endParaRPr>
              </a:p>
            </p:txBody>
          </p:sp>
        </mc:Choice>
        <mc:Fallback>
          <p:sp>
            <p:nvSpPr>
              <p:cNvPr id="6" name="Rectangle 5"/>
              <p:cNvSpPr>
                <a:spLocks noRot="1" noChangeAspect="1" noMove="1" noResize="1" noEditPoints="1" noAdjustHandles="1" noChangeArrowheads="1" noChangeShapeType="1" noTextEdit="1"/>
              </p:cNvSpPr>
              <p:nvPr/>
            </p:nvSpPr>
            <p:spPr>
              <a:xfrm>
                <a:off x="1600200" y="3265580"/>
                <a:ext cx="6705600" cy="838243"/>
              </a:xfrm>
              <a:prstGeom prst="rect">
                <a:avLst/>
              </a:prstGeom>
              <a:blipFill rotWithShape="1">
                <a:blip r:embed="rId3"/>
                <a:stretch>
                  <a:fillRect l="-1909" b="-1460"/>
                </a:stretch>
              </a:blipFill>
            </p:spPr>
            <p:txBody>
              <a:bodyPr/>
              <a:lstStyle/>
              <a:p>
                <a:r>
                  <a:rPr lang="en-US">
                    <a:noFill/>
                  </a:rPr>
                  <a:t> </a:t>
                </a:r>
              </a:p>
            </p:txBody>
          </p:sp>
        </mc:Fallback>
      </mc:AlternateContent>
      <p:sp>
        <p:nvSpPr>
          <p:cNvPr id="7" name="Rectangle 6"/>
          <p:cNvSpPr/>
          <p:nvPr/>
        </p:nvSpPr>
        <p:spPr>
          <a:xfrm>
            <a:off x="114300" y="4103732"/>
            <a:ext cx="9144000" cy="523220"/>
          </a:xfrm>
          <a:prstGeom prst="rect">
            <a:avLst/>
          </a:prstGeom>
        </p:spPr>
        <p:txBody>
          <a:bodyPr wrap="square">
            <a:spAutoFit/>
          </a:bodyPr>
          <a:lstStyle/>
          <a:p>
            <a:pPr lvl="0">
              <a:buClr>
                <a:srgbClr val="000000"/>
              </a:buClr>
            </a:pPr>
            <a:r>
              <a:rPr lang="en-US" sz="2800" kern="0" dirty="0" err="1">
                <a:solidFill>
                  <a:srgbClr val="000000"/>
                </a:solidFill>
                <a:latin typeface="Times New Roman" pitchFamily="18" charset="0"/>
                <a:cs typeface="Times New Roman" pitchFamily="18" charset="0"/>
                <a:sym typeface="Arial"/>
              </a:rPr>
              <a:t>Điều</a:t>
            </a:r>
            <a:r>
              <a:rPr lang="en-US" sz="2800" kern="0" dirty="0">
                <a:solidFill>
                  <a:srgbClr val="000000"/>
                </a:solidFill>
                <a:latin typeface="Times New Roman" pitchFamily="18" charset="0"/>
                <a:cs typeface="Times New Roman" pitchFamily="18" charset="0"/>
                <a:sym typeface="Arial"/>
              </a:rPr>
              <a:t> </a:t>
            </a:r>
            <a:r>
              <a:rPr lang="en-US" sz="2800" kern="0" dirty="0" err="1" smtClean="0">
                <a:solidFill>
                  <a:srgbClr val="000000"/>
                </a:solidFill>
                <a:latin typeface="Times New Roman" pitchFamily="18" charset="0"/>
                <a:cs typeface="Times New Roman" pitchFamily="18" charset="0"/>
                <a:sym typeface="Arial"/>
              </a:rPr>
              <a:t>kiện</a:t>
            </a:r>
            <a:r>
              <a:rPr lang="en-US" sz="2800" kern="0" dirty="0" smtClean="0">
                <a:solidFill>
                  <a:srgbClr val="000000"/>
                </a:solidFill>
                <a:latin typeface="Times New Roman" pitchFamily="18" charset="0"/>
                <a:cs typeface="Times New Roman" pitchFamily="18" charset="0"/>
                <a:sym typeface="Arial"/>
              </a:rPr>
              <a:t> </a:t>
            </a:r>
            <a:r>
              <a:rPr lang="en-US" sz="2800" kern="0" dirty="0" err="1" smtClean="0">
                <a:solidFill>
                  <a:srgbClr val="000000"/>
                </a:solidFill>
                <a:latin typeface="Times New Roman" pitchFamily="18" charset="0"/>
                <a:cs typeface="Times New Roman" pitchFamily="18" charset="0"/>
                <a:sym typeface="Arial"/>
              </a:rPr>
              <a:t>xảy</a:t>
            </a:r>
            <a:r>
              <a:rPr lang="en-US" sz="2800" kern="0" dirty="0" smtClean="0">
                <a:solidFill>
                  <a:srgbClr val="000000"/>
                </a:solidFill>
                <a:latin typeface="Times New Roman" pitchFamily="18" charset="0"/>
                <a:cs typeface="Times New Roman" pitchFamily="18" charset="0"/>
                <a:sym typeface="Arial"/>
              </a:rPr>
              <a:t> </a:t>
            </a:r>
            <a:r>
              <a:rPr lang="en-US" sz="2800" kern="0" dirty="0" err="1" smtClean="0">
                <a:solidFill>
                  <a:srgbClr val="000000"/>
                </a:solidFill>
                <a:latin typeface="Times New Roman" pitchFamily="18" charset="0"/>
                <a:cs typeface="Times New Roman" pitchFamily="18" charset="0"/>
                <a:sym typeface="Arial"/>
              </a:rPr>
              <a:t>ra</a:t>
            </a:r>
            <a:r>
              <a:rPr lang="en-US" sz="2800" kern="0" dirty="0" smtClean="0">
                <a:solidFill>
                  <a:srgbClr val="000000"/>
                </a:solidFill>
                <a:latin typeface="Times New Roman" pitchFamily="18" charset="0"/>
                <a:cs typeface="Times New Roman" pitchFamily="18" charset="0"/>
                <a:sym typeface="Arial"/>
              </a:rPr>
              <a:t> </a:t>
            </a:r>
            <a:r>
              <a:rPr lang="en-US" sz="2800" kern="0" dirty="0" err="1" smtClean="0">
                <a:solidFill>
                  <a:srgbClr val="000000"/>
                </a:solidFill>
                <a:latin typeface="Times New Roman" pitchFamily="18" charset="0"/>
                <a:cs typeface="Times New Roman" pitchFamily="18" charset="0"/>
                <a:sym typeface="Arial"/>
              </a:rPr>
              <a:t>phản</a:t>
            </a:r>
            <a:r>
              <a:rPr lang="en-US" sz="2800" kern="0" dirty="0" smtClean="0">
                <a:solidFill>
                  <a:srgbClr val="000000"/>
                </a:solidFill>
                <a:latin typeface="Times New Roman" pitchFamily="18" charset="0"/>
                <a:cs typeface="Times New Roman" pitchFamily="18" charset="0"/>
                <a:sym typeface="Arial"/>
              </a:rPr>
              <a:t> </a:t>
            </a:r>
            <a:r>
              <a:rPr lang="en-US" sz="2800" kern="0" dirty="0" err="1" smtClean="0">
                <a:solidFill>
                  <a:srgbClr val="000000"/>
                </a:solidFill>
                <a:latin typeface="Times New Roman" pitchFamily="18" charset="0"/>
                <a:cs typeface="Times New Roman" pitchFamily="18" charset="0"/>
                <a:sym typeface="Arial"/>
              </a:rPr>
              <a:t>xạ</a:t>
            </a:r>
            <a:r>
              <a:rPr lang="en-US" sz="2800" kern="0" dirty="0" smtClean="0">
                <a:solidFill>
                  <a:srgbClr val="000000"/>
                </a:solidFill>
                <a:latin typeface="Times New Roman" pitchFamily="18" charset="0"/>
                <a:cs typeface="Times New Roman" pitchFamily="18" charset="0"/>
                <a:sym typeface="Arial"/>
              </a:rPr>
              <a:t> </a:t>
            </a:r>
            <a:r>
              <a:rPr lang="en-US" sz="2800" kern="0" dirty="0" err="1" smtClean="0">
                <a:solidFill>
                  <a:srgbClr val="000000"/>
                </a:solidFill>
                <a:latin typeface="Times New Roman" pitchFamily="18" charset="0"/>
                <a:cs typeface="Times New Roman" pitchFamily="18" charset="0"/>
                <a:sym typeface="Arial"/>
              </a:rPr>
              <a:t>toàn</a:t>
            </a:r>
            <a:r>
              <a:rPr lang="en-US" sz="2800" kern="0" dirty="0" smtClean="0">
                <a:solidFill>
                  <a:srgbClr val="000000"/>
                </a:solidFill>
                <a:latin typeface="Times New Roman" pitchFamily="18" charset="0"/>
                <a:cs typeface="Times New Roman" pitchFamily="18" charset="0"/>
                <a:sym typeface="Arial"/>
              </a:rPr>
              <a:t> </a:t>
            </a:r>
            <a:r>
              <a:rPr lang="en-US" sz="2800" kern="0" dirty="0" err="1" smtClean="0">
                <a:solidFill>
                  <a:srgbClr val="000000"/>
                </a:solidFill>
                <a:latin typeface="Times New Roman" pitchFamily="18" charset="0"/>
                <a:cs typeface="Times New Roman" pitchFamily="18" charset="0"/>
                <a:sym typeface="Arial"/>
              </a:rPr>
              <a:t>phần</a:t>
            </a:r>
            <a:endParaRPr lang="en-US" sz="2800" kern="0" dirty="0">
              <a:solidFill>
                <a:srgbClr val="000000"/>
              </a:solidFill>
              <a:latin typeface="Times New Roman" pitchFamily="18" charset="0"/>
              <a:cs typeface="Times New Roman" pitchFamily="18" charset="0"/>
              <a:sym typeface="Arial"/>
            </a:endParaRPr>
          </a:p>
        </p:txBody>
      </p:sp>
      <p:sp>
        <p:nvSpPr>
          <p:cNvPr id="8" name="Google Shape;310;p38">
            <a:extLst>
              <a:ext uri="{FF2B5EF4-FFF2-40B4-BE49-F238E27FC236}">
                <a16:creationId xmlns:a16="http://schemas.microsoft.com/office/drawing/2014/main" xmlns="" id="{38570AF0-5B50-0FAB-A300-8AB036D7BB26}"/>
              </a:ext>
            </a:extLst>
          </p:cNvPr>
          <p:cNvSpPr txBox="1">
            <a:spLocks/>
          </p:cNvSpPr>
          <p:nvPr/>
        </p:nvSpPr>
        <p:spPr>
          <a:xfrm>
            <a:off x="51600" y="4495800"/>
            <a:ext cx="8915400" cy="90514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lnSpc>
                <a:spcPct val="115000"/>
              </a:lnSpc>
              <a:buClr>
                <a:schemeClr val="dk1"/>
              </a:buClr>
              <a:buSzPts val="1400"/>
              <a:buFont typeface="DM Sans"/>
              <a:buNone/>
              <a:defRPr sz="2000">
                <a:solidFill>
                  <a:srgbClr val="041B2D"/>
                </a:solidFill>
                <a:latin typeface="Arial" panose="020B0604020202020204" pitchFamily="34" charset="0"/>
                <a:ea typeface="DM Sans"/>
                <a:cs typeface="Arial" panose="020B0604020202020204" pitchFamily="34" charset="0"/>
              </a:defRPr>
            </a:lvl1pPr>
            <a:lvl2pPr marL="914400" indent="-317500" algn="ctr">
              <a:buClr>
                <a:schemeClr val="dk1"/>
              </a:buClr>
              <a:buSzPts val="1400"/>
              <a:buFont typeface="DM Sans"/>
              <a:buNone/>
              <a:defRPr>
                <a:solidFill>
                  <a:schemeClr val="dk1"/>
                </a:solidFill>
                <a:latin typeface="DM Sans"/>
                <a:ea typeface="DM Sans"/>
                <a:cs typeface="DM Sans"/>
              </a:defRPr>
            </a:lvl2pPr>
            <a:lvl3pPr marL="1371600" indent="-317500" algn="ctr">
              <a:buClr>
                <a:schemeClr val="dk1"/>
              </a:buClr>
              <a:buSzPts val="1400"/>
              <a:buFont typeface="DM Sans"/>
              <a:buNone/>
              <a:defRPr>
                <a:solidFill>
                  <a:schemeClr val="dk1"/>
                </a:solidFill>
                <a:latin typeface="DM Sans"/>
                <a:ea typeface="DM Sans"/>
                <a:cs typeface="DM Sans"/>
              </a:defRPr>
            </a:lvl3pPr>
            <a:lvl4pPr marL="1828800" indent="-317500" algn="ctr">
              <a:buClr>
                <a:schemeClr val="dk1"/>
              </a:buClr>
              <a:buSzPts val="1400"/>
              <a:buFont typeface="DM Sans"/>
              <a:buNone/>
              <a:defRPr>
                <a:solidFill>
                  <a:schemeClr val="dk1"/>
                </a:solidFill>
                <a:latin typeface="DM Sans"/>
                <a:ea typeface="DM Sans"/>
                <a:cs typeface="DM Sans"/>
              </a:defRPr>
            </a:lvl4pPr>
            <a:lvl5pPr marL="2286000" indent="-317500" algn="ctr">
              <a:buClr>
                <a:schemeClr val="dk1"/>
              </a:buClr>
              <a:buSzPts val="1400"/>
              <a:buFont typeface="DM Sans"/>
              <a:buNone/>
              <a:defRPr>
                <a:solidFill>
                  <a:schemeClr val="dk1"/>
                </a:solidFill>
                <a:latin typeface="DM Sans"/>
                <a:ea typeface="DM Sans"/>
                <a:cs typeface="DM Sans"/>
              </a:defRPr>
            </a:lvl5pPr>
            <a:lvl6pPr marL="2743200" indent="-317500" algn="ctr">
              <a:buClr>
                <a:schemeClr val="dk1"/>
              </a:buClr>
              <a:buSzPts val="1400"/>
              <a:buFont typeface="DM Sans"/>
              <a:buNone/>
              <a:defRPr>
                <a:solidFill>
                  <a:schemeClr val="dk1"/>
                </a:solidFill>
                <a:latin typeface="DM Sans"/>
                <a:ea typeface="DM Sans"/>
                <a:cs typeface="DM Sans"/>
              </a:defRPr>
            </a:lvl6pPr>
            <a:lvl7pPr marL="3200400" indent="-317500" algn="ctr">
              <a:buClr>
                <a:schemeClr val="dk1"/>
              </a:buClr>
              <a:buSzPts val="1400"/>
              <a:buFont typeface="DM Sans"/>
              <a:buNone/>
              <a:defRPr>
                <a:solidFill>
                  <a:schemeClr val="dk1"/>
                </a:solidFill>
                <a:latin typeface="DM Sans"/>
                <a:ea typeface="DM Sans"/>
                <a:cs typeface="DM Sans"/>
              </a:defRPr>
            </a:lvl7pPr>
            <a:lvl8pPr marL="3657600" indent="-317500" algn="ctr">
              <a:buClr>
                <a:schemeClr val="dk1"/>
              </a:buClr>
              <a:buSzPts val="1400"/>
              <a:buFont typeface="DM Sans"/>
              <a:buNone/>
              <a:defRPr>
                <a:solidFill>
                  <a:schemeClr val="dk1"/>
                </a:solidFill>
                <a:latin typeface="DM Sans"/>
                <a:ea typeface="DM Sans"/>
                <a:cs typeface="DM Sans"/>
              </a:defRPr>
            </a:lvl8pPr>
            <a:lvl9pPr marL="4114800" indent="-317500" algn="ctr">
              <a:buClr>
                <a:schemeClr val="dk1"/>
              </a:buClr>
              <a:buSzPts val="1400"/>
              <a:buFont typeface="DM Sans"/>
              <a:buNone/>
              <a:defRPr>
                <a:solidFill>
                  <a:schemeClr val="dk1"/>
                </a:solidFill>
                <a:latin typeface="DM Sans"/>
                <a:ea typeface="DM Sans"/>
                <a:cs typeface="DM Sans"/>
              </a:defRPr>
            </a:lvl9pPr>
          </a:lstStyle>
          <a:p>
            <a:pPr marL="0" marR="0" lvl="0" indent="0" defTabSz="914400" eaLnBrk="1" fontAlgn="auto" latinLnBrk="0" hangingPunct="1">
              <a:lnSpc>
                <a:spcPct val="100000"/>
              </a:lnSpc>
              <a:spcBef>
                <a:spcPts val="0"/>
              </a:spcBef>
              <a:spcAft>
                <a:spcPts val="0"/>
              </a:spcAft>
              <a:buClr>
                <a:srgbClr val="041B2D"/>
              </a:buClr>
              <a:buSzPts val="1400"/>
              <a:buFont typeface="DM Sans"/>
              <a:buNone/>
              <a:tabLst/>
              <a:defRPr/>
            </a:pPr>
            <a:r>
              <a:rPr kumimoji="0" lang="vi-VN" sz="2800" b="0" i="0" u="none" strike="noStrike" kern="0" cap="none" spc="0" normalizeH="0" baseline="0" noProof="0" dirty="0">
                <a:ln>
                  <a:noFill/>
                </a:ln>
                <a:solidFill>
                  <a:srgbClr val="041B2D"/>
                </a:solidFill>
                <a:effectLst/>
                <a:uLnTx/>
                <a:uFillTx/>
                <a:latin typeface="Times New Roman" pitchFamily="18" charset="0"/>
                <a:cs typeface="Times New Roman" pitchFamily="18" charset="0"/>
              </a:rPr>
              <a:t>Ánh sáng truyền từ môi trường có chiết suất </a:t>
            </a:r>
            <a:r>
              <a:rPr kumimoji="0" lang="en-US" sz="2800" b="1" i="0" u="none" strike="noStrike" kern="0" cap="none" spc="0" normalizeH="0" baseline="0" noProof="0" dirty="0">
                <a:ln>
                  <a:noFill/>
                </a:ln>
                <a:solidFill>
                  <a:srgbClr val="041B2D"/>
                </a:solidFill>
                <a:effectLst/>
                <a:uLnTx/>
                <a:uFillTx/>
                <a:latin typeface="Times New Roman" pitchFamily="18" charset="0"/>
                <a:cs typeface="Times New Roman" pitchFamily="18" charset="0"/>
              </a:rPr>
              <a:t>n</a:t>
            </a:r>
            <a:r>
              <a:rPr kumimoji="0" lang="en-US" sz="2800" b="1" i="0" u="none" strike="noStrike" kern="0" cap="none" spc="0" normalizeH="0" baseline="-25000" noProof="0" dirty="0">
                <a:ln>
                  <a:noFill/>
                </a:ln>
                <a:solidFill>
                  <a:srgbClr val="041B2D"/>
                </a:solidFill>
                <a:effectLst/>
                <a:uLnTx/>
                <a:uFillTx/>
                <a:latin typeface="Times New Roman" pitchFamily="18" charset="0"/>
                <a:cs typeface="Times New Roman" pitchFamily="18" charset="0"/>
              </a:rPr>
              <a:t>1</a:t>
            </a:r>
            <a:r>
              <a:rPr kumimoji="0" lang="en-US" sz="2800" b="0" i="0" u="none" strike="noStrike" kern="0" cap="none" spc="0" normalizeH="0" baseline="-25000" noProof="0" dirty="0">
                <a:ln>
                  <a:noFill/>
                </a:ln>
                <a:solidFill>
                  <a:srgbClr val="041B2D"/>
                </a:solidFill>
                <a:effectLst/>
                <a:uLnTx/>
                <a:uFillTx/>
                <a:latin typeface="Times New Roman" pitchFamily="18" charset="0"/>
                <a:cs typeface="Times New Roman" pitchFamily="18" charset="0"/>
              </a:rPr>
              <a:t> </a:t>
            </a:r>
            <a:r>
              <a:rPr kumimoji="0" lang="vi-VN" sz="2800" b="0" i="0" u="none" strike="noStrike" kern="0" cap="none" spc="0" normalizeH="0" baseline="0" noProof="0" dirty="0">
                <a:ln>
                  <a:noFill/>
                </a:ln>
                <a:solidFill>
                  <a:srgbClr val="041B2D"/>
                </a:solidFill>
                <a:effectLst/>
                <a:uLnTx/>
                <a:uFillTx/>
                <a:latin typeface="Times New Roman" pitchFamily="18" charset="0"/>
                <a:cs typeface="Times New Roman" pitchFamily="18" charset="0"/>
              </a:rPr>
              <a:t>lớn sang môi trường có chiết su</a:t>
            </a:r>
            <a:r>
              <a:rPr kumimoji="0" lang="en-US" sz="2800" b="0" i="0" u="none" strike="noStrike" kern="0" cap="none" spc="0" normalizeH="0" baseline="0" noProof="0" dirty="0">
                <a:ln>
                  <a:noFill/>
                </a:ln>
                <a:solidFill>
                  <a:srgbClr val="041B2D"/>
                </a:solidFill>
                <a:effectLst/>
                <a:uLnTx/>
                <a:uFillTx/>
                <a:latin typeface="Times New Roman" pitchFamily="18" charset="0"/>
                <a:cs typeface="Times New Roman" pitchFamily="18" charset="0"/>
              </a:rPr>
              <a:t>ấ</a:t>
            </a:r>
            <a:r>
              <a:rPr kumimoji="0" lang="vi-VN" sz="2800" b="0" i="0" u="none" strike="noStrike" kern="0" cap="none" spc="0" normalizeH="0" baseline="0" noProof="0" dirty="0">
                <a:ln>
                  <a:noFill/>
                </a:ln>
                <a:solidFill>
                  <a:srgbClr val="041B2D"/>
                </a:solidFill>
                <a:effectLst/>
                <a:uLnTx/>
                <a:uFillTx/>
                <a:latin typeface="Times New Roman" pitchFamily="18" charset="0"/>
                <a:cs typeface="Times New Roman" pitchFamily="18" charset="0"/>
              </a:rPr>
              <a:t>t </a:t>
            </a:r>
            <a:r>
              <a:rPr kumimoji="0" lang="en-US" sz="2800" b="1" i="0" u="none" strike="noStrike" kern="0" cap="none" spc="0" normalizeH="0" baseline="0" noProof="0" dirty="0">
                <a:ln>
                  <a:noFill/>
                </a:ln>
                <a:solidFill>
                  <a:srgbClr val="041B2D"/>
                </a:solidFill>
                <a:effectLst/>
                <a:uLnTx/>
                <a:uFillTx/>
                <a:latin typeface="Times New Roman" pitchFamily="18" charset="0"/>
                <a:cs typeface="Times New Roman" pitchFamily="18" charset="0"/>
              </a:rPr>
              <a:t>n</a:t>
            </a:r>
            <a:r>
              <a:rPr kumimoji="0" lang="en-US" sz="2800" b="1" i="0" u="none" strike="noStrike" kern="0" cap="none" spc="0" normalizeH="0" baseline="-25000" noProof="0" dirty="0">
                <a:ln>
                  <a:noFill/>
                </a:ln>
                <a:solidFill>
                  <a:srgbClr val="041B2D"/>
                </a:solidFill>
                <a:effectLst/>
                <a:uLnTx/>
                <a:uFillTx/>
                <a:latin typeface="Times New Roman" pitchFamily="18" charset="0"/>
                <a:cs typeface="Times New Roman" pitchFamily="18" charset="0"/>
              </a:rPr>
              <a:t>2</a:t>
            </a:r>
            <a:r>
              <a:rPr kumimoji="0" lang="en-US" sz="2800" b="0" i="0" u="none" strike="noStrike" kern="0" cap="none" spc="0" normalizeH="0" baseline="-25000" noProof="0" dirty="0">
                <a:ln>
                  <a:noFill/>
                </a:ln>
                <a:solidFill>
                  <a:srgbClr val="041B2D"/>
                </a:solidFill>
                <a:effectLst/>
                <a:uLnTx/>
                <a:uFillTx/>
                <a:latin typeface="Times New Roman" pitchFamily="18" charset="0"/>
                <a:cs typeface="Times New Roman" pitchFamily="18" charset="0"/>
              </a:rPr>
              <a:t> </a:t>
            </a:r>
            <a:r>
              <a:rPr kumimoji="0" lang="vi-VN" sz="2800" b="0" i="0" u="none" strike="noStrike" kern="0" cap="none" spc="0" normalizeH="0" baseline="0" noProof="0" dirty="0">
                <a:ln>
                  <a:noFill/>
                </a:ln>
                <a:solidFill>
                  <a:srgbClr val="041B2D"/>
                </a:solidFill>
                <a:effectLst/>
                <a:uLnTx/>
                <a:uFillTx/>
                <a:latin typeface="Times New Roman" pitchFamily="18" charset="0"/>
                <a:cs typeface="Times New Roman" pitchFamily="18" charset="0"/>
              </a:rPr>
              <a:t>nhỏ hơn</a:t>
            </a:r>
            <a:r>
              <a:rPr kumimoji="0" lang="en-US" sz="2800" b="0" i="0" u="none" strike="noStrike" kern="0" cap="none" spc="0" normalizeH="0" baseline="0" noProof="0" dirty="0">
                <a:ln>
                  <a:noFill/>
                </a:ln>
                <a:solidFill>
                  <a:srgbClr val="041B2D"/>
                </a:solidFill>
                <a:effectLst/>
                <a:uLnTx/>
                <a:uFillTx/>
                <a:latin typeface="Times New Roman" pitchFamily="18" charset="0"/>
                <a:cs typeface="Times New Roman" pitchFamily="18" charset="0"/>
              </a:rPr>
              <a:t>: </a:t>
            </a:r>
            <a:r>
              <a:rPr kumimoji="0" lang="en-US" sz="2800" b="1" i="0" u="none" strike="noStrike" kern="0" cap="none" spc="0" normalizeH="0" baseline="0" noProof="0" dirty="0">
                <a:ln>
                  <a:noFill/>
                </a:ln>
                <a:solidFill>
                  <a:srgbClr val="C00000"/>
                </a:solidFill>
                <a:effectLst/>
                <a:uLnTx/>
                <a:uFillTx/>
                <a:latin typeface="Times New Roman" pitchFamily="18" charset="0"/>
                <a:cs typeface="Times New Roman" pitchFamily="18" charset="0"/>
              </a:rPr>
              <a:t>n</a:t>
            </a:r>
            <a:r>
              <a:rPr kumimoji="0" lang="en-US" sz="2800" b="1" i="0" u="none" strike="noStrike" kern="0" cap="none" spc="0" normalizeH="0" baseline="-25000" noProof="0" dirty="0">
                <a:ln>
                  <a:noFill/>
                </a:ln>
                <a:solidFill>
                  <a:srgbClr val="C00000"/>
                </a:solidFill>
                <a:effectLst/>
                <a:uLnTx/>
                <a:uFillTx/>
                <a:latin typeface="Times New Roman" pitchFamily="18" charset="0"/>
                <a:cs typeface="Times New Roman" pitchFamily="18" charset="0"/>
              </a:rPr>
              <a:t>1 </a:t>
            </a:r>
            <a:r>
              <a:rPr kumimoji="0" lang="en-US" sz="2800" b="1" i="0" u="none" strike="noStrike" kern="0" cap="none" spc="0" normalizeH="0" baseline="0" noProof="0" dirty="0">
                <a:ln>
                  <a:noFill/>
                </a:ln>
                <a:solidFill>
                  <a:srgbClr val="C00000"/>
                </a:solidFill>
                <a:effectLst/>
                <a:uLnTx/>
                <a:uFillTx/>
                <a:latin typeface="Times New Roman" pitchFamily="18" charset="0"/>
                <a:cs typeface="Times New Roman" pitchFamily="18" charset="0"/>
              </a:rPr>
              <a:t>&gt; n</a:t>
            </a:r>
            <a:r>
              <a:rPr kumimoji="0" lang="en-US" sz="2800" b="1" i="0" u="none" strike="noStrike" kern="0" cap="none" spc="0" normalizeH="0" baseline="-25000" noProof="0" dirty="0">
                <a:ln>
                  <a:noFill/>
                </a:ln>
                <a:solidFill>
                  <a:srgbClr val="C00000"/>
                </a:solidFill>
                <a:effectLst/>
                <a:uLnTx/>
                <a:uFillTx/>
                <a:latin typeface="Times New Roman" pitchFamily="18" charset="0"/>
                <a:cs typeface="Times New Roman" pitchFamily="18" charset="0"/>
              </a:rPr>
              <a:t>2 </a:t>
            </a:r>
            <a:endParaRPr kumimoji="0" lang="en-US" sz="2800" b="1" i="0" u="none" strike="noStrike" kern="0" cap="none" spc="0" normalizeH="0" baseline="0" noProof="0" dirty="0">
              <a:ln>
                <a:noFill/>
              </a:ln>
              <a:solidFill>
                <a:srgbClr val="C00000"/>
              </a:solidFill>
              <a:effectLst/>
              <a:uLnTx/>
              <a:uFillTx/>
              <a:latin typeface="Times New Roman" pitchFamily="18" charset="0"/>
              <a:cs typeface="Times New Roman" pitchFamily="18" charset="0"/>
            </a:endParaRPr>
          </a:p>
        </p:txBody>
      </p:sp>
      <mc:AlternateContent xmlns:mc="http://schemas.openxmlformats.org/markup-compatibility/2006">
        <mc:Choice xmlns:a14="http://schemas.microsoft.com/office/drawing/2010/main" Requires="a14">
          <p:sp>
            <p:nvSpPr>
              <p:cNvPr id="9" name="Google Shape;310;p38">
                <a:extLst>
                  <a:ext uri="{FF2B5EF4-FFF2-40B4-BE49-F238E27FC236}">
                    <a16:creationId xmlns:a16="http://schemas.microsoft.com/office/drawing/2014/main" xmlns="" id="{E0FA2937-63EE-2DC4-B2EB-48E5845137C1}"/>
                  </a:ext>
                </a:extLst>
              </p:cNvPr>
              <p:cNvSpPr txBox="1">
                <a:spLocks/>
              </p:cNvSpPr>
              <p:nvPr/>
            </p:nvSpPr>
            <p:spPr>
              <a:xfrm>
                <a:off x="0" y="5562600"/>
                <a:ext cx="8889460" cy="685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lnSpc>
                    <a:spcPct val="115000"/>
                  </a:lnSpc>
                  <a:buClr>
                    <a:schemeClr val="dk1"/>
                  </a:buClr>
                  <a:buSzPts val="1400"/>
                  <a:buFont typeface="DM Sans"/>
                  <a:buNone/>
                  <a:defRPr sz="2000">
                    <a:solidFill>
                      <a:srgbClr val="041B2D"/>
                    </a:solidFill>
                    <a:latin typeface="Arial" panose="020B0604020202020204" pitchFamily="34" charset="0"/>
                    <a:ea typeface="DM Sans"/>
                    <a:cs typeface="Arial" panose="020B0604020202020204" pitchFamily="34" charset="0"/>
                  </a:defRPr>
                </a:lvl1pPr>
                <a:lvl2pPr marL="914400" indent="-317500" algn="ctr">
                  <a:buClr>
                    <a:schemeClr val="dk1"/>
                  </a:buClr>
                  <a:buSzPts val="1400"/>
                  <a:buFont typeface="DM Sans"/>
                  <a:buNone/>
                  <a:defRPr>
                    <a:solidFill>
                      <a:schemeClr val="dk1"/>
                    </a:solidFill>
                    <a:latin typeface="DM Sans"/>
                    <a:ea typeface="DM Sans"/>
                    <a:cs typeface="DM Sans"/>
                  </a:defRPr>
                </a:lvl2pPr>
                <a:lvl3pPr marL="1371600" indent="-317500" algn="ctr">
                  <a:buClr>
                    <a:schemeClr val="dk1"/>
                  </a:buClr>
                  <a:buSzPts val="1400"/>
                  <a:buFont typeface="DM Sans"/>
                  <a:buNone/>
                  <a:defRPr>
                    <a:solidFill>
                      <a:schemeClr val="dk1"/>
                    </a:solidFill>
                    <a:latin typeface="DM Sans"/>
                    <a:ea typeface="DM Sans"/>
                    <a:cs typeface="DM Sans"/>
                  </a:defRPr>
                </a:lvl3pPr>
                <a:lvl4pPr marL="1828800" indent="-317500" algn="ctr">
                  <a:buClr>
                    <a:schemeClr val="dk1"/>
                  </a:buClr>
                  <a:buSzPts val="1400"/>
                  <a:buFont typeface="DM Sans"/>
                  <a:buNone/>
                  <a:defRPr>
                    <a:solidFill>
                      <a:schemeClr val="dk1"/>
                    </a:solidFill>
                    <a:latin typeface="DM Sans"/>
                    <a:ea typeface="DM Sans"/>
                    <a:cs typeface="DM Sans"/>
                  </a:defRPr>
                </a:lvl4pPr>
                <a:lvl5pPr marL="2286000" indent="-317500" algn="ctr">
                  <a:buClr>
                    <a:schemeClr val="dk1"/>
                  </a:buClr>
                  <a:buSzPts val="1400"/>
                  <a:buFont typeface="DM Sans"/>
                  <a:buNone/>
                  <a:defRPr>
                    <a:solidFill>
                      <a:schemeClr val="dk1"/>
                    </a:solidFill>
                    <a:latin typeface="DM Sans"/>
                    <a:ea typeface="DM Sans"/>
                    <a:cs typeface="DM Sans"/>
                  </a:defRPr>
                </a:lvl5pPr>
                <a:lvl6pPr marL="2743200" indent="-317500" algn="ctr">
                  <a:buClr>
                    <a:schemeClr val="dk1"/>
                  </a:buClr>
                  <a:buSzPts val="1400"/>
                  <a:buFont typeface="DM Sans"/>
                  <a:buNone/>
                  <a:defRPr>
                    <a:solidFill>
                      <a:schemeClr val="dk1"/>
                    </a:solidFill>
                    <a:latin typeface="DM Sans"/>
                    <a:ea typeface="DM Sans"/>
                    <a:cs typeface="DM Sans"/>
                  </a:defRPr>
                </a:lvl6pPr>
                <a:lvl7pPr marL="3200400" indent="-317500" algn="ctr">
                  <a:buClr>
                    <a:schemeClr val="dk1"/>
                  </a:buClr>
                  <a:buSzPts val="1400"/>
                  <a:buFont typeface="DM Sans"/>
                  <a:buNone/>
                  <a:defRPr>
                    <a:solidFill>
                      <a:schemeClr val="dk1"/>
                    </a:solidFill>
                    <a:latin typeface="DM Sans"/>
                    <a:ea typeface="DM Sans"/>
                    <a:cs typeface="DM Sans"/>
                  </a:defRPr>
                </a:lvl7pPr>
                <a:lvl8pPr marL="3657600" indent="-317500" algn="ctr">
                  <a:buClr>
                    <a:schemeClr val="dk1"/>
                  </a:buClr>
                  <a:buSzPts val="1400"/>
                  <a:buFont typeface="DM Sans"/>
                  <a:buNone/>
                  <a:defRPr>
                    <a:solidFill>
                      <a:schemeClr val="dk1"/>
                    </a:solidFill>
                    <a:latin typeface="DM Sans"/>
                    <a:ea typeface="DM Sans"/>
                    <a:cs typeface="DM Sans"/>
                  </a:defRPr>
                </a:lvl8pPr>
                <a:lvl9pPr marL="4114800" indent="-317500" algn="ctr">
                  <a:buClr>
                    <a:schemeClr val="dk1"/>
                  </a:buClr>
                  <a:buSzPts val="1400"/>
                  <a:buFont typeface="DM Sans"/>
                  <a:buNone/>
                  <a:defRPr>
                    <a:solidFill>
                      <a:schemeClr val="dk1"/>
                    </a:solidFill>
                    <a:latin typeface="DM Sans"/>
                    <a:ea typeface="DM Sans"/>
                    <a:cs typeface="DM Sans"/>
                  </a:defRPr>
                </a:lvl9pPr>
              </a:lstStyle>
              <a:p>
                <a:pPr marL="0" marR="0" lvl="0" indent="0" defTabSz="914400" eaLnBrk="1" fontAlgn="auto" latinLnBrk="0" hangingPunct="1">
                  <a:lnSpc>
                    <a:spcPct val="115000"/>
                  </a:lnSpc>
                  <a:spcBef>
                    <a:spcPts val="0"/>
                  </a:spcBef>
                  <a:spcAft>
                    <a:spcPts val="0"/>
                  </a:spcAft>
                  <a:buClr>
                    <a:srgbClr val="041B2D"/>
                  </a:buClr>
                  <a:buSzPts val="1400"/>
                  <a:buFont typeface="DM Sans"/>
                  <a:buNone/>
                  <a:tabLst/>
                  <a:defRPr/>
                </a:pPr>
                <a:r>
                  <a:rPr kumimoji="0" lang="vi-VN" sz="2800" b="0" i="0" u="none" strike="noStrike" kern="0" cap="none" spc="0" normalizeH="0" baseline="0" noProof="0" dirty="0">
                    <a:ln>
                      <a:noFill/>
                    </a:ln>
                    <a:solidFill>
                      <a:srgbClr val="041B2D"/>
                    </a:solidFill>
                    <a:effectLst/>
                    <a:uLnTx/>
                    <a:uFillTx/>
                    <a:latin typeface="Times New Roman" pitchFamily="18" charset="0"/>
                    <a:cs typeface="Times New Roman" pitchFamily="18" charset="0"/>
                  </a:rPr>
                  <a:t>Góc tới lớn hơn hoặc bằng góc tới hạn: </a:t>
                </a:r>
                <a:r>
                  <a:rPr kumimoji="0" lang="vi-VN" sz="2800" b="1" i="0" u="none" strike="noStrike" kern="0" cap="none" spc="0" normalizeH="0" baseline="0" noProof="0" dirty="0">
                    <a:ln>
                      <a:noFill/>
                    </a:ln>
                    <a:solidFill>
                      <a:srgbClr val="C00000"/>
                    </a:solidFill>
                    <a:effectLst/>
                    <a:uLnTx/>
                    <a:uFillTx/>
                    <a:latin typeface="Times New Roman" pitchFamily="18" charset="0"/>
                    <a:cs typeface="Times New Roman" pitchFamily="18" charset="0"/>
                  </a:rPr>
                  <a:t>i </a:t>
                </a:r>
                <a:r>
                  <a:rPr kumimoji="0" lang="vi-VN" sz="2800" b="1" i="0" u="none" strike="noStrike" kern="0" cap="none" spc="0" normalizeH="0" baseline="0" noProof="0" dirty="0">
                    <a:ln>
                      <a:noFill/>
                    </a:ln>
                    <a:solidFill>
                      <a:srgbClr val="C00000"/>
                    </a:solidFill>
                    <a:effectLst/>
                    <a:uLnTx/>
                    <a:uFillTx/>
                    <a:latin typeface="Times New Roman" pitchFamily="18" charset="0"/>
                    <a:ea typeface="Segoe UI Symbol" panose="020B0502040204020203" pitchFamily="34" charset="0"/>
                    <a:cs typeface="Times New Roman" pitchFamily="18" charset="0"/>
                  </a:rPr>
                  <a:t>⩾</a:t>
                </a:r>
                <a:r>
                  <a:rPr kumimoji="0" lang="vi-VN" sz="2800" b="1" i="0" u="none" strike="noStrike" kern="0" cap="none" spc="0" normalizeH="0" baseline="0" noProof="0" dirty="0">
                    <a:ln>
                      <a:noFill/>
                    </a:ln>
                    <a:solidFill>
                      <a:srgbClr val="C00000"/>
                    </a:solidFill>
                    <a:effectLst/>
                    <a:uLnTx/>
                    <a:uFillTx/>
                    <a:latin typeface="Times New Roman" pitchFamily="18" charset="0"/>
                    <a:cs typeface="Times New Roman" pitchFamily="18" charset="0"/>
                  </a:rPr>
                  <a:t> i</a:t>
                </a:r>
                <a:r>
                  <a:rPr kumimoji="0" lang="en-US" sz="2800" b="1" i="0" u="none" strike="noStrike" kern="0" cap="none" spc="0" normalizeH="0" baseline="-25000" noProof="0" dirty="0">
                    <a:ln>
                      <a:noFill/>
                    </a:ln>
                    <a:solidFill>
                      <a:srgbClr val="C00000"/>
                    </a:solidFill>
                    <a:effectLst/>
                    <a:uLnTx/>
                    <a:uFillTx/>
                    <a:latin typeface="Times New Roman" pitchFamily="18" charset="0"/>
                    <a:cs typeface="Times New Roman" pitchFamily="18" charset="0"/>
                  </a:rPr>
                  <a:t>t</a:t>
                </a:r>
                <a:r>
                  <a:rPr kumimoji="0" lang="vi-VN" sz="2800" b="1" i="0" u="none" strike="noStrike" kern="0" cap="none" spc="0" normalizeH="0" baseline="-25000" noProof="0" dirty="0">
                    <a:ln>
                      <a:noFill/>
                    </a:ln>
                    <a:solidFill>
                      <a:srgbClr val="C00000"/>
                    </a:solidFill>
                    <a:effectLst/>
                    <a:uLnTx/>
                    <a:uFillTx/>
                    <a:latin typeface="Times New Roman" pitchFamily="18" charset="0"/>
                    <a:cs typeface="Times New Roman" pitchFamily="18" charset="0"/>
                  </a:rPr>
                  <a:t>h</a:t>
                </a:r>
                <a:r>
                  <a:rPr kumimoji="0" lang="vi-VN" sz="2800" b="1" i="0" u="none" strike="noStrike" kern="0" cap="none" spc="0" normalizeH="0" baseline="0" noProof="0" dirty="0">
                    <a:ln>
                      <a:noFill/>
                    </a:ln>
                    <a:solidFill>
                      <a:srgbClr val="C00000"/>
                    </a:solidFill>
                    <a:effectLst/>
                    <a:uLnTx/>
                    <a:uFillTx/>
                    <a:latin typeface="Times New Roman" pitchFamily="18" charset="0"/>
                    <a:cs typeface="Times New Roman" pitchFamily="18" charset="0"/>
                  </a:rPr>
                  <a:t> </a:t>
                </a:r>
                <a:r>
                  <a:rPr lang="en-US" sz="2800" b="1" kern="0" dirty="0">
                    <a:solidFill>
                      <a:srgbClr val="C00000"/>
                    </a:solidFill>
                    <a:latin typeface="Times New Roman" pitchFamily="18" charset="0"/>
                    <a:cs typeface="Times New Roman" pitchFamily="18" charset="0"/>
                  </a:rPr>
                  <a:t> </a:t>
                </a:r>
                <a:r>
                  <a:rPr kumimoji="0" lang="vi-VN" sz="2800" b="0" i="0" u="none" strike="noStrike" kern="0" cap="none" spc="0" normalizeH="0" baseline="0" noProof="0" dirty="0" smtClean="0">
                    <a:ln>
                      <a:noFill/>
                    </a:ln>
                    <a:solidFill>
                      <a:srgbClr val="041B2D"/>
                    </a:solidFill>
                    <a:effectLst/>
                    <a:uLnTx/>
                    <a:uFillTx/>
                    <a:latin typeface="Times New Roman" pitchFamily="18" charset="0"/>
                    <a:cs typeface="Times New Roman" pitchFamily="18" charset="0"/>
                  </a:rPr>
                  <a:t>với </a:t>
                </a:r>
                <a:r>
                  <a:rPr kumimoji="0" lang="vi-VN" sz="2800" b="1" i="0" u="none" strike="noStrike" kern="0" cap="none" spc="0" normalizeH="0" baseline="0" noProof="0" dirty="0">
                    <a:ln>
                      <a:noFill/>
                    </a:ln>
                    <a:solidFill>
                      <a:srgbClr val="041B2D"/>
                    </a:solidFill>
                    <a:effectLst/>
                    <a:uLnTx/>
                    <a:uFillTx/>
                    <a:latin typeface="Times New Roman" pitchFamily="18" charset="0"/>
                    <a:cs typeface="Times New Roman" pitchFamily="18" charset="0"/>
                  </a:rPr>
                  <a:t>sin</a:t>
                </a:r>
                <a:r>
                  <a:rPr kumimoji="0" lang="en-US" sz="2800" b="1" i="0" u="none" strike="noStrike" kern="0" cap="none" spc="0" normalizeH="0" baseline="0" noProof="0" dirty="0" err="1">
                    <a:ln>
                      <a:noFill/>
                    </a:ln>
                    <a:solidFill>
                      <a:srgbClr val="041B2D"/>
                    </a:solidFill>
                    <a:effectLst/>
                    <a:uLnTx/>
                    <a:uFillTx/>
                    <a:latin typeface="Times New Roman" pitchFamily="18" charset="0"/>
                    <a:cs typeface="Times New Roman" pitchFamily="18" charset="0"/>
                  </a:rPr>
                  <a:t>i</a:t>
                </a:r>
                <a:r>
                  <a:rPr kumimoji="0" lang="en-US" sz="2800" b="1" i="0" u="none" strike="noStrike" kern="0" cap="none" spc="0" normalizeH="0" baseline="-25000" noProof="0" dirty="0" err="1">
                    <a:ln>
                      <a:noFill/>
                    </a:ln>
                    <a:solidFill>
                      <a:srgbClr val="041B2D"/>
                    </a:solidFill>
                    <a:effectLst/>
                    <a:uLnTx/>
                    <a:uFillTx/>
                    <a:latin typeface="Times New Roman" pitchFamily="18" charset="0"/>
                    <a:cs typeface="Times New Roman" pitchFamily="18" charset="0"/>
                  </a:rPr>
                  <a:t>th</a:t>
                </a:r>
                <a:r>
                  <a:rPr kumimoji="0" lang="en-US" sz="2800" b="1" i="0" u="none" strike="noStrike" kern="0" cap="none" spc="0" normalizeH="0" baseline="0" noProof="0" dirty="0">
                    <a:ln>
                      <a:noFill/>
                    </a:ln>
                    <a:solidFill>
                      <a:srgbClr val="041B2D"/>
                    </a:solidFill>
                    <a:effectLst/>
                    <a:uLnTx/>
                    <a:uFillTx/>
                    <a:latin typeface="Times New Roman" pitchFamily="18" charset="0"/>
                    <a:cs typeface="Times New Roman" pitchFamily="18" charset="0"/>
                  </a:rPr>
                  <a:t> = </a:t>
                </a:r>
                <a14:m>
                  <m:oMath xmlns:m="http://schemas.openxmlformats.org/officeDocument/2006/math">
                    <m:f>
                      <m:fPr>
                        <m:ctrlPr>
                          <a:rPr kumimoji="0" lang="en-US" sz="2800" b="1" i="1" u="none" strike="noStrike" kern="0" cap="none" spc="0" normalizeH="0" baseline="0" noProof="0" smtClean="0">
                            <a:ln>
                              <a:noFill/>
                            </a:ln>
                            <a:solidFill>
                              <a:srgbClr val="041B2D"/>
                            </a:solidFill>
                            <a:effectLst/>
                            <a:uLnTx/>
                            <a:uFillTx/>
                            <a:latin typeface="Cambria Math"/>
                          </a:rPr>
                        </m:ctrlPr>
                      </m:fPr>
                      <m:num>
                        <m:r>
                          <m:rPr>
                            <m:nor/>
                          </m:rPr>
                          <a:rPr kumimoji="0" lang="en-US" sz="2800" b="1" i="0" u="none" strike="noStrike" kern="0" cap="none" spc="0" normalizeH="0" baseline="0" noProof="0" dirty="0">
                            <a:ln>
                              <a:noFill/>
                            </a:ln>
                            <a:solidFill>
                              <a:srgbClr val="041B2D"/>
                            </a:solidFill>
                            <a:effectLst/>
                            <a:uLnTx/>
                            <a:uFillTx/>
                            <a:latin typeface="Times New Roman" pitchFamily="18" charset="0"/>
                            <a:cs typeface="Times New Roman" pitchFamily="18" charset="0"/>
                          </a:rPr>
                          <m:t>n</m:t>
                        </m:r>
                        <m:r>
                          <m:rPr>
                            <m:nor/>
                          </m:rPr>
                          <a:rPr kumimoji="0" lang="en-US" sz="2800" b="1" i="0" u="none" strike="noStrike" kern="0" cap="none" spc="0" normalizeH="0" baseline="-25000" noProof="0" dirty="0">
                            <a:ln>
                              <a:noFill/>
                            </a:ln>
                            <a:solidFill>
                              <a:srgbClr val="041B2D"/>
                            </a:solidFill>
                            <a:effectLst/>
                            <a:uLnTx/>
                            <a:uFillTx/>
                            <a:latin typeface="Times New Roman" pitchFamily="18" charset="0"/>
                            <a:cs typeface="Times New Roman" pitchFamily="18" charset="0"/>
                          </a:rPr>
                          <m:t>2</m:t>
                        </m:r>
                      </m:num>
                      <m:den>
                        <m:r>
                          <m:rPr>
                            <m:nor/>
                          </m:rPr>
                          <a:rPr kumimoji="0" lang="en-US" sz="2800" b="1" i="0" u="none" strike="noStrike" kern="0" cap="none" spc="0" normalizeH="0" baseline="0" noProof="0" dirty="0">
                            <a:ln>
                              <a:noFill/>
                            </a:ln>
                            <a:solidFill>
                              <a:srgbClr val="041B2D"/>
                            </a:solidFill>
                            <a:effectLst/>
                            <a:uLnTx/>
                            <a:uFillTx/>
                            <a:latin typeface="Times New Roman" pitchFamily="18" charset="0"/>
                            <a:cs typeface="Times New Roman" pitchFamily="18" charset="0"/>
                          </a:rPr>
                          <m:t>n</m:t>
                        </m:r>
                        <m:r>
                          <m:rPr>
                            <m:nor/>
                          </m:rPr>
                          <a:rPr kumimoji="0" lang="en-US" sz="2800" b="1" i="0" u="none" strike="noStrike" kern="0" cap="none" spc="0" normalizeH="0" baseline="-25000" noProof="0" dirty="0">
                            <a:ln>
                              <a:noFill/>
                            </a:ln>
                            <a:solidFill>
                              <a:srgbClr val="041B2D"/>
                            </a:solidFill>
                            <a:effectLst/>
                            <a:uLnTx/>
                            <a:uFillTx/>
                            <a:latin typeface="Times New Roman" pitchFamily="18" charset="0"/>
                            <a:cs typeface="Times New Roman" pitchFamily="18" charset="0"/>
                          </a:rPr>
                          <m:t>1</m:t>
                        </m:r>
                      </m:den>
                    </m:f>
                  </m:oMath>
                </a14:m>
                <a:endParaRPr kumimoji="0" lang="en-US" sz="2800" b="1" i="0" u="none" strike="noStrike" kern="0" cap="none" spc="0" normalizeH="0" baseline="0" noProof="0" dirty="0">
                  <a:ln>
                    <a:noFill/>
                  </a:ln>
                  <a:solidFill>
                    <a:srgbClr val="C00000"/>
                  </a:solidFill>
                  <a:effectLst/>
                  <a:uLnTx/>
                  <a:uFillTx/>
                  <a:latin typeface="Times New Roman" pitchFamily="18" charset="0"/>
                  <a:cs typeface="Times New Roman" pitchFamily="18" charset="0"/>
                </a:endParaRPr>
              </a:p>
            </p:txBody>
          </p:sp>
        </mc:Choice>
        <mc:Fallback>
          <p:sp>
            <p:nvSpPr>
              <p:cNvPr id="9" name="Google Shape;310;p38">
                <a:extLst>
                  <a:ext uri="{FF2B5EF4-FFF2-40B4-BE49-F238E27FC236}">
                    <a16:creationId xmlns:a16="http://schemas.microsoft.com/office/drawing/2014/main" xmlns:a14="http://schemas.microsoft.com/office/drawing/2010/main" xmlns="" id="{E0FA2937-63EE-2DC4-B2EB-48E5845137C1}"/>
                  </a:ext>
                </a:extLst>
              </p:cNvPr>
              <p:cNvSpPr txBox="1">
                <a:spLocks noRot="1" noChangeAspect="1" noMove="1" noResize="1" noEditPoints="1" noAdjustHandles="1" noChangeArrowheads="1" noChangeShapeType="1" noTextEdit="1"/>
              </p:cNvSpPr>
              <p:nvPr/>
            </p:nvSpPr>
            <p:spPr>
              <a:xfrm>
                <a:off x="0" y="5562600"/>
                <a:ext cx="8889460" cy="685800"/>
              </a:xfrm>
              <a:prstGeom prst="rect">
                <a:avLst/>
              </a:prstGeom>
              <a:blipFill rotWithShape="1">
                <a:blip r:embed="rId4"/>
                <a:stretch>
                  <a:fillRect l="-1440" b="-33036"/>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46452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circle(in)">
                                      <p:cBhvr>
                                        <p:cTn id="19" dur="20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heel(1)">
                                      <p:cBhvr>
                                        <p:cTn id="24" dur="20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nodeType="clickEffect">
                                  <p:stCondLst>
                                    <p:cond delay="0"/>
                                  </p:stCondLst>
                                  <p:childTnLst>
                                    <p:set>
                                      <p:cBhvr>
                                        <p:cTn id="28" dur="1" fill="hold">
                                          <p:stCondLst>
                                            <p:cond delay="0"/>
                                          </p:stCondLst>
                                        </p:cTn>
                                        <p:tgtEl>
                                          <p:spTgt spid="6">
                                            <p:txEl>
                                              <p:pRg st="0" end="0"/>
                                            </p:txEl>
                                          </p:spTgt>
                                        </p:tgtEl>
                                        <p:attrNameLst>
                                          <p:attrName>style.visibility</p:attrName>
                                        </p:attrNameLst>
                                      </p:cBhvr>
                                      <p:to>
                                        <p:strVal val="visible"/>
                                      </p:to>
                                    </p:set>
                                    <p:animEffect transition="in" filter="wheel(1)">
                                      <p:cBhvr>
                                        <p:cTn id="29" dur="2000"/>
                                        <p:tgtEl>
                                          <p:spTgt spid="6">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1000"/>
                                        <p:tgtEl>
                                          <p:spTgt spid="7"/>
                                        </p:tgtEl>
                                      </p:cBhvr>
                                    </p:animEffect>
                                    <p:anim calcmode="lin" valueType="num">
                                      <p:cBhvr>
                                        <p:cTn id="35" dur="1000" fill="hold"/>
                                        <p:tgtEl>
                                          <p:spTgt spid="7"/>
                                        </p:tgtEl>
                                        <p:attrNameLst>
                                          <p:attrName>ppt_x</p:attrName>
                                        </p:attrNameLst>
                                      </p:cBhvr>
                                      <p:tavLst>
                                        <p:tav tm="0">
                                          <p:val>
                                            <p:strVal val="#ppt_x"/>
                                          </p:val>
                                        </p:tav>
                                        <p:tav tm="100000">
                                          <p:val>
                                            <p:strVal val="#ppt_x"/>
                                          </p:val>
                                        </p:tav>
                                      </p:tavLst>
                                    </p:anim>
                                    <p:anim calcmode="lin" valueType="num">
                                      <p:cBhvr>
                                        <p:cTn id="3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31" presetClass="entr" presetSubtype="0"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anim calcmode="lin" valueType="num">
                                      <p:cBhvr>
                                        <p:cTn id="41" dur="1000" fill="hold"/>
                                        <p:tgtEl>
                                          <p:spTgt spid="8"/>
                                        </p:tgtEl>
                                        <p:attrNameLst>
                                          <p:attrName>ppt_w</p:attrName>
                                        </p:attrNameLst>
                                      </p:cBhvr>
                                      <p:tavLst>
                                        <p:tav tm="0">
                                          <p:val>
                                            <p:fltVal val="0"/>
                                          </p:val>
                                        </p:tav>
                                        <p:tav tm="100000">
                                          <p:val>
                                            <p:strVal val="#ppt_w"/>
                                          </p:val>
                                        </p:tav>
                                      </p:tavLst>
                                    </p:anim>
                                    <p:anim calcmode="lin" valueType="num">
                                      <p:cBhvr>
                                        <p:cTn id="42" dur="1000" fill="hold"/>
                                        <p:tgtEl>
                                          <p:spTgt spid="8"/>
                                        </p:tgtEl>
                                        <p:attrNameLst>
                                          <p:attrName>ppt_h</p:attrName>
                                        </p:attrNameLst>
                                      </p:cBhvr>
                                      <p:tavLst>
                                        <p:tav tm="0">
                                          <p:val>
                                            <p:fltVal val="0"/>
                                          </p:val>
                                        </p:tav>
                                        <p:tav tm="100000">
                                          <p:val>
                                            <p:strVal val="#ppt_h"/>
                                          </p:val>
                                        </p:tav>
                                      </p:tavLst>
                                    </p:anim>
                                    <p:anim calcmode="lin" valueType="num">
                                      <p:cBhvr>
                                        <p:cTn id="43" dur="1000" fill="hold"/>
                                        <p:tgtEl>
                                          <p:spTgt spid="8"/>
                                        </p:tgtEl>
                                        <p:attrNameLst>
                                          <p:attrName>style.rotation</p:attrName>
                                        </p:attrNameLst>
                                      </p:cBhvr>
                                      <p:tavLst>
                                        <p:tav tm="0">
                                          <p:val>
                                            <p:fltVal val="90"/>
                                          </p:val>
                                        </p:tav>
                                        <p:tav tm="100000">
                                          <p:val>
                                            <p:fltVal val="0"/>
                                          </p:val>
                                        </p:tav>
                                      </p:tavLst>
                                    </p:anim>
                                    <p:animEffect transition="in" filter="fade">
                                      <p:cBhvr>
                                        <p:cTn id="44" dur="1000"/>
                                        <p:tgtEl>
                                          <p:spTgt spid="8"/>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fade">
                                      <p:cBhvr>
                                        <p:cTn id="49" dur="1000"/>
                                        <p:tgtEl>
                                          <p:spTgt spid="9"/>
                                        </p:tgtEl>
                                      </p:cBhvr>
                                    </p:animEffect>
                                    <p:anim calcmode="lin" valueType="num">
                                      <p:cBhvr>
                                        <p:cTn id="50" dur="1000" fill="hold"/>
                                        <p:tgtEl>
                                          <p:spTgt spid="9"/>
                                        </p:tgtEl>
                                        <p:attrNameLst>
                                          <p:attrName>ppt_x</p:attrName>
                                        </p:attrNameLst>
                                      </p:cBhvr>
                                      <p:tavLst>
                                        <p:tav tm="0">
                                          <p:val>
                                            <p:strVal val="#ppt_x"/>
                                          </p:val>
                                        </p:tav>
                                        <p:tav tm="100000">
                                          <p:val>
                                            <p:strVal val="#ppt_x"/>
                                          </p:val>
                                        </p:tav>
                                      </p:tavLst>
                                    </p:anim>
                                    <p:anim calcmode="lin" valueType="num">
                                      <p:cBhvr>
                                        <p:cTn id="5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7" grpId="0"/>
      <p:bldP spid="8"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10;p38">
            <a:extLst>
              <a:ext uri="{FF2B5EF4-FFF2-40B4-BE49-F238E27FC236}">
                <a16:creationId xmlns:a16="http://schemas.microsoft.com/office/drawing/2014/main" xmlns="" id="{88E62CD4-081B-F79A-34FA-FB342016C0AD}"/>
              </a:ext>
            </a:extLst>
          </p:cNvPr>
          <p:cNvSpPr txBox="1">
            <a:spLocks/>
          </p:cNvSpPr>
          <p:nvPr/>
        </p:nvSpPr>
        <p:spPr>
          <a:xfrm>
            <a:off x="17834" y="228600"/>
            <a:ext cx="9144000" cy="2819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lnSpc>
                <a:spcPct val="150000"/>
              </a:lnSpc>
              <a:buClr>
                <a:schemeClr val="dk1"/>
              </a:buClr>
              <a:buSzPts val="1400"/>
              <a:buFont typeface="DM Sans"/>
              <a:buNone/>
              <a:defRPr sz="1900">
                <a:solidFill>
                  <a:schemeClr val="dk1"/>
                </a:solidFill>
                <a:latin typeface="Arial" panose="020B0604020202020204" pitchFamily="34" charset="0"/>
                <a:ea typeface="DM Sans"/>
                <a:cs typeface="Arial" panose="020B0604020202020204" pitchFamily="34" charset="0"/>
              </a:defRPr>
            </a:lvl1pPr>
            <a:lvl2pPr marL="914400" indent="-317500" algn="ctr">
              <a:buClr>
                <a:schemeClr val="dk1"/>
              </a:buClr>
              <a:buSzPts val="1400"/>
              <a:buFont typeface="DM Sans"/>
              <a:buNone/>
              <a:defRPr>
                <a:solidFill>
                  <a:schemeClr val="dk1"/>
                </a:solidFill>
                <a:latin typeface="DM Sans"/>
                <a:ea typeface="DM Sans"/>
                <a:cs typeface="DM Sans"/>
              </a:defRPr>
            </a:lvl2pPr>
            <a:lvl3pPr marL="1371600" indent="-317500" algn="ctr">
              <a:buClr>
                <a:schemeClr val="dk1"/>
              </a:buClr>
              <a:buSzPts val="1400"/>
              <a:buFont typeface="DM Sans"/>
              <a:buNone/>
              <a:defRPr>
                <a:solidFill>
                  <a:schemeClr val="dk1"/>
                </a:solidFill>
                <a:latin typeface="DM Sans"/>
                <a:ea typeface="DM Sans"/>
                <a:cs typeface="DM Sans"/>
              </a:defRPr>
            </a:lvl3pPr>
            <a:lvl4pPr marL="1828800" indent="-317500" algn="ctr">
              <a:buClr>
                <a:schemeClr val="dk1"/>
              </a:buClr>
              <a:buSzPts val="1400"/>
              <a:buFont typeface="DM Sans"/>
              <a:buNone/>
              <a:defRPr>
                <a:solidFill>
                  <a:schemeClr val="dk1"/>
                </a:solidFill>
                <a:latin typeface="DM Sans"/>
                <a:ea typeface="DM Sans"/>
                <a:cs typeface="DM Sans"/>
              </a:defRPr>
            </a:lvl4pPr>
            <a:lvl5pPr marL="2286000" indent="-317500" algn="ctr">
              <a:buClr>
                <a:schemeClr val="dk1"/>
              </a:buClr>
              <a:buSzPts val="1400"/>
              <a:buFont typeface="DM Sans"/>
              <a:buNone/>
              <a:defRPr>
                <a:solidFill>
                  <a:schemeClr val="dk1"/>
                </a:solidFill>
                <a:latin typeface="DM Sans"/>
                <a:ea typeface="DM Sans"/>
                <a:cs typeface="DM Sans"/>
              </a:defRPr>
            </a:lvl5pPr>
            <a:lvl6pPr marL="2743200" indent="-317500" algn="ctr">
              <a:buClr>
                <a:schemeClr val="dk1"/>
              </a:buClr>
              <a:buSzPts val="1400"/>
              <a:buFont typeface="DM Sans"/>
              <a:buNone/>
              <a:defRPr>
                <a:solidFill>
                  <a:schemeClr val="dk1"/>
                </a:solidFill>
                <a:latin typeface="DM Sans"/>
                <a:ea typeface="DM Sans"/>
                <a:cs typeface="DM Sans"/>
              </a:defRPr>
            </a:lvl6pPr>
            <a:lvl7pPr marL="3200400" indent="-317500" algn="ctr">
              <a:buClr>
                <a:schemeClr val="dk1"/>
              </a:buClr>
              <a:buSzPts val="1400"/>
              <a:buFont typeface="DM Sans"/>
              <a:buNone/>
              <a:defRPr>
                <a:solidFill>
                  <a:schemeClr val="dk1"/>
                </a:solidFill>
                <a:latin typeface="DM Sans"/>
                <a:ea typeface="DM Sans"/>
                <a:cs typeface="DM Sans"/>
              </a:defRPr>
            </a:lvl7pPr>
            <a:lvl8pPr marL="3657600" indent="-317500" algn="ctr">
              <a:buClr>
                <a:schemeClr val="dk1"/>
              </a:buClr>
              <a:buSzPts val="1400"/>
              <a:buFont typeface="DM Sans"/>
              <a:buNone/>
              <a:defRPr>
                <a:solidFill>
                  <a:schemeClr val="dk1"/>
                </a:solidFill>
                <a:latin typeface="DM Sans"/>
                <a:ea typeface="DM Sans"/>
                <a:cs typeface="DM Sans"/>
              </a:defRPr>
            </a:lvl8pPr>
            <a:lvl9pPr marL="4114800" indent="-317500" algn="ctr">
              <a:buClr>
                <a:schemeClr val="dk1"/>
              </a:buClr>
              <a:buSzPts val="1400"/>
              <a:buFont typeface="DM Sans"/>
              <a:buNone/>
              <a:defRPr>
                <a:solidFill>
                  <a:schemeClr val="dk1"/>
                </a:solidFill>
                <a:latin typeface="DM Sans"/>
                <a:ea typeface="DM Sans"/>
                <a:cs typeface="DM Sans"/>
              </a:defRPr>
            </a:lvl9pPr>
          </a:lstStyle>
          <a:p>
            <a:pPr marL="0" marR="0" lvl="0" indent="0" defTabSz="914400" eaLnBrk="1" fontAlgn="auto" latinLnBrk="0" hangingPunct="1">
              <a:lnSpc>
                <a:spcPct val="100000"/>
              </a:lnSpc>
              <a:spcBef>
                <a:spcPts val="0"/>
              </a:spcBef>
              <a:spcAft>
                <a:spcPts val="0"/>
              </a:spcAft>
              <a:buClr>
                <a:srgbClr val="041B2D"/>
              </a:buClr>
              <a:buSzPts val="1400"/>
              <a:buFont typeface="DM Sans"/>
              <a:buNone/>
              <a:tabLst/>
              <a:defRPr/>
            </a:pPr>
            <a:r>
              <a:rPr kumimoji="0" lang="vi-VN" sz="2800" b="0" i="0" u="none" strike="noStrike" kern="0" cap="none" spc="0" normalizeH="0" baseline="0" noProof="0" dirty="0">
                <a:ln>
                  <a:noFill/>
                </a:ln>
                <a:solidFill>
                  <a:srgbClr val="041B2D"/>
                </a:solidFill>
                <a:effectLst/>
                <a:uLnTx/>
                <a:uFillTx/>
                <a:latin typeface="Times New Roman" pitchFamily="18" charset="0"/>
                <a:cs typeface="Times New Roman" pitchFamily="18" charset="0"/>
              </a:rPr>
              <a:t>Cho ba môi trường: nước, thuỷ tinh, không khí. Cho biết trong trường hợp nào sau đây, dưới góc tới </a:t>
            </a:r>
            <a:r>
              <a:rPr kumimoji="0" lang="en-US" sz="2800" b="0" i="0" u="none" strike="noStrike" kern="0" cap="none" spc="0" normalizeH="0" baseline="0" noProof="0" dirty="0" err="1">
                <a:ln>
                  <a:noFill/>
                </a:ln>
                <a:solidFill>
                  <a:srgbClr val="041B2D"/>
                </a:solidFill>
                <a:effectLst/>
                <a:uLnTx/>
                <a:uFillTx/>
                <a:latin typeface="Times New Roman" pitchFamily="18" charset="0"/>
                <a:cs typeface="Times New Roman" pitchFamily="18" charset="0"/>
              </a:rPr>
              <a:t>i</a:t>
            </a:r>
            <a:r>
              <a:rPr kumimoji="0" lang="vi-VN" sz="2800" b="0" i="0" u="none" strike="noStrike" kern="0" cap="none" spc="0" normalizeH="0" baseline="0" noProof="0" dirty="0">
                <a:ln>
                  <a:noFill/>
                </a:ln>
                <a:solidFill>
                  <a:srgbClr val="041B2D"/>
                </a:solidFill>
                <a:effectLst/>
                <a:uLnTx/>
                <a:uFillTx/>
                <a:latin typeface="Times New Roman" pitchFamily="18" charset="0"/>
                <a:cs typeface="Times New Roman" pitchFamily="18" charset="0"/>
              </a:rPr>
              <a:t> thích hợp thì có thể xảy ra hiện tượng phản xạ toàn p</a:t>
            </a:r>
            <a:r>
              <a:rPr kumimoji="0" lang="en-US" sz="2800" b="0" i="0" u="none" strike="noStrike" kern="0" cap="none" spc="0" normalizeH="0" baseline="0" noProof="0" dirty="0" err="1">
                <a:ln>
                  <a:noFill/>
                </a:ln>
                <a:solidFill>
                  <a:srgbClr val="041B2D"/>
                </a:solidFill>
                <a:effectLst/>
                <a:uLnTx/>
                <a:uFillTx/>
                <a:latin typeface="Times New Roman" pitchFamily="18" charset="0"/>
                <a:cs typeface="Times New Roman" pitchFamily="18" charset="0"/>
              </a:rPr>
              <a:t>hầ</a:t>
            </a:r>
            <a:r>
              <a:rPr kumimoji="0" lang="vi-VN" sz="2800" b="0" i="0" u="none" strike="noStrike" kern="0" cap="none" spc="0" normalizeH="0" baseline="0" noProof="0" dirty="0">
                <a:ln>
                  <a:noFill/>
                </a:ln>
                <a:solidFill>
                  <a:srgbClr val="041B2D"/>
                </a:solidFill>
                <a:effectLst/>
                <a:uLnTx/>
                <a:uFillTx/>
                <a:latin typeface="Times New Roman" pitchFamily="18" charset="0"/>
                <a:cs typeface="Times New Roman" pitchFamily="18" charset="0"/>
              </a:rPr>
              <a:t>n:</a:t>
            </a:r>
            <a:endParaRPr kumimoji="0" lang="en-US" sz="2800" b="0" i="0" u="none" strike="noStrike" kern="0" cap="none" spc="0" normalizeH="0" baseline="0" noProof="0" dirty="0">
              <a:ln>
                <a:noFill/>
              </a:ln>
              <a:solidFill>
                <a:srgbClr val="041B2D"/>
              </a:solidFill>
              <a:effectLst/>
              <a:uLnTx/>
              <a:uFillTx/>
              <a:latin typeface="Times New Roman" pitchFamily="18" charset="0"/>
              <a:cs typeface="Times New Roman" pitchFamily="18" charset="0"/>
            </a:endParaRPr>
          </a:p>
          <a:p>
            <a:pPr marL="0" marR="0" lvl="0" indent="0" defTabSz="914400" eaLnBrk="1" fontAlgn="auto" latinLnBrk="0" hangingPunct="1">
              <a:lnSpc>
                <a:spcPct val="100000"/>
              </a:lnSpc>
              <a:spcBef>
                <a:spcPts val="0"/>
              </a:spcBef>
              <a:spcAft>
                <a:spcPts val="0"/>
              </a:spcAft>
              <a:buClr>
                <a:srgbClr val="041B2D"/>
              </a:buClr>
              <a:buSzPts val="1400"/>
              <a:buFont typeface="DM Sans"/>
              <a:buNone/>
              <a:tabLst/>
              <a:defRPr/>
            </a:pPr>
            <a:r>
              <a:rPr kumimoji="0" lang="vi-VN" sz="2800" b="0" i="0" u="none" strike="noStrike" kern="0" cap="none" spc="0" normalizeH="0" baseline="0" noProof="0" dirty="0">
                <a:ln>
                  <a:noFill/>
                </a:ln>
                <a:solidFill>
                  <a:srgbClr val="041B2D"/>
                </a:solidFill>
                <a:effectLst/>
                <a:uLnTx/>
                <a:uFillTx/>
                <a:latin typeface="Times New Roman" pitchFamily="18" charset="0"/>
                <a:cs typeface="Times New Roman" pitchFamily="18" charset="0"/>
              </a:rPr>
              <a:t> -</a:t>
            </a:r>
            <a:r>
              <a:rPr kumimoji="0" lang="en-US" sz="2800" b="0" i="0" u="none" strike="noStrike" kern="0" cap="none" spc="0" normalizeH="0" baseline="0" noProof="0" dirty="0">
                <a:ln>
                  <a:noFill/>
                </a:ln>
                <a:solidFill>
                  <a:srgbClr val="041B2D"/>
                </a:solidFill>
                <a:effectLst/>
                <a:uLnTx/>
                <a:uFillTx/>
                <a:latin typeface="Times New Roman" pitchFamily="18" charset="0"/>
                <a:cs typeface="Times New Roman" pitchFamily="18" charset="0"/>
              </a:rPr>
              <a:t> </a:t>
            </a:r>
            <a:r>
              <a:rPr kumimoji="0" lang="vi-VN" sz="2800" b="0" i="0" u="none" strike="noStrike" kern="0" cap="none" spc="0" normalizeH="0" baseline="0" noProof="0" dirty="0">
                <a:ln>
                  <a:noFill/>
                </a:ln>
                <a:solidFill>
                  <a:srgbClr val="041B2D"/>
                </a:solidFill>
                <a:effectLst/>
                <a:uLnTx/>
                <a:uFillTx/>
                <a:latin typeface="Times New Roman" pitchFamily="18" charset="0"/>
                <a:cs typeface="Times New Roman" pitchFamily="18" charset="0"/>
              </a:rPr>
              <a:t>Ánh sáng truyền tư nước sang không khí.</a:t>
            </a:r>
            <a:endParaRPr kumimoji="0" lang="en-US" sz="2800" b="0" i="0" u="none" strike="noStrike" kern="0" cap="none" spc="0" normalizeH="0" baseline="0" noProof="0" dirty="0">
              <a:ln>
                <a:noFill/>
              </a:ln>
              <a:solidFill>
                <a:srgbClr val="041B2D"/>
              </a:solidFill>
              <a:effectLst/>
              <a:uLnTx/>
              <a:uFillTx/>
              <a:latin typeface="Times New Roman" pitchFamily="18" charset="0"/>
              <a:cs typeface="Times New Roman" pitchFamily="18" charset="0"/>
            </a:endParaRPr>
          </a:p>
          <a:p>
            <a:pPr marL="0" marR="0" lvl="0" indent="0" defTabSz="914400" eaLnBrk="1" fontAlgn="auto" latinLnBrk="0" hangingPunct="1">
              <a:lnSpc>
                <a:spcPct val="100000"/>
              </a:lnSpc>
              <a:spcBef>
                <a:spcPts val="0"/>
              </a:spcBef>
              <a:spcAft>
                <a:spcPts val="0"/>
              </a:spcAft>
              <a:buClr>
                <a:srgbClr val="041B2D"/>
              </a:buClr>
              <a:buSzPts val="1400"/>
              <a:buFont typeface="DM Sans"/>
              <a:buNone/>
              <a:tabLst/>
              <a:defRPr/>
            </a:pPr>
            <a:r>
              <a:rPr kumimoji="0" lang="vi-VN" sz="2800" b="0" i="0" u="none" strike="noStrike" kern="0" cap="none" spc="0" normalizeH="0" baseline="0" noProof="0" dirty="0">
                <a:ln>
                  <a:noFill/>
                </a:ln>
                <a:solidFill>
                  <a:srgbClr val="041B2D"/>
                </a:solidFill>
                <a:effectLst/>
                <a:uLnTx/>
                <a:uFillTx/>
                <a:latin typeface="Times New Roman" pitchFamily="18" charset="0"/>
                <a:cs typeface="Times New Roman" pitchFamily="18" charset="0"/>
              </a:rPr>
              <a:t> -</a:t>
            </a:r>
            <a:r>
              <a:rPr kumimoji="0" lang="en-US" sz="2800" b="0" i="0" u="none" strike="noStrike" kern="0" cap="none" spc="0" normalizeH="0" baseline="0" noProof="0" dirty="0">
                <a:ln>
                  <a:noFill/>
                </a:ln>
                <a:solidFill>
                  <a:srgbClr val="041B2D"/>
                </a:solidFill>
                <a:effectLst/>
                <a:uLnTx/>
                <a:uFillTx/>
                <a:latin typeface="Times New Roman" pitchFamily="18" charset="0"/>
                <a:cs typeface="Times New Roman" pitchFamily="18" charset="0"/>
              </a:rPr>
              <a:t> </a:t>
            </a:r>
            <a:r>
              <a:rPr kumimoji="0" lang="vi-VN" sz="2800" b="0" i="0" u="none" strike="noStrike" kern="0" cap="none" spc="0" normalizeH="0" baseline="0" noProof="0" dirty="0">
                <a:ln>
                  <a:noFill/>
                </a:ln>
                <a:solidFill>
                  <a:srgbClr val="041B2D"/>
                </a:solidFill>
                <a:effectLst/>
                <a:uLnTx/>
                <a:uFillTx/>
                <a:latin typeface="Times New Roman" pitchFamily="18" charset="0"/>
                <a:cs typeface="Times New Roman" pitchFamily="18" charset="0"/>
              </a:rPr>
              <a:t>Ánh sáng truyền từ không khí</a:t>
            </a:r>
            <a:r>
              <a:rPr kumimoji="0" lang="en-US" sz="2800" b="0" i="0" u="none" strike="noStrike" kern="0" cap="none" spc="0" normalizeH="0" baseline="0" noProof="0" dirty="0">
                <a:ln>
                  <a:noFill/>
                </a:ln>
                <a:solidFill>
                  <a:srgbClr val="041B2D"/>
                </a:solidFill>
                <a:effectLst/>
                <a:uLnTx/>
                <a:uFillTx/>
                <a:latin typeface="Times New Roman" pitchFamily="18" charset="0"/>
                <a:cs typeface="Times New Roman" pitchFamily="18" charset="0"/>
              </a:rPr>
              <a:t> </a:t>
            </a:r>
            <a:r>
              <a:rPr kumimoji="0" lang="vi-VN" sz="2800" b="0" i="0" u="none" strike="noStrike" kern="0" cap="none" spc="0" normalizeH="0" baseline="0" noProof="0" dirty="0">
                <a:ln>
                  <a:noFill/>
                </a:ln>
                <a:solidFill>
                  <a:srgbClr val="041B2D"/>
                </a:solidFill>
                <a:effectLst/>
                <a:uLnTx/>
                <a:uFillTx/>
                <a:latin typeface="Times New Roman" pitchFamily="18" charset="0"/>
                <a:cs typeface="Times New Roman" pitchFamily="18" charset="0"/>
              </a:rPr>
              <a:t>sang</a:t>
            </a:r>
            <a:r>
              <a:rPr kumimoji="0" lang="en-US" sz="2800" b="0" i="0" u="none" strike="noStrike" kern="0" cap="none" spc="0" normalizeH="0" baseline="0" noProof="0" dirty="0">
                <a:ln>
                  <a:noFill/>
                </a:ln>
                <a:solidFill>
                  <a:srgbClr val="041B2D"/>
                </a:solidFill>
                <a:effectLst/>
                <a:uLnTx/>
                <a:uFillTx/>
                <a:latin typeface="Times New Roman" pitchFamily="18" charset="0"/>
                <a:cs typeface="Times New Roman" pitchFamily="18" charset="0"/>
              </a:rPr>
              <a:t> </a:t>
            </a:r>
            <a:r>
              <a:rPr kumimoji="0" lang="vi-VN" sz="2800" b="0" i="0" u="none" strike="noStrike" kern="0" cap="none" spc="0" normalizeH="0" baseline="0" noProof="0" dirty="0">
                <a:ln>
                  <a:noFill/>
                </a:ln>
                <a:solidFill>
                  <a:srgbClr val="041B2D"/>
                </a:solidFill>
                <a:effectLst/>
                <a:uLnTx/>
                <a:uFillTx/>
                <a:latin typeface="Times New Roman" pitchFamily="18" charset="0"/>
                <a:cs typeface="Times New Roman" pitchFamily="18" charset="0"/>
              </a:rPr>
              <a:t>thuỷ</a:t>
            </a:r>
            <a:r>
              <a:rPr kumimoji="0" lang="en-US" sz="2800" b="0" i="0" u="none" strike="noStrike" kern="0" cap="none" spc="0" normalizeH="0" baseline="0" noProof="0" dirty="0">
                <a:ln>
                  <a:noFill/>
                </a:ln>
                <a:solidFill>
                  <a:srgbClr val="041B2D"/>
                </a:solidFill>
                <a:effectLst/>
                <a:uLnTx/>
                <a:uFillTx/>
                <a:latin typeface="Times New Roman" pitchFamily="18" charset="0"/>
                <a:cs typeface="Times New Roman" pitchFamily="18" charset="0"/>
              </a:rPr>
              <a:t> </a:t>
            </a:r>
            <a:r>
              <a:rPr kumimoji="0" lang="vi-VN" sz="2800" b="0" i="0" u="none" strike="noStrike" kern="0" cap="none" spc="0" normalizeH="0" baseline="0" noProof="0" dirty="0">
                <a:ln>
                  <a:noFill/>
                </a:ln>
                <a:solidFill>
                  <a:srgbClr val="041B2D"/>
                </a:solidFill>
                <a:effectLst/>
                <a:uLnTx/>
                <a:uFillTx/>
                <a:latin typeface="Times New Roman" pitchFamily="18" charset="0"/>
                <a:cs typeface="Times New Roman" pitchFamily="18" charset="0"/>
              </a:rPr>
              <a:t>tinh. </a:t>
            </a:r>
            <a:endParaRPr kumimoji="0" lang="en-US" sz="2800" b="0" i="0" u="none" strike="noStrike" kern="0" cap="none" spc="0" normalizeH="0" baseline="0" noProof="0" dirty="0">
              <a:ln>
                <a:noFill/>
              </a:ln>
              <a:solidFill>
                <a:srgbClr val="041B2D"/>
              </a:solidFill>
              <a:effectLst/>
              <a:uLnTx/>
              <a:uFillTx/>
              <a:latin typeface="Times New Roman" pitchFamily="18" charset="0"/>
              <a:cs typeface="Times New Roman" pitchFamily="18" charset="0"/>
            </a:endParaRPr>
          </a:p>
          <a:p>
            <a:pPr marL="0" marR="0" lvl="0" indent="0" defTabSz="914400" eaLnBrk="1" fontAlgn="auto" latinLnBrk="0" hangingPunct="1">
              <a:lnSpc>
                <a:spcPct val="100000"/>
              </a:lnSpc>
              <a:spcBef>
                <a:spcPts val="0"/>
              </a:spcBef>
              <a:spcAft>
                <a:spcPts val="0"/>
              </a:spcAft>
              <a:buClr>
                <a:srgbClr val="041B2D"/>
              </a:buClr>
              <a:buSzPts val="1400"/>
              <a:buFont typeface="DM Sans"/>
              <a:buNone/>
              <a:tabLst/>
              <a:defRPr/>
            </a:pPr>
            <a:r>
              <a:rPr kumimoji="0" lang="vi-VN" sz="2800" b="0" i="0" u="none" strike="noStrike" kern="0" cap="none" spc="0" normalizeH="0" baseline="0" noProof="0" dirty="0">
                <a:ln>
                  <a:noFill/>
                </a:ln>
                <a:solidFill>
                  <a:srgbClr val="041B2D"/>
                </a:solidFill>
                <a:effectLst/>
                <a:uLnTx/>
                <a:uFillTx/>
                <a:latin typeface="Times New Roman" pitchFamily="18" charset="0"/>
                <a:cs typeface="Times New Roman" pitchFamily="18" charset="0"/>
              </a:rPr>
              <a:t>-</a:t>
            </a:r>
            <a:r>
              <a:rPr kumimoji="0" lang="en-US" sz="2800" b="0" i="0" u="none" strike="noStrike" kern="0" cap="none" spc="0" normalizeH="0" baseline="0" noProof="0" dirty="0">
                <a:ln>
                  <a:noFill/>
                </a:ln>
                <a:solidFill>
                  <a:srgbClr val="041B2D"/>
                </a:solidFill>
                <a:effectLst/>
                <a:uLnTx/>
                <a:uFillTx/>
                <a:latin typeface="Times New Roman" pitchFamily="18" charset="0"/>
                <a:cs typeface="Times New Roman" pitchFamily="18" charset="0"/>
              </a:rPr>
              <a:t> </a:t>
            </a:r>
            <a:r>
              <a:rPr kumimoji="0" lang="vi-VN" sz="2800" b="0" i="0" u="none" strike="noStrike" kern="0" cap="none" spc="0" normalizeH="0" baseline="0" noProof="0" dirty="0">
                <a:ln>
                  <a:noFill/>
                </a:ln>
                <a:solidFill>
                  <a:srgbClr val="041B2D"/>
                </a:solidFill>
                <a:effectLst/>
                <a:uLnTx/>
                <a:uFillTx/>
                <a:latin typeface="Times New Roman" pitchFamily="18" charset="0"/>
                <a:cs typeface="Times New Roman" pitchFamily="18" charset="0"/>
              </a:rPr>
              <a:t>Ánh sáng truyền từ thuỷ tinh sang nước.</a:t>
            </a:r>
            <a:endParaRPr kumimoji="0" lang="en-US" sz="2800" b="0" i="0" u="none" strike="noStrike" kern="0" cap="none" spc="0" normalizeH="0" baseline="0" noProof="0" dirty="0">
              <a:ln>
                <a:noFill/>
              </a:ln>
              <a:solidFill>
                <a:srgbClr val="041B2D"/>
              </a:solidFill>
              <a:effectLst/>
              <a:uLnTx/>
              <a:uFillTx/>
              <a:latin typeface="Times New Roman" pitchFamily="18" charset="0"/>
              <a:cs typeface="Times New Roman" pitchFamily="18" charset="0"/>
            </a:endParaRPr>
          </a:p>
        </p:txBody>
      </p:sp>
      <p:pic>
        <p:nvPicPr>
          <p:cNvPr id="3" name="Picture 2">
            <a:extLst>
              <a:ext uri="{FF2B5EF4-FFF2-40B4-BE49-F238E27FC236}">
                <a16:creationId xmlns:a16="http://schemas.microsoft.com/office/drawing/2014/main" xmlns="" id="{3EE27158-D359-354F-8811-096B34DB7DA0}"/>
              </a:ext>
            </a:extLst>
          </p:cNvPr>
          <p:cNvPicPr>
            <a:picLocks noChangeAspect="1"/>
          </p:cNvPicPr>
          <p:nvPr/>
        </p:nvPicPr>
        <p:blipFill>
          <a:blip r:embed="rId2"/>
          <a:stretch>
            <a:fillRect/>
          </a:stretch>
        </p:blipFill>
        <p:spPr>
          <a:xfrm>
            <a:off x="0" y="3253733"/>
            <a:ext cx="1219571" cy="2266257"/>
          </a:xfrm>
          <a:prstGeom prst="rect">
            <a:avLst/>
          </a:prstGeom>
        </p:spPr>
      </p:pic>
      <p:sp>
        <p:nvSpPr>
          <p:cNvPr id="4" name="Rectangle 3"/>
          <p:cNvSpPr/>
          <p:nvPr/>
        </p:nvSpPr>
        <p:spPr>
          <a:xfrm>
            <a:off x="1206053" y="3230308"/>
            <a:ext cx="7806624" cy="2677656"/>
          </a:xfrm>
          <a:prstGeom prst="rect">
            <a:avLst/>
          </a:prstGeom>
        </p:spPr>
        <p:txBody>
          <a:bodyPr wrap="square">
            <a:spAutoFit/>
          </a:bodyPr>
          <a:lstStyle/>
          <a:p>
            <a:pPr lvl="0">
              <a:buClr>
                <a:srgbClr val="000000"/>
              </a:buClr>
            </a:pPr>
            <a:r>
              <a:rPr lang="en-US" sz="2800" kern="0" dirty="0" err="1">
                <a:solidFill>
                  <a:srgbClr val="000000"/>
                </a:solidFill>
                <a:latin typeface="Times New Roman" pitchFamily="18" charset="0"/>
                <a:cs typeface="Times New Roman" pitchFamily="18" charset="0"/>
                <a:sym typeface="Arial"/>
              </a:rPr>
              <a:t>Một</a:t>
            </a:r>
            <a:r>
              <a:rPr lang="en-US" sz="2800" kern="0" dirty="0">
                <a:solidFill>
                  <a:srgbClr val="000000"/>
                </a:solidFill>
                <a:latin typeface="Times New Roman" pitchFamily="18" charset="0"/>
                <a:cs typeface="Times New Roman" pitchFamily="18" charset="0"/>
                <a:sym typeface="Arial"/>
              </a:rPr>
              <a:t> </a:t>
            </a:r>
            <a:r>
              <a:rPr lang="en-US" sz="2800" kern="0" dirty="0" err="1">
                <a:solidFill>
                  <a:srgbClr val="000000"/>
                </a:solidFill>
                <a:latin typeface="Times New Roman" pitchFamily="18" charset="0"/>
                <a:cs typeface="Times New Roman" pitchFamily="18" charset="0"/>
                <a:sym typeface="Arial"/>
              </a:rPr>
              <a:t>trong</a:t>
            </a:r>
            <a:r>
              <a:rPr lang="en-US" sz="2800" kern="0" dirty="0">
                <a:solidFill>
                  <a:srgbClr val="000000"/>
                </a:solidFill>
                <a:latin typeface="Times New Roman" pitchFamily="18" charset="0"/>
                <a:cs typeface="Times New Roman" pitchFamily="18" charset="0"/>
                <a:sym typeface="Arial"/>
              </a:rPr>
              <a:t> </a:t>
            </a:r>
            <a:r>
              <a:rPr lang="en-US" sz="2800" kern="0" dirty="0" err="1">
                <a:solidFill>
                  <a:srgbClr val="000000"/>
                </a:solidFill>
                <a:latin typeface="Times New Roman" pitchFamily="18" charset="0"/>
                <a:cs typeface="Times New Roman" pitchFamily="18" charset="0"/>
                <a:sym typeface="Arial"/>
              </a:rPr>
              <a:t>những</a:t>
            </a:r>
            <a:r>
              <a:rPr lang="en-US" sz="2800" kern="0" dirty="0">
                <a:solidFill>
                  <a:srgbClr val="000000"/>
                </a:solidFill>
                <a:latin typeface="Times New Roman" pitchFamily="18" charset="0"/>
                <a:cs typeface="Times New Roman" pitchFamily="18" charset="0"/>
                <a:sym typeface="Arial"/>
              </a:rPr>
              <a:t> </a:t>
            </a:r>
            <a:r>
              <a:rPr lang="en-US" sz="2800" kern="0" dirty="0" err="1">
                <a:solidFill>
                  <a:srgbClr val="000000"/>
                </a:solidFill>
                <a:latin typeface="Times New Roman" pitchFamily="18" charset="0"/>
                <a:cs typeface="Times New Roman" pitchFamily="18" charset="0"/>
                <a:sym typeface="Arial"/>
              </a:rPr>
              <a:t>điều</a:t>
            </a:r>
            <a:r>
              <a:rPr lang="en-US" sz="2800" kern="0" dirty="0">
                <a:solidFill>
                  <a:srgbClr val="000000"/>
                </a:solidFill>
                <a:latin typeface="Times New Roman" pitchFamily="18" charset="0"/>
                <a:cs typeface="Times New Roman" pitchFamily="18" charset="0"/>
                <a:sym typeface="Arial"/>
              </a:rPr>
              <a:t> </a:t>
            </a:r>
            <a:r>
              <a:rPr lang="en-US" sz="2800" kern="0" dirty="0" err="1">
                <a:solidFill>
                  <a:srgbClr val="000000"/>
                </a:solidFill>
                <a:latin typeface="Times New Roman" pitchFamily="18" charset="0"/>
                <a:cs typeface="Times New Roman" pitchFamily="18" charset="0"/>
                <a:sym typeface="Arial"/>
              </a:rPr>
              <a:t>kiện</a:t>
            </a:r>
            <a:r>
              <a:rPr lang="en-US" sz="2800" kern="0" dirty="0">
                <a:solidFill>
                  <a:srgbClr val="000000"/>
                </a:solidFill>
                <a:latin typeface="Times New Roman" pitchFamily="18" charset="0"/>
                <a:cs typeface="Times New Roman" pitchFamily="18" charset="0"/>
                <a:sym typeface="Arial"/>
              </a:rPr>
              <a:t> </a:t>
            </a:r>
            <a:r>
              <a:rPr lang="en-US" sz="2800" kern="0" dirty="0" err="1">
                <a:solidFill>
                  <a:srgbClr val="000000"/>
                </a:solidFill>
                <a:latin typeface="Times New Roman" pitchFamily="18" charset="0"/>
                <a:cs typeface="Times New Roman" pitchFamily="18" charset="0"/>
                <a:sym typeface="Arial"/>
              </a:rPr>
              <a:t>xảy</a:t>
            </a:r>
            <a:r>
              <a:rPr lang="en-US" sz="2800" kern="0" dirty="0">
                <a:solidFill>
                  <a:srgbClr val="000000"/>
                </a:solidFill>
                <a:latin typeface="Times New Roman" pitchFamily="18" charset="0"/>
                <a:cs typeface="Times New Roman" pitchFamily="18" charset="0"/>
                <a:sym typeface="Arial"/>
              </a:rPr>
              <a:t> </a:t>
            </a:r>
            <a:r>
              <a:rPr lang="en-US" sz="2800" kern="0" dirty="0" err="1">
                <a:solidFill>
                  <a:srgbClr val="000000"/>
                </a:solidFill>
                <a:latin typeface="Times New Roman" pitchFamily="18" charset="0"/>
                <a:cs typeface="Times New Roman" pitchFamily="18" charset="0"/>
                <a:sym typeface="Arial"/>
              </a:rPr>
              <a:t>ra</a:t>
            </a:r>
            <a:r>
              <a:rPr lang="en-US" sz="2800" kern="0" dirty="0">
                <a:solidFill>
                  <a:srgbClr val="000000"/>
                </a:solidFill>
                <a:latin typeface="Times New Roman" pitchFamily="18" charset="0"/>
                <a:cs typeface="Times New Roman" pitchFamily="18" charset="0"/>
                <a:sym typeface="Arial"/>
              </a:rPr>
              <a:t> </a:t>
            </a:r>
            <a:r>
              <a:rPr lang="en-US" sz="2800" kern="0" dirty="0" err="1">
                <a:solidFill>
                  <a:srgbClr val="000000"/>
                </a:solidFill>
                <a:latin typeface="Times New Roman" pitchFamily="18" charset="0"/>
                <a:cs typeface="Times New Roman" pitchFamily="18" charset="0"/>
                <a:sym typeface="Arial"/>
              </a:rPr>
              <a:t>hiện</a:t>
            </a:r>
            <a:r>
              <a:rPr lang="en-US" sz="2800" kern="0" dirty="0">
                <a:solidFill>
                  <a:srgbClr val="000000"/>
                </a:solidFill>
                <a:latin typeface="Times New Roman" pitchFamily="18" charset="0"/>
                <a:cs typeface="Times New Roman" pitchFamily="18" charset="0"/>
                <a:sym typeface="Arial"/>
              </a:rPr>
              <a:t> </a:t>
            </a:r>
            <a:r>
              <a:rPr lang="en-US" sz="2800" kern="0" dirty="0" err="1">
                <a:solidFill>
                  <a:srgbClr val="000000"/>
                </a:solidFill>
                <a:latin typeface="Times New Roman" pitchFamily="18" charset="0"/>
                <a:cs typeface="Times New Roman" pitchFamily="18" charset="0"/>
                <a:sym typeface="Arial"/>
              </a:rPr>
              <a:t>tượng</a:t>
            </a:r>
            <a:r>
              <a:rPr lang="en-US" sz="2800" kern="0" dirty="0">
                <a:solidFill>
                  <a:srgbClr val="000000"/>
                </a:solidFill>
                <a:latin typeface="Times New Roman" pitchFamily="18" charset="0"/>
                <a:cs typeface="Times New Roman" pitchFamily="18" charset="0"/>
                <a:sym typeface="Arial"/>
              </a:rPr>
              <a:t> </a:t>
            </a:r>
            <a:r>
              <a:rPr lang="en-US" sz="2800" kern="0" dirty="0" err="1">
                <a:solidFill>
                  <a:srgbClr val="000000"/>
                </a:solidFill>
                <a:latin typeface="Times New Roman" pitchFamily="18" charset="0"/>
                <a:cs typeface="Times New Roman" pitchFamily="18" charset="0"/>
                <a:sym typeface="Arial"/>
              </a:rPr>
              <a:t>phản</a:t>
            </a:r>
            <a:r>
              <a:rPr lang="en-US" sz="2800" kern="0" dirty="0">
                <a:solidFill>
                  <a:srgbClr val="000000"/>
                </a:solidFill>
                <a:latin typeface="Times New Roman" pitchFamily="18" charset="0"/>
                <a:cs typeface="Times New Roman" pitchFamily="18" charset="0"/>
                <a:sym typeface="Arial"/>
              </a:rPr>
              <a:t> </a:t>
            </a:r>
            <a:r>
              <a:rPr lang="en-US" sz="2800" kern="0" dirty="0" err="1">
                <a:solidFill>
                  <a:srgbClr val="000000"/>
                </a:solidFill>
                <a:latin typeface="Times New Roman" pitchFamily="18" charset="0"/>
                <a:cs typeface="Times New Roman" pitchFamily="18" charset="0"/>
                <a:sym typeface="Arial"/>
              </a:rPr>
              <a:t>xạ</a:t>
            </a:r>
            <a:r>
              <a:rPr lang="en-US" sz="2800" kern="0" dirty="0">
                <a:solidFill>
                  <a:srgbClr val="000000"/>
                </a:solidFill>
                <a:latin typeface="Times New Roman" pitchFamily="18" charset="0"/>
                <a:cs typeface="Times New Roman" pitchFamily="18" charset="0"/>
                <a:sym typeface="Arial"/>
              </a:rPr>
              <a:t> </a:t>
            </a:r>
            <a:r>
              <a:rPr lang="en-US" sz="2800" kern="0" dirty="0" err="1">
                <a:solidFill>
                  <a:srgbClr val="000000"/>
                </a:solidFill>
                <a:latin typeface="Times New Roman" pitchFamily="18" charset="0"/>
                <a:cs typeface="Times New Roman" pitchFamily="18" charset="0"/>
                <a:sym typeface="Arial"/>
              </a:rPr>
              <a:t>toàn</a:t>
            </a:r>
            <a:r>
              <a:rPr lang="en-US" sz="2800" kern="0" dirty="0">
                <a:solidFill>
                  <a:srgbClr val="000000"/>
                </a:solidFill>
                <a:latin typeface="Times New Roman" pitchFamily="18" charset="0"/>
                <a:cs typeface="Times New Roman" pitchFamily="18" charset="0"/>
                <a:sym typeface="Arial"/>
              </a:rPr>
              <a:t> </a:t>
            </a:r>
            <a:r>
              <a:rPr lang="en-US" sz="2800" kern="0" dirty="0" err="1">
                <a:solidFill>
                  <a:srgbClr val="000000"/>
                </a:solidFill>
                <a:latin typeface="Times New Roman" pitchFamily="18" charset="0"/>
                <a:cs typeface="Times New Roman" pitchFamily="18" charset="0"/>
                <a:sym typeface="Arial"/>
              </a:rPr>
              <a:t>phần</a:t>
            </a:r>
            <a:r>
              <a:rPr lang="en-US" sz="2800" kern="0" dirty="0">
                <a:solidFill>
                  <a:srgbClr val="000000"/>
                </a:solidFill>
                <a:latin typeface="Times New Roman" pitchFamily="18" charset="0"/>
                <a:cs typeface="Times New Roman" pitchFamily="18" charset="0"/>
                <a:sym typeface="Arial"/>
              </a:rPr>
              <a:t> </a:t>
            </a:r>
            <a:r>
              <a:rPr lang="en-US" sz="2800" kern="0" dirty="0" err="1">
                <a:solidFill>
                  <a:srgbClr val="000000"/>
                </a:solidFill>
                <a:latin typeface="Times New Roman" pitchFamily="18" charset="0"/>
                <a:cs typeface="Times New Roman" pitchFamily="18" charset="0"/>
                <a:sym typeface="Arial"/>
              </a:rPr>
              <a:t>là</a:t>
            </a:r>
            <a:r>
              <a:rPr lang="en-US" sz="2800" kern="0" dirty="0">
                <a:solidFill>
                  <a:srgbClr val="000000"/>
                </a:solidFill>
                <a:latin typeface="Times New Roman" pitchFamily="18" charset="0"/>
                <a:cs typeface="Times New Roman" pitchFamily="18" charset="0"/>
                <a:sym typeface="Arial"/>
              </a:rPr>
              <a:t>: </a:t>
            </a:r>
            <a:r>
              <a:rPr lang="en-US" sz="2800" i="1" kern="0" dirty="0">
                <a:solidFill>
                  <a:srgbClr val="000000"/>
                </a:solidFill>
                <a:latin typeface="Times New Roman" pitchFamily="18" charset="0"/>
                <a:cs typeface="Times New Roman" pitchFamily="18" charset="0"/>
                <a:sym typeface="Arial"/>
              </a:rPr>
              <a:t>á</a:t>
            </a:r>
            <a:r>
              <a:rPr lang="vi-VN" sz="2800" i="1" kern="0" dirty="0">
                <a:solidFill>
                  <a:srgbClr val="000000"/>
                </a:solidFill>
                <a:latin typeface="Times New Roman" pitchFamily="18" charset="0"/>
                <a:cs typeface="Times New Roman" pitchFamily="18" charset="0"/>
                <a:sym typeface="Arial"/>
              </a:rPr>
              <a:t>nh sáng truyền từ môi trường có chiết suất lớn sang môi trường có chiết su</a:t>
            </a:r>
            <a:r>
              <a:rPr lang="en-US" sz="2800" i="1" kern="0" dirty="0">
                <a:solidFill>
                  <a:srgbClr val="000000"/>
                </a:solidFill>
                <a:latin typeface="Times New Roman" pitchFamily="18" charset="0"/>
                <a:cs typeface="Times New Roman" pitchFamily="18" charset="0"/>
                <a:sym typeface="Arial"/>
              </a:rPr>
              <a:t>ấ</a:t>
            </a:r>
            <a:r>
              <a:rPr lang="vi-VN" sz="2800" i="1" kern="0" dirty="0">
                <a:solidFill>
                  <a:srgbClr val="000000"/>
                </a:solidFill>
                <a:latin typeface="Times New Roman" pitchFamily="18" charset="0"/>
                <a:cs typeface="Times New Roman" pitchFamily="18" charset="0"/>
                <a:sym typeface="Arial"/>
              </a:rPr>
              <a:t>t nhỏ hơn</a:t>
            </a:r>
            <a:endParaRPr lang="en-US" sz="2800" i="1" kern="0" dirty="0">
              <a:solidFill>
                <a:srgbClr val="000000"/>
              </a:solidFill>
              <a:latin typeface="Times New Roman" pitchFamily="18" charset="0"/>
              <a:cs typeface="Times New Roman" pitchFamily="18" charset="0"/>
              <a:sym typeface="Arial"/>
            </a:endParaRPr>
          </a:p>
          <a:p>
            <a:pPr lvl="0">
              <a:buClr>
                <a:srgbClr val="000000"/>
              </a:buClr>
            </a:pPr>
            <a:r>
              <a:rPr lang="en-US" sz="2800" kern="0" dirty="0" err="1">
                <a:solidFill>
                  <a:srgbClr val="000000"/>
                </a:solidFill>
                <a:latin typeface="Times New Roman" pitchFamily="18" charset="0"/>
                <a:cs typeface="Times New Roman" pitchFamily="18" charset="0"/>
                <a:sym typeface="Arial"/>
              </a:rPr>
              <a:t>Trường</a:t>
            </a:r>
            <a:r>
              <a:rPr lang="en-US" sz="2800" kern="0" dirty="0">
                <a:solidFill>
                  <a:srgbClr val="000000"/>
                </a:solidFill>
                <a:latin typeface="Times New Roman" pitchFamily="18" charset="0"/>
                <a:cs typeface="Times New Roman" pitchFamily="18" charset="0"/>
                <a:sym typeface="Arial"/>
              </a:rPr>
              <a:t> </a:t>
            </a:r>
            <a:r>
              <a:rPr lang="en-US" sz="2800" kern="0" dirty="0" err="1">
                <a:solidFill>
                  <a:srgbClr val="000000"/>
                </a:solidFill>
                <a:latin typeface="Times New Roman" pitchFamily="18" charset="0"/>
                <a:cs typeface="Times New Roman" pitchFamily="18" charset="0"/>
                <a:sym typeface="Arial"/>
              </a:rPr>
              <a:t>hợp</a:t>
            </a:r>
            <a:r>
              <a:rPr lang="en-US" sz="2800" kern="0" dirty="0">
                <a:solidFill>
                  <a:srgbClr val="000000"/>
                </a:solidFill>
                <a:latin typeface="Times New Roman" pitchFamily="18" charset="0"/>
                <a:cs typeface="Times New Roman" pitchFamily="18" charset="0"/>
                <a:sym typeface="Arial"/>
              </a:rPr>
              <a:t> </a:t>
            </a:r>
            <a:r>
              <a:rPr lang="en-US" sz="2800" kern="0" dirty="0" err="1">
                <a:solidFill>
                  <a:srgbClr val="000000"/>
                </a:solidFill>
                <a:latin typeface="Times New Roman" pitchFamily="18" charset="0"/>
                <a:cs typeface="Times New Roman" pitchFamily="18" charset="0"/>
                <a:sym typeface="Arial"/>
              </a:rPr>
              <a:t>xảy</a:t>
            </a:r>
            <a:r>
              <a:rPr lang="en-US" sz="2800" kern="0" dirty="0">
                <a:solidFill>
                  <a:srgbClr val="000000"/>
                </a:solidFill>
                <a:latin typeface="Times New Roman" pitchFamily="18" charset="0"/>
                <a:cs typeface="Times New Roman" pitchFamily="18" charset="0"/>
                <a:sym typeface="Arial"/>
              </a:rPr>
              <a:t> </a:t>
            </a:r>
            <a:r>
              <a:rPr lang="en-US" sz="2800" kern="0" dirty="0" err="1">
                <a:solidFill>
                  <a:srgbClr val="000000"/>
                </a:solidFill>
                <a:latin typeface="Times New Roman" pitchFamily="18" charset="0"/>
                <a:cs typeface="Times New Roman" pitchFamily="18" charset="0"/>
                <a:sym typeface="Arial"/>
              </a:rPr>
              <a:t>ra</a:t>
            </a:r>
            <a:r>
              <a:rPr lang="en-US" sz="2800" kern="0" dirty="0">
                <a:solidFill>
                  <a:srgbClr val="000000"/>
                </a:solidFill>
                <a:latin typeface="Times New Roman" pitchFamily="18" charset="0"/>
                <a:cs typeface="Times New Roman" pitchFamily="18" charset="0"/>
                <a:sym typeface="Arial"/>
              </a:rPr>
              <a:t> </a:t>
            </a:r>
            <a:r>
              <a:rPr lang="en-US" sz="2800" kern="0" dirty="0" err="1">
                <a:solidFill>
                  <a:srgbClr val="000000"/>
                </a:solidFill>
                <a:latin typeface="Times New Roman" pitchFamily="18" charset="0"/>
                <a:cs typeface="Times New Roman" pitchFamily="18" charset="0"/>
                <a:sym typeface="Arial"/>
              </a:rPr>
              <a:t>phản</a:t>
            </a:r>
            <a:r>
              <a:rPr lang="en-US" sz="2800" kern="0" dirty="0">
                <a:solidFill>
                  <a:srgbClr val="000000"/>
                </a:solidFill>
                <a:latin typeface="Times New Roman" pitchFamily="18" charset="0"/>
                <a:cs typeface="Times New Roman" pitchFamily="18" charset="0"/>
                <a:sym typeface="Arial"/>
              </a:rPr>
              <a:t> </a:t>
            </a:r>
            <a:r>
              <a:rPr lang="en-US" sz="2800" kern="0" dirty="0" err="1">
                <a:solidFill>
                  <a:srgbClr val="000000"/>
                </a:solidFill>
                <a:latin typeface="Times New Roman" pitchFamily="18" charset="0"/>
                <a:cs typeface="Times New Roman" pitchFamily="18" charset="0"/>
                <a:sym typeface="Arial"/>
              </a:rPr>
              <a:t>xạ</a:t>
            </a:r>
            <a:r>
              <a:rPr lang="en-US" sz="2800" kern="0" dirty="0">
                <a:solidFill>
                  <a:srgbClr val="000000"/>
                </a:solidFill>
                <a:latin typeface="Times New Roman" pitchFamily="18" charset="0"/>
                <a:cs typeface="Times New Roman" pitchFamily="18" charset="0"/>
                <a:sym typeface="Arial"/>
              </a:rPr>
              <a:t> </a:t>
            </a:r>
            <a:r>
              <a:rPr lang="en-US" sz="2800" kern="0" dirty="0" err="1">
                <a:solidFill>
                  <a:srgbClr val="000000"/>
                </a:solidFill>
                <a:latin typeface="Times New Roman" pitchFamily="18" charset="0"/>
                <a:cs typeface="Times New Roman" pitchFamily="18" charset="0"/>
                <a:sym typeface="Arial"/>
              </a:rPr>
              <a:t>toàn</a:t>
            </a:r>
            <a:r>
              <a:rPr lang="en-US" sz="2800" kern="0" dirty="0">
                <a:solidFill>
                  <a:srgbClr val="000000"/>
                </a:solidFill>
                <a:latin typeface="Times New Roman" pitchFamily="18" charset="0"/>
                <a:cs typeface="Times New Roman" pitchFamily="18" charset="0"/>
                <a:sym typeface="Arial"/>
              </a:rPr>
              <a:t> </a:t>
            </a:r>
            <a:r>
              <a:rPr lang="en-US" sz="2800" kern="0" dirty="0" err="1">
                <a:solidFill>
                  <a:srgbClr val="000000"/>
                </a:solidFill>
                <a:latin typeface="Times New Roman" pitchFamily="18" charset="0"/>
                <a:cs typeface="Times New Roman" pitchFamily="18" charset="0"/>
                <a:sym typeface="Arial"/>
              </a:rPr>
              <a:t>phần</a:t>
            </a:r>
            <a:r>
              <a:rPr lang="en-US" sz="2800" kern="0" dirty="0">
                <a:solidFill>
                  <a:srgbClr val="000000"/>
                </a:solidFill>
                <a:latin typeface="Times New Roman" pitchFamily="18" charset="0"/>
                <a:cs typeface="Times New Roman" pitchFamily="18" charset="0"/>
                <a:sym typeface="Arial"/>
              </a:rPr>
              <a:t>:</a:t>
            </a:r>
          </a:p>
          <a:p>
            <a:pPr lvl="0">
              <a:buClr>
                <a:srgbClr val="000000"/>
              </a:buClr>
            </a:pPr>
            <a:r>
              <a:rPr lang="vi-VN" sz="2800" kern="0" dirty="0">
                <a:solidFill>
                  <a:srgbClr val="000000"/>
                </a:solidFill>
                <a:latin typeface="Times New Roman" pitchFamily="18" charset="0"/>
                <a:cs typeface="Times New Roman" pitchFamily="18" charset="0"/>
                <a:sym typeface="Arial"/>
              </a:rPr>
              <a:t>- Ánh sáng truyền từ nước sang không khí.</a:t>
            </a:r>
            <a:endParaRPr lang="en-US" sz="2800" kern="0" dirty="0">
              <a:solidFill>
                <a:srgbClr val="000000"/>
              </a:solidFill>
              <a:latin typeface="Times New Roman" pitchFamily="18" charset="0"/>
              <a:cs typeface="Times New Roman" pitchFamily="18" charset="0"/>
              <a:sym typeface="Arial"/>
            </a:endParaRPr>
          </a:p>
          <a:p>
            <a:pPr lvl="0">
              <a:buClr>
                <a:srgbClr val="000000"/>
              </a:buClr>
            </a:pPr>
            <a:r>
              <a:rPr lang="vi-VN" sz="2800" kern="0" dirty="0">
                <a:solidFill>
                  <a:srgbClr val="000000"/>
                </a:solidFill>
                <a:latin typeface="Times New Roman" pitchFamily="18" charset="0"/>
                <a:cs typeface="Times New Roman" pitchFamily="18" charset="0"/>
                <a:sym typeface="Arial"/>
              </a:rPr>
              <a:t>- Ánh sáng truyền từ thủy tinh sang nước.</a:t>
            </a:r>
            <a:endParaRPr lang="en-US" sz="2800" kern="0" dirty="0">
              <a:solidFill>
                <a:srgbClr val="000000"/>
              </a:solidFill>
              <a:latin typeface="Times New Roman" pitchFamily="18" charset="0"/>
              <a:cs typeface="Times New Roman" pitchFamily="18" charset="0"/>
              <a:sym typeface="Arial"/>
            </a:endParaRPr>
          </a:p>
        </p:txBody>
      </p:sp>
    </p:spTree>
    <p:extLst>
      <p:ext uri="{BB962C8B-B14F-4D97-AF65-F5344CB8AC3E}">
        <p14:creationId xmlns:p14="http://schemas.microsoft.com/office/powerpoint/2010/main" val="566040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wipe(down)">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circle(in)">
                                      <p:cBhvr>
                                        <p:cTn id="22" dur="2000"/>
                                        <p:tgtEl>
                                          <p:spTgt spid="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animEffect transition="in" filter="wheel(1)">
                                      <p:cBhvr>
                                        <p:cTn id="27" dur="2000"/>
                                        <p:tgtEl>
                                          <p:spTgt spid="4">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4">
                                            <p:txEl>
                                              <p:pRg st="3" end="3"/>
                                            </p:txEl>
                                          </p:spTgt>
                                        </p:tgtEl>
                                        <p:attrNameLst>
                                          <p:attrName>style.visibility</p:attrName>
                                        </p:attrNameLst>
                                      </p:cBhvr>
                                      <p:to>
                                        <p:strVal val="visible"/>
                                      </p:to>
                                    </p:set>
                                    <p:animEffect transition="in" filter="randombar(horizontal)">
                                      <p:cBhvr>
                                        <p:cTn id="3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xmlns="" id="{2AB9536C-EDC9-454C-D774-B5AA19C321FE}"/>
              </a:ext>
            </a:extLst>
          </p:cNvPr>
          <p:cNvSpPr/>
          <p:nvPr/>
        </p:nvSpPr>
        <p:spPr>
          <a:xfrm>
            <a:off x="272576" y="515820"/>
            <a:ext cx="8615088" cy="6251045"/>
          </a:xfrm>
          <a:prstGeom prst="roundRect">
            <a:avLst>
              <a:gd name="adj" fmla="val 11893"/>
            </a:avLst>
          </a:prstGeom>
          <a:solidFill>
            <a:srgbClr val="FFFF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r>
              <a:rPr lang="en-US" sz="1400" kern="0" dirty="0">
                <a:solidFill>
                  <a:srgbClr val="F8F8F8"/>
                </a:solidFill>
                <a:sym typeface="Arial"/>
              </a:rPr>
              <a:t>z</a:t>
            </a:r>
          </a:p>
        </p:txBody>
      </p:sp>
      <p:sp>
        <p:nvSpPr>
          <p:cNvPr id="21" name="Google Shape;325;p40">
            <a:extLst>
              <a:ext uri="{FF2B5EF4-FFF2-40B4-BE49-F238E27FC236}">
                <a16:creationId xmlns:a16="http://schemas.microsoft.com/office/drawing/2014/main" xmlns="" id="{C523F9E0-0B42-4EAE-18D1-758056DC102D}"/>
              </a:ext>
            </a:extLst>
          </p:cNvPr>
          <p:cNvSpPr txBox="1">
            <a:spLocks noGrp="1"/>
          </p:cNvSpPr>
          <p:nvPr>
            <p:ph type="title"/>
          </p:nvPr>
        </p:nvSpPr>
        <p:spPr>
          <a:xfrm>
            <a:off x="3069831" y="183029"/>
            <a:ext cx="3004363" cy="686763"/>
          </a:xfrm>
          <a:prstGeom prst="rect">
            <a:avLst/>
          </a:prstGeom>
          <a:solidFill>
            <a:srgbClr val="FFC100"/>
          </a:solidFill>
        </p:spPr>
        <p:txBody>
          <a:bodyPr spcFirstLastPara="1" wrap="square" lIns="91425" tIns="91425" rIns="91425" bIns="91425" anchor="t" anchorCtr="0">
            <a:noAutofit/>
          </a:bodyPr>
          <a:lstStyle/>
          <a:p>
            <a:pPr marL="0" lvl="0" indent="0" algn="ctr" rtl="0">
              <a:spcBef>
                <a:spcPts val="0"/>
              </a:spcBef>
              <a:spcAft>
                <a:spcPts val="0"/>
              </a:spcAft>
              <a:buNone/>
            </a:pPr>
            <a:r>
              <a:rPr lang="en-US" sz="2400" dirty="0">
                <a:solidFill>
                  <a:schemeClr val="accent3"/>
                </a:solidFill>
              </a:rPr>
              <a:t>PHIẾU HỌC TẬP</a:t>
            </a:r>
          </a:p>
        </p:txBody>
      </p:sp>
      <mc:AlternateContent xmlns:mc="http://schemas.openxmlformats.org/markup-compatibility/2006" xmlns:a14="http://schemas.microsoft.com/office/drawing/2010/main">
        <mc:Choice Requires="a14">
          <p:sp>
            <p:nvSpPr>
              <p:cNvPr id="22" name="Google Shape;310;p38">
                <a:extLst>
                  <a:ext uri="{FF2B5EF4-FFF2-40B4-BE49-F238E27FC236}">
                    <a16:creationId xmlns:a16="http://schemas.microsoft.com/office/drawing/2014/main" xmlns="" id="{1BC7AB0C-BE9B-DB9B-D3D9-417B6D0F5533}"/>
                  </a:ext>
                </a:extLst>
              </p:cNvPr>
              <p:cNvSpPr txBox="1">
                <a:spLocks/>
              </p:cNvSpPr>
              <p:nvPr/>
            </p:nvSpPr>
            <p:spPr>
              <a:xfrm>
                <a:off x="332441" y="973493"/>
                <a:ext cx="8615088" cy="217574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buClr>
                    <a:srgbClr val="041B2D"/>
                  </a:buClr>
                </a:pPr>
                <a:r>
                  <a:rPr lang="en-US" sz="2000" b="1" kern="0" dirty="0" err="1">
                    <a:solidFill>
                      <a:srgbClr val="041B2D"/>
                    </a:solidFill>
                  </a:rPr>
                  <a:t>Câu</a:t>
                </a:r>
                <a:r>
                  <a:rPr lang="en-US" sz="2000" b="1" kern="0" dirty="0">
                    <a:solidFill>
                      <a:srgbClr val="041B2D"/>
                    </a:solidFill>
                  </a:rPr>
                  <a:t> 1: </a:t>
                </a:r>
                <a:r>
                  <a:rPr lang="vi-VN" sz="2000" kern="0" dirty="0">
                    <a:solidFill>
                      <a:srgbClr val="041B2D"/>
                    </a:solidFill>
                  </a:rPr>
                  <a:t>Chiếu một tia sáng từ nước tới mặt phân cách giữa nước và không khí. Biết chiết suất của nước và không khí lần lượt là n</a:t>
                </a:r>
                <a:r>
                  <a:rPr lang="vi-VN" sz="2000" kern="0" baseline="-25000" dirty="0">
                    <a:solidFill>
                      <a:srgbClr val="041B2D"/>
                    </a:solidFill>
                  </a:rPr>
                  <a:t>1</a:t>
                </a:r>
                <a:r>
                  <a:rPr lang="vi-VN" sz="2000" kern="0" dirty="0">
                    <a:solidFill>
                      <a:srgbClr val="041B2D"/>
                    </a:solidFill>
                  </a:rPr>
                  <a:t>=</a:t>
                </a:r>
                <a:r>
                  <a:rPr lang="en-US" sz="2000" kern="0" dirty="0">
                    <a:solidFill>
                      <a:srgbClr val="041B2D"/>
                    </a:solidFill>
                  </a:rPr>
                  <a:t> </a:t>
                </a:r>
                <a14:m>
                  <m:oMath xmlns:m="http://schemas.openxmlformats.org/officeDocument/2006/math">
                    <m:f>
                      <m:fPr>
                        <m:ctrlPr>
                          <a:rPr lang="en-US" sz="2000" i="1" kern="0" smtClean="0">
                            <a:solidFill>
                              <a:srgbClr val="041B2D"/>
                            </a:solidFill>
                            <a:latin typeface="Cambria Math"/>
                          </a:rPr>
                        </m:ctrlPr>
                      </m:fPr>
                      <m:num>
                        <m:r>
                          <m:rPr>
                            <m:nor/>
                          </m:rPr>
                          <a:rPr lang="vi-VN" sz="2000" kern="0" dirty="0">
                            <a:solidFill>
                              <a:srgbClr val="041B2D"/>
                            </a:solidFill>
                          </a:rPr>
                          <m:t>4</m:t>
                        </m:r>
                      </m:num>
                      <m:den>
                        <m:r>
                          <m:rPr>
                            <m:nor/>
                          </m:rPr>
                          <a:rPr lang="vi-VN" sz="2000" kern="0" dirty="0">
                            <a:solidFill>
                              <a:srgbClr val="041B2D"/>
                            </a:solidFill>
                          </a:rPr>
                          <m:t>3</m:t>
                        </m:r>
                      </m:den>
                    </m:f>
                  </m:oMath>
                </a14:m>
                <a:r>
                  <a:rPr lang="vi-VN" sz="2000" kern="0" dirty="0">
                    <a:solidFill>
                      <a:srgbClr val="041B2D"/>
                    </a:solidFill>
                  </a:rPr>
                  <a:t>,n</a:t>
                </a:r>
                <a:r>
                  <a:rPr lang="vi-VN" sz="2000" kern="0" baseline="-25000" dirty="0">
                    <a:solidFill>
                      <a:srgbClr val="041B2D"/>
                    </a:solidFill>
                  </a:rPr>
                  <a:t>2</a:t>
                </a:r>
                <a:r>
                  <a:rPr lang="vi-VN" sz="2000" kern="0" dirty="0">
                    <a:solidFill>
                      <a:srgbClr val="041B2D"/>
                    </a:solidFill>
                  </a:rPr>
                  <a:t>=1</a:t>
                </a:r>
                <a:endParaRPr lang="en-US" sz="2000" kern="0" dirty="0">
                  <a:solidFill>
                    <a:srgbClr val="041B2D"/>
                  </a:solidFill>
                </a:endParaRPr>
              </a:p>
              <a:p>
                <a:pPr marL="0" indent="0">
                  <a:buClr>
                    <a:srgbClr val="041B2D"/>
                  </a:buClr>
                </a:pPr>
                <a:r>
                  <a:rPr lang="vi-VN" sz="2000" kern="0" dirty="0">
                    <a:solidFill>
                      <a:srgbClr val="041B2D"/>
                    </a:solidFill>
                  </a:rPr>
                  <a:t>a) Tính góc khúc xạ trong trường hợp góc tới bằng 30°</a:t>
                </a:r>
                <a:endParaRPr lang="en-US" sz="2000" kern="0" dirty="0">
                  <a:solidFill>
                    <a:srgbClr val="041B2D"/>
                  </a:solidFill>
                </a:endParaRPr>
              </a:p>
              <a:p>
                <a:pPr marL="0" indent="0">
                  <a:buClr>
                    <a:srgbClr val="041B2D"/>
                  </a:buClr>
                </a:pPr>
                <a:r>
                  <a:rPr lang="vi-VN" sz="2000" kern="0" dirty="0">
                    <a:solidFill>
                      <a:srgbClr val="041B2D"/>
                    </a:solidFill>
                  </a:rPr>
                  <a:t>b) Khi góc tới bằng 60° thì có tia khúc xạ không? Tại sao?</a:t>
                </a:r>
                <a:r>
                  <a:rPr lang="en-US" sz="2000" kern="0" dirty="0">
                    <a:solidFill>
                      <a:srgbClr val="041B2D"/>
                    </a:solidFill>
                  </a:rPr>
                  <a:t> </a:t>
                </a:r>
              </a:p>
            </p:txBody>
          </p:sp>
        </mc:Choice>
        <mc:Fallback xmlns="">
          <p:sp>
            <p:nvSpPr>
              <p:cNvPr id="22" name="Google Shape;310;p38">
                <a:extLst>
                  <a:ext uri="{FF2B5EF4-FFF2-40B4-BE49-F238E27FC236}">
                    <a16:creationId xmlns:a16="http://schemas.microsoft.com/office/drawing/2014/main" id="{1BC7AB0C-BE9B-DB9B-D3D9-417B6D0F5533}"/>
                  </a:ext>
                </a:extLst>
              </p:cNvPr>
              <p:cNvSpPr txBox="1">
                <a:spLocks noRot="1" noChangeAspect="1" noMove="1" noResize="1" noEditPoints="1" noAdjustHandles="1" noChangeArrowheads="1" noChangeShapeType="1" noTextEdit="1"/>
              </p:cNvSpPr>
              <p:nvPr/>
            </p:nvSpPr>
            <p:spPr>
              <a:xfrm>
                <a:off x="332441" y="730120"/>
                <a:ext cx="8615088" cy="1631810"/>
              </a:xfrm>
              <a:prstGeom prst="rect">
                <a:avLst/>
              </a:prstGeom>
              <a:blipFill>
                <a:blip r:embed="rId3"/>
                <a:stretch>
                  <a:fillRect l="-778" r="-1132" b="-14607"/>
                </a:stretch>
              </a:blipFill>
              <a:ln>
                <a:noFill/>
              </a:ln>
            </p:spPr>
            <p:txBody>
              <a:bodyPr/>
              <a:lstStyle/>
              <a:p>
                <a:r>
                  <a:rPr lang="en-US">
                    <a:noFill/>
                  </a:rPr>
                  <a:t> </a:t>
                </a:r>
              </a:p>
            </p:txBody>
          </p:sp>
        </mc:Fallback>
      </mc:AlternateContent>
      <p:sp>
        <p:nvSpPr>
          <p:cNvPr id="321" name="Google Shape;310;p38">
            <a:extLst>
              <a:ext uri="{FF2B5EF4-FFF2-40B4-BE49-F238E27FC236}">
                <a16:creationId xmlns:a16="http://schemas.microsoft.com/office/drawing/2014/main" xmlns="" id="{DB3D2365-9ED0-5806-D516-84A64E70A9B5}"/>
              </a:ext>
            </a:extLst>
          </p:cNvPr>
          <p:cNvSpPr txBox="1">
            <a:spLocks/>
          </p:cNvSpPr>
          <p:nvPr/>
        </p:nvSpPr>
        <p:spPr>
          <a:xfrm>
            <a:off x="332462" y="3224095"/>
            <a:ext cx="4366635" cy="216170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buClr>
                <a:srgbClr val="041B2D"/>
              </a:buClr>
            </a:pPr>
            <a:r>
              <a:rPr lang="en-US" sz="2000" b="1" kern="0" dirty="0" err="1">
                <a:solidFill>
                  <a:srgbClr val="041B2D"/>
                </a:solidFill>
              </a:rPr>
              <a:t>Câu</a:t>
            </a:r>
            <a:r>
              <a:rPr lang="en-US" sz="2000" b="1" kern="0" dirty="0">
                <a:solidFill>
                  <a:srgbClr val="041B2D"/>
                </a:solidFill>
              </a:rPr>
              <a:t> 2: </a:t>
            </a:r>
            <a:r>
              <a:rPr lang="vi-VN" sz="2000" kern="0" dirty="0">
                <a:solidFill>
                  <a:srgbClr val="041B2D"/>
                </a:solidFill>
              </a:rPr>
              <a:t>Một lăng kính thuỷ tinh có tiết diện là tam giác vuông cân được đặt trong không khí. Cho biết góc tới hạn khi ánh sáng truyền từ thuỷ tinh sang không khí là 42°. Chiếu các tia sáng đến lăng kính như hình bên. Hãy tiếp tục vẽ đường đi của tia sáng.</a:t>
            </a:r>
            <a:endParaRPr lang="en-US" sz="2000" kern="0" dirty="0">
              <a:solidFill>
                <a:srgbClr val="041B2D"/>
              </a:solidFill>
            </a:endParaRPr>
          </a:p>
        </p:txBody>
      </p:sp>
      <p:grpSp>
        <p:nvGrpSpPr>
          <p:cNvPr id="337" name="Group 336">
            <a:extLst>
              <a:ext uri="{FF2B5EF4-FFF2-40B4-BE49-F238E27FC236}">
                <a16:creationId xmlns:a16="http://schemas.microsoft.com/office/drawing/2014/main" xmlns="" id="{B55E9084-4B2C-1D12-E4ED-229DF518921D}"/>
              </a:ext>
            </a:extLst>
          </p:cNvPr>
          <p:cNvGrpSpPr/>
          <p:nvPr/>
        </p:nvGrpSpPr>
        <p:grpSpPr>
          <a:xfrm>
            <a:off x="4992352" y="3224090"/>
            <a:ext cx="1526658" cy="3092756"/>
            <a:chOff x="5266027" y="2907066"/>
            <a:chExt cx="1048063" cy="1592402"/>
          </a:xfrm>
        </p:grpSpPr>
        <p:sp>
          <p:nvSpPr>
            <p:cNvPr id="326" name="Right Triangle 325">
              <a:extLst>
                <a:ext uri="{FF2B5EF4-FFF2-40B4-BE49-F238E27FC236}">
                  <a16:creationId xmlns:a16="http://schemas.microsoft.com/office/drawing/2014/main" xmlns="" id="{11460D6F-D80D-067C-39AE-D19AD5D89A1E}"/>
                </a:ext>
              </a:extLst>
            </p:cNvPr>
            <p:cNvSpPr/>
            <p:nvPr/>
          </p:nvSpPr>
          <p:spPr>
            <a:xfrm>
              <a:off x="5266027" y="3375892"/>
              <a:ext cx="1048063" cy="935181"/>
            </a:xfrm>
            <a:prstGeom prst="rtTriangle">
              <a:avLst/>
            </a:prstGeom>
            <a:solidFill>
              <a:schemeClr val="accent4">
                <a:lumMod val="95000"/>
              </a:schemeClr>
            </a:solidFill>
            <a:ln w="19050">
              <a:solidFill>
                <a:schemeClr val="bg1">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400" kern="0">
                <a:solidFill>
                  <a:srgbClr val="F8F8F8"/>
                </a:solidFill>
                <a:sym typeface="Arial"/>
              </a:endParaRPr>
            </a:p>
          </p:txBody>
        </p:sp>
        <p:sp>
          <p:nvSpPr>
            <p:cNvPr id="332" name="TextBox 331">
              <a:extLst>
                <a:ext uri="{FF2B5EF4-FFF2-40B4-BE49-F238E27FC236}">
                  <a16:creationId xmlns:a16="http://schemas.microsoft.com/office/drawing/2014/main" xmlns="" id="{9376CBFC-38AC-6FA3-CEAC-3FC1CADA20DF}"/>
                </a:ext>
              </a:extLst>
            </p:cNvPr>
            <p:cNvSpPr txBox="1"/>
            <p:nvPr/>
          </p:nvSpPr>
          <p:spPr>
            <a:xfrm>
              <a:off x="5819779" y="2907066"/>
              <a:ext cx="256309" cy="158469"/>
            </a:xfrm>
            <a:prstGeom prst="rect">
              <a:avLst/>
            </a:prstGeom>
            <a:noFill/>
          </p:spPr>
          <p:txBody>
            <a:bodyPr wrap="square" rtlCol="0">
              <a:spAutoFit/>
            </a:bodyPr>
            <a:lstStyle/>
            <a:p>
              <a:pPr>
                <a:buClr>
                  <a:srgbClr val="000000"/>
                </a:buClr>
                <a:buFont typeface="Arial"/>
                <a:buNone/>
              </a:pPr>
              <a:r>
                <a:rPr lang="en-US" sz="1400" b="1" kern="0" dirty="0">
                  <a:solidFill>
                    <a:srgbClr val="000000"/>
                  </a:solidFill>
                  <a:cs typeface="Arial"/>
                  <a:sym typeface="Arial"/>
                </a:rPr>
                <a:t>S</a:t>
              </a:r>
            </a:p>
          </p:txBody>
        </p:sp>
        <p:sp>
          <p:nvSpPr>
            <p:cNvPr id="333" name="TextBox 332">
              <a:extLst>
                <a:ext uri="{FF2B5EF4-FFF2-40B4-BE49-F238E27FC236}">
                  <a16:creationId xmlns:a16="http://schemas.microsoft.com/office/drawing/2014/main" xmlns="" id="{397124BC-BFC9-9805-9FF0-81452E02C096}"/>
                </a:ext>
              </a:extLst>
            </p:cNvPr>
            <p:cNvSpPr txBox="1"/>
            <p:nvPr/>
          </p:nvSpPr>
          <p:spPr>
            <a:xfrm>
              <a:off x="5402515" y="3375892"/>
              <a:ext cx="256309" cy="158469"/>
            </a:xfrm>
            <a:prstGeom prst="rect">
              <a:avLst/>
            </a:prstGeom>
            <a:noFill/>
          </p:spPr>
          <p:txBody>
            <a:bodyPr wrap="square" rtlCol="0">
              <a:spAutoFit/>
            </a:bodyPr>
            <a:lstStyle/>
            <a:p>
              <a:pPr>
                <a:buClr>
                  <a:srgbClr val="000000"/>
                </a:buClr>
                <a:buFont typeface="Arial"/>
                <a:buNone/>
              </a:pPr>
              <a:r>
                <a:rPr lang="en-US" sz="1400" b="1" kern="0" dirty="0">
                  <a:solidFill>
                    <a:srgbClr val="000000"/>
                  </a:solidFill>
                  <a:cs typeface="Arial"/>
                  <a:sym typeface="Arial"/>
                </a:rPr>
                <a:t>I</a:t>
              </a:r>
            </a:p>
          </p:txBody>
        </p:sp>
        <p:sp>
          <p:nvSpPr>
            <p:cNvPr id="334" name="Rectangle 333">
              <a:extLst>
                <a:ext uri="{FF2B5EF4-FFF2-40B4-BE49-F238E27FC236}">
                  <a16:creationId xmlns:a16="http://schemas.microsoft.com/office/drawing/2014/main" xmlns="" id="{7B9CD122-97AF-11B0-03B2-AA58281FBF51}"/>
                </a:ext>
              </a:extLst>
            </p:cNvPr>
            <p:cNvSpPr/>
            <p:nvPr/>
          </p:nvSpPr>
          <p:spPr>
            <a:xfrm rot="2486234">
              <a:off x="5545729" y="3562833"/>
              <a:ext cx="81885" cy="76482"/>
            </a:xfrm>
            <a:prstGeom prst="rect">
              <a:avLst/>
            </a:prstGeom>
            <a:no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400" kern="0">
                <a:solidFill>
                  <a:srgbClr val="F8F8F8"/>
                </a:solidFill>
                <a:sym typeface="Arial"/>
              </a:endParaRPr>
            </a:p>
          </p:txBody>
        </p:sp>
        <p:grpSp>
          <p:nvGrpSpPr>
            <p:cNvPr id="331" name="Group 330">
              <a:extLst>
                <a:ext uri="{FF2B5EF4-FFF2-40B4-BE49-F238E27FC236}">
                  <a16:creationId xmlns:a16="http://schemas.microsoft.com/office/drawing/2014/main" xmlns="" id="{132FE37A-F86B-2B24-6C47-7E1790C16EBF}"/>
                </a:ext>
              </a:extLst>
            </p:cNvPr>
            <p:cNvGrpSpPr/>
            <p:nvPr/>
          </p:nvGrpSpPr>
          <p:grpSpPr>
            <a:xfrm rot="21377511">
              <a:off x="5509173" y="3109900"/>
              <a:ext cx="475217" cy="473963"/>
              <a:chOff x="5198220" y="2708194"/>
              <a:chExt cx="475217" cy="473963"/>
            </a:xfrm>
          </p:grpSpPr>
          <p:cxnSp>
            <p:nvCxnSpPr>
              <p:cNvPr id="330" name="Straight Connector 329">
                <a:extLst>
                  <a:ext uri="{FF2B5EF4-FFF2-40B4-BE49-F238E27FC236}">
                    <a16:creationId xmlns:a16="http://schemas.microsoft.com/office/drawing/2014/main" xmlns="" id="{D05E8BA0-25FF-B199-DE14-651177A264D8}"/>
                  </a:ext>
                </a:extLst>
              </p:cNvPr>
              <p:cNvCxnSpPr/>
              <p:nvPr/>
            </p:nvCxnSpPr>
            <p:spPr>
              <a:xfrm flipH="1">
                <a:off x="5198220" y="2881326"/>
                <a:ext cx="300831" cy="30083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28" name="Straight Arrow Connector 327">
                <a:extLst>
                  <a:ext uri="{FF2B5EF4-FFF2-40B4-BE49-F238E27FC236}">
                    <a16:creationId xmlns:a16="http://schemas.microsoft.com/office/drawing/2014/main" xmlns="" id="{00CE16EB-3B82-D4D0-BBB4-4690E03E7693}"/>
                  </a:ext>
                </a:extLst>
              </p:cNvPr>
              <p:cNvCxnSpPr/>
              <p:nvPr/>
            </p:nvCxnSpPr>
            <p:spPr>
              <a:xfrm flipH="1">
                <a:off x="5348636" y="2708194"/>
                <a:ext cx="324801" cy="32480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sp>
          <p:nvSpPr>
            <p:cNvPr id="335" name="TextBox 334">
              <a:extLst>
                <a:ext uri="{FF2B5EF4-FFF2-40B4-BE49-F238E27FC236}">
                  <a16:creationId xmlns:a16="http://schemas.microsoft.com/office/drawing/2014/main" xmlns="" id="{802D8849-F081-DE0E-DAC9-B9BF629C44E9}"/>
                </a:ext>
              </a:extLst>
            </p:cNvPr>
            <p:cNvSpPr txBox="1"/>
            <p:nvPr/>
          </p:nvSpPr>
          <p:spPr>
            <a:xfrm>
              <a:off x="5613586" y="4340999"/>
              <a:ext cx="352945" cy="158469"/>
            </a:xfrm>
            <a:prstGeom prst="rect">
              <a:avLst/>
            </a:prstGeom>
            <a:noFill/>
          </p:spPr>
          <p:txBody>
            <a:bodyPr wrap="square" rtlCol="0">
              <a:spAutoFit/>
            </a:bodyPr>
            <a:lstStyle/>
            <a:p>
              <a:pPr>
                <a:buClr>
                  <a:srgbClr val="000000"/>
                </a:buClr>
                <a:buFont typeface="Arial"/>
                <a:buNone/>
              </a:pPr>
              <a:r>
                <a:rPr lang="en-US" sz="1400" kern="0" dirty="0">
                  <a:solidFill>
                    <a:srgbClr val="000000"/>
                  </a:solidFill>
                  <a:cs typeface="Arial"/>
                  <a:sym typeface="Arial"/>
                </a:rPr>
                <a:t>a)</a:t>
              </a:r>
            </a:p>
          </p:txBody>
        </p:sp>
      </p:grpSp>
      <p:grpSp>
        <p:nvGrpSpPr>
          <p:cNvPr id="368" name="Group 367">
            <a:extLst>
              <a:ext uri="{FF2B5EF4-FFF2-40B4-BE49-F238E27FC236}">
                <a16:creationId xmlns:a16="http://schemas.microsoft.com/office/drawing/2014/main" xmlns="" id="{CF016116-8601-EFCF-214C-A1647A185B02}"/>
              </a:ext>
            </a:extLst>
          </p:cNvPr>
          <p:cNvGrpSpPr/>
          <p:nvPr/>
        </p:nvGrpSpPr>
        <p:grpSpPr>
          <a:xfrm>
            <a:off x="6503649" y="4153191"/>
            <a:ext cx="2307935" cy="2182204"/>
            <a:chOff x="6249329" y="3130964"/>
            <a:chExt cx="2307935" cy="1636653"/>
          </a:xfrm>
        </p:grpSpPr>
        <p:grpSp>
          <p:nvGrpSpPr>
            <p:cNvPr id="367" name="Group 366">
              <a:extLst>
                <a:ext uri="{FF2B5EF4-FFF2-40B4-BE49-F238E27FC236}">
                  <a16:creationId xmlns:a16="http://schemas.microsoft.com/office/drawing/2014/main" xmlns="" id="{9EEEB954-0534-E60A-ACF1-32652960C28F}"/>
                </a:ext>
              </a:extLst>
            </p:cNvPr>
            <p:cNvGrpSpPr/>
            <p:nvPr/>
          </p:nvGrpSpPr>
          <p:grpSpPr>
            <a:xfrm>
              <a:off x="6249329" y="3130964"/>
              <a:ext cx="2307935" cy="1362228"/>
              <a:chOff x="6249329" y="3130964"/>
              <a:chExt cx="2307935" cy="1362228"/>
            </a:xfrm>
          </p:grpSpPr>
          <p:sp>
            <p:nvSpPr>
              <p:cNvPr id="358" name="Right Triangle 357">
                <a:extLst>
                  <a:ext uri="{FF2B5EF4-FFF2-40B4-BE49-F238E27FC236}">
                    <a16:creationId xmlns:a16="http://schemas.microsoft.com/office/drawing/2014/main" xmlns="" id="{348417A3-46AB-06D4-E7FA-40B78B001D13}"/>
                  </a:ext>
                </a:extLst>
              </p:cNvPr>
              <p:cNvSpPr/>
              <p:nvPr/>
            </p:nvSpPr>
            <p:spPr>
              <a:xfrm>
                <a:off x="7030606" y="3130964"/>
                <a:ext cx="1526658" cy="1362228"/>
              </a:xfrm>
              <a:prstGeom prst="rtTriangle">
                <a:avLst/>
              </a:prstGeom>
              <a:solidFill>
                <a:schemeClr val="accent4">
                  <a:lumMod val="95000"/>
                </a:schemeClr>
              </a:solidFill>
              <a:ln w="19050">
                <a:solidFill>
                  <a:schemeClr val="bg1">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400" kern="0">
                  <a:solidFill>
                    <a:srgbClr val="F8F8F8"/>
                  </a:solidFill>
                  <a:sym typeface="Arial"/>
                </a:endParaRPr>
              </a:p>
            </p:txBody>
          </p:sp>
          <p:sp>
            <p:nvSpPr>
              <p:cNvPr id="359" name="TextBox 358">
                <a:extLst>
                  <a:ext uri="{FF2B5EF4-FFF2-40B4-BE49-F238E27FC236}">
                    <a16:creationId xmlns:a16="http://schemas.microsoft.com/office/drawing/2014/main" xmlns="" id="{3BC312BE-B7DB-2FFB-611B-5A9F504BB370}"/>
                  </a:ext>
                </a:extLst>
              </p:cNvPr>
              <p:cNvSpPr txBox="1"/>
              <p:nvPr/>
            </p:nvSpPr>
            <p:spPr>
              <a:xfrm>
                <a:off x="6249329" y="3295725"/>
                <a:ext cx="373352" cy="230833"/>
              </a:xfrm>
              <a:prstGeom prst="rect">
                <a:avLst/>
              </a:prstGeom>
              <a:noFill/>
            </p:spPr>
            <p:txBody>
              <a:bodyPr wrap="square" rtlCol="0">
                <a:spAutoFit/>
              </a:bodyPr>
              <a:lstStyle/>
              <a:p>
                <a:pPr>
                  <a:buClr>
                    <a:srgbClr val="000000"/>
                  </a:buClr>
                  <a:buFont typeface="Arial"/>
                  <a:buNone/>
                </a:pPr>
                <a:r>
                  <a:rPr lang="en-US" sz="1400" b="1" kern="0" dirty="0">
                    <a:solidFill>
                      <a:srgbClr val="000000"/>
                    </a:solidFill>
                    <a:cs typeface="Arial"/>
                    <a:sym typeface="Arial"/>
                  </a:rPr>
                  <a:t>S</a:t>
                </a:r>
              </a:p>
            </p:txBody>
          </p:sp>
          <p:sp>
            <p:nvSpPr>
              <p:cNvPr id="360" name="TextBox 359">
                <a:extLst>
                  <a:ext uri="{FF2B5EF4-FFF2-40B4-BE49-F238E27FC236}">
                    <a16:creationId xmlns:a16="http://schemas.microsoft.com/office/drawing/2014/main" xmlns="" id="{7CF08C32-F993-13F6-C160-4CEDA7C67D5F}"/>
                  </a:ext>
                </a:extLst>
              </p:cNvPr>
              <p:cNvSpPr txBox="1"/>
              <p:nvPr/>
            </p:nvSpPr>
            <p:spPr>
              <a:xfrm>
                <a:off x="6830468" y="3261362"/>
                <a:ext cx="373352" cy="230833"/>
              </a:xfrm>
              <a:prstGeom prst="rect">
                <a:avLst/>
              </a:prstGeom>
              <a:noFill/>
            </p:spPr>
            <p:txBody>
              <a:bodyPr wrap="square" rtlCol="0">
                <a:spAutoFit/>
              </a:bodyPr>
              <a:lstStyle/>
              <a:p>
                <a:pPr>
                  <a:buClr>
                    <a:srgbClr val="000000"/>
                  </a:buClr>
                  <a:buFont typeface="Arial"/>
                  <a:buNone/>
                </a:pPr>
                <a:r>
                  <a:rPr lang="en-US" sz="1400" b="1" kern="0" dirty="0">
                    <a:solidFill>
                      <a:srgbClr val="000000"/>
                    </a:solidFill>
                    <a:cs typeface="Arial"/>
                    <a:sym typeface="Arial"/>
                  </a:rPr>
                  <a:t>I</a:t>
                </a:r>
              </a:p>
            </p:txBody>
          </p:sp>
          <p:sp>
            <p:nvSpPr>
              <p:cNvPr id="361" name="Rectangle 360">
                <a:extLst>
                  <a:ext uri="{FF2B5EF4-FFF2-40B4-BE49-F238E27FC236}">
                    <a16:creationId xmlns:a16="http://schemas.microsoft.com/office/drawing/2014/main" xmlns="" id="{30033DD5-D76D-5BC8-6EF3-B459823104B6}"/>
                  </a:ext>
                </a:extLst>
              </p:cNvPr>
              <p:cNvSpPr/>
              <p:nvPr/>
            </p:nvSpPr>
            <p:spPr>
              <a:xfrm rot="5400000">
                <a:off x="6911101" y="3549775"/>
                <a:ext cx="119278" cy="111407"/>
              </a:xfrm>
              <a:prstGeom prst="rect">
                <a:avLst/>
              </a:prstGeom>
              <a:no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400" kern="0">
                  <a:solidFill>
                    <a:srgbClr val="F8F8F8"/>
                  </a:solidFill>
                  <a:sym typeface="Arial"/>
                </a:endParaRPr>
              </a:p>
            </p:txBody>
          </p:sp>
          <p:grpSp>
            <p:nvGrpSpPr>
              <p:cNvPr id="362" name="Group 361">
                <a:extLst>
                  <a:ext uri="{FF2B5EF4-FFF2-40B4-BE49-F238E27FC236}">
                    <a16:creationId xmlns:a16="http://schemas.microsoft.com/office/drawing/2014/main" xmlns="" id="{8EF57ADE-ACB9-8A96-F5CA-89A3AAB24BC0}"/>
                  </a:ext>
                </a:extLst>
              </p:cNvPr>
              <p:cNvGrpSpPr/>
              <p:nvPr/>
            </p:nvGrpSpPr>
            <p:grpSpPr>
              <a:xfrm rot="13407027">
                <a:off x="6443941" y="3314889"/>
                <a:ext cx="542746" cy="343978"/>
                <a:chOff x="5198220" y="2881326"/>
                <a:chExt cx="474667" cy="300831"/>
              </a:xfrm>
            </p:grpSpPr>
            <p:cxnSp>
              <p:nvCxnSpPr>
                <p:cNvPr id="364" name="Straight Connector 363">
                  <a:extLst>
                    <a:ext uri="{FF2B5EF4-FFF2-40B4-BE49-F238E27FC236}">
                      <a16:creationId xmlns:a16="http://schemas.microsoft.com/office/drawing/2014/main" xmlns="" id="{55C79A4C-D908-99DD-04CE-0338B33047F8}"/>
                    </a:ext>
                  </a:extLst>
                </p:cNvPr>
                <p:cNvCxnSpPr/>
                <p:nvPr/>
              </p:nvCxnSpPr>
              <p:spPr>
                <a:xfrm flipH="1">
                  <a:off x="5198220" y="2881326"/>
                  <a:ext cx="300831" cy="30083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65" name="Straight Arrow Connector 364">
                  <a:extLst>
                    <a:ext uri="{FF2B5EF4-FFF2-40B4-BE49-F238E27FC236}">
                      <a16:creationId xmlns:a16="http://schemas.microsoft.com/office/drawing/2014/main" xmlns="" id="{066AAA31-5A99-5DC9-BB80-978F27311FD6}"/>
                    </a:ext>
                  </a:extLst>
                </p:cNvPr>
                <p:cNvCxnSpPr>
                  <a:cxnSpLocks/>
                </p:cNvCxnSpPr>
                <p:nvPr/>
              </p:nvCxnSpPr>
              <p:spPr>
                <a:xfrm rot="8192973" flipV="1">
                  <a:off x="5293061" y="2893521"/>
                  <a:ext cx="379826" cy="1027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grpSp>
        <p:sp>
          <p:nvSpPr>
            <p:cNvPr id="363" name="TextBox 362">
              <a:extLst>
                <a:ext uri="{FF2B5EF4-FFF2-40B4-BE49-F238E27FC236}">
                  <a16:creationId xmlns:a16="http://schemas.microsoft.com/office/drawing/2014/main" xmlns="" id="{F9090369-DEDD-BE4C-AFAF-47C62ABF93AD}"/>
                </a:ext>
              </a:extLst>
            </p:cNvPr>
            <p:cNvSpPr txBox="1"/>
            <p:nvPr/>
          </p:nvSpPr>
          <p:spPr>
            <a:xfrm>
              <a:off x="7536877" y="4536784"/>
              <a:ext cx="514116" cy="230833"/>
            </a:xfrm>
            <a:prstGeom prst="rect">
              <a:avLst/>
            </a:prstGeom>
            <a:noFill/>
          </p:spPr>
          <p:txBody>
            <a:bodyPr wrap="square" rtlCol="0">
              <a:spAutoFit/>
            </a:bodyPr>
            <a:lstStyle/>
            <a:p>
              <a:pPr>
                <a:buClr>
                  <a:srgbClr val="000000"/>
                </a:buClr>
                <a:buFont typeface="Arial"/>
                <a:buNone/>
              </a:pPr>
              <a:r>
                <a:rPr lang="en-US" sz="1400" kern="0" dirty="0">
                  <a:solidFill>
                    <a:srgbClr val="000000"/>
                  </a:solidFill>
                  <a:cs typeface="Arial"/>
                  <a:sym typeface="Arial"/>
                </a:rPr>
                <a:t>b)</a:t>
              </a:r>
            </a:p>
          </p:txBody>
        </p:sp>
      </p:grpSp>
    </p:spTree>
    <p:extLst>
      <p:ext uri="{BB962C8B-B14F-4D97-AF65-F5344CB8AC3E}">
        <p14:creationId xmlns:p14="http://schemas.microsoft.com/office/powerpoint/2010/main" val="2768272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21"/>
                                        </p:tgtEl>
                                        <p:attrNameLst>
                                          <p:attrName>style.visibility</p:attrName>
                                        </p:attrNameLst>
                                      </p:cBhvr>
                                      <p:to>
                                        <p:strVal val="visible"/>
                                      </p:to>
                                    </p:set>
                                    <p:animEffect transition="in" filter="randombar(horizontal)">
                                      <p:cBhvr>
                                        <p:cTn id="12" dur="500"/>
                                        <p:tgtEl>
                                          <p:spTgt spid="321"/>
                                        </p:tgtEl>
                                      </p:cBhvr>
                                    </p:animEffect>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337"/>
                                        </p:tgtEl>
                                        <p:attrNameLst>
                                          <p:attrName>style.visibility</p:attrName>
                                        </p:attrNameLst>
                                      </p:cBhvr>
                                      <p:to>
                                        <p:strVal val="visible"/>
                                      </p:to>
                                    </p:set>
                                    <p:anim calcmode="lin" valueType="num">
                                      <p:cBhvr>
                                        <p:cTn id="16" dur="500" fill="hold"/>
                                        <p:tgtEl>
                                          <p:spTgt spid="337"/>
                                        </p:tgtEl>
                                        <p:attrNameLst>
                                          <p:attrName>ppt_w</p:attrName>
                                        </p:attrNameLst>
                                      </p:cBhvr>
                                      <p:tavLst>
                                        <p:tav tm="0">
                                          <p:val>
                                            <p:fltVal val="0"/>
                                          </p:val>
                                        </p:tav>
                                        <p:tav tm="100000">
                                          <p:val>
                                            <p:strVal val="#ppt_w"/>
                                          </p:val>
                                        </p:tav>
                                      </p:tavLst>
                                    </p:anim>
                                    <p:anim calcmode="lin" valueType="num">
                                      <p:cBhvr>
                                        <p:cTn id="17" dur="500" fill="hold"/>
                                        <p:tgtEl>
                                          <p:spTgt spid="337"/>
                                        </p:tgtEl>
                                        <p:attrNameLst>
                                          <p:attrName>ppt_h</p:attrName>
                                        </p:attrNameLst>
                                      </p:cBhvr>
                                      <p:tavLst>
                                        <p:tav tm="0">
                                          <p:val>
                                            <p:fltVal val="0"/>
                                          </p:val>
                                        </p:tav>
                                        <p:tav tm="100000">
                                          <p:val>
                                            <p:strVal val="#ppt_h"/>
                                          </p:val>
                                        </p:tav>
                                      </p:tavLst>
                                    </p:anim>
                                    <p:animEffect transition="in" filter="fade">
                                      <p:cBhvr>
                                        <p:cTn id="18" dur="500"/>
                                        <p:tgtEl>
                                          <p:spTgt spid="337"/>
                                        </p:tgtEl>
                                      </p:cBhvr>
                                    </p:animEffect>
                                  </p:childTnLst>
                                </p:cTn>
                              </p:par>
                            </p:childTnLst>
                          </p:cTn>
                        </p:par>
                        <p:par>
                          <p:cTn id="19" fill="hold">
                            <p:stCondLst>
                              <p:cond delay="1000"/>
                            </p:stCondLst>
                            <p:childTnLst>
                              <p:par>
                                <p:cTn id="20" presetID="53" presetClass="entr" presetSubtype="16" fill="hold" nodeType="afterEffect">
                                  <p:stCondLst>
                                    <p:cond delay="0"/>
                                  </p:stCondLst>
                                  <p:childTnLst>
                                    <p:set>
                                      <p:cBhvr>
                                        <p:cTn id="21" dur="1" fill="hold">
                                          <p:stCondLst>
                                            <p:cond delay="0"/>
                                          </p:stCondLst>
                                        </p:cTn>
                                        <p:tgtEl>
                                          <p:spTgt spid="368"/>
                                        </p:tgtEl>
                                        <p:attrNameLst>
                                          <p:attrName>style.visibility</p:attrName>
                                        </p:attrNameLst>
                                      </p:cBhvr>
                                      <p:to>
                                        <p:strVal val="visible"/>
                                      </p:to>
                                    </p:set>
                                    <p:anim calcmode="lin" valueType="num">
                                      <p:cBhvr>
                                        <p:cTn id="22" dur="500" fill="hold"/>
                                        <p:tgtEl>
                                          <p:spTgt spid="368"/>
                                        </p:tgtEl>
                                        <p:attrNameLst>
                                          <p:attrName>ppt_w</p:attrName>
                                        </p:attrNameLst>
                                      </p:cBhvr>
                                      <p:tavLst>
                                        <p:tav tm="0">
                                          <p:val>
                                            <p:fltVal val="0"/>
                                          </p:val>
                                        </p:tav>
                                        <p:tav tm="100000">
                                          <p:val>
                                            <p:strVal val="#ppt_w"/>
                                          </p:val>
                                        </p:tav>
                                      </p:tavLst>
                                    </p:anim>
                                    <p:anim calcmode="lin" valueType="num">
                                      <p:cBhvr>
                                        <p:cTn id="23" dur="500" fill="hold"/>
                                        <p:tgtEl>
                                          <p:spTgt spid="368"/>
                                        </p:tgtEl>
                                        <p:attrNameLst>
                                          <p:attrName>ppt_h</p:attrName>
                                        </p:attrNameLst>
                                      </p:cBhvr>
                                      <p:tavLst>
                                        <p:tav tm="0">
                                          <p:val>
                                            <p:fltVal val="0"/>
                                          </p:val>
                                        </p:tav>
                                        <p:tav tm="100000">
                                          <p:val>
                                            <p:strVal val="#ppt_h"/>
                                          </p:val>
                                        </p:tav>
                                      </p:tavLst>
                                    </p:anim>
                                    <p:animEffect transition="in" filter="fade">
                                      <p:cBhvr>
                                        <p:cTn id="24" dur="500"/>
                                        <p:tgtEl>
                                          <p:spTgt spid="3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2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3" name="Google Shape;310;p38">
                <a:extLst>
                  <a:ext uri="{FF2B5EF4-FFF2-40B4-BE49-F238E27FC236}">
                    <a16:creationId xmlns:a16="http://schemas.microsoft.com/office/drawing/2014/main" xmlns="" id="{854C110E-F8C0-B5A0-606A-7D19E9158F00}"/>
                  </a:ext>
                </a:extLst>
              </p:cNvPr>
              <p:cNvSpPr txBox="1">
                <a:spLocks/>
              </p:cNvSpPr>
              <p:nvPr/>
            </p:nvSpPr>
            <p:spPr>
              <a:xfrm>
                <a:off x="264456" y="1060436"/>
                <a:ext cx="8615088" cy="204447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buClr>
                    <a:srgbClr val="041B2D"/>
                  </a:buClr>
                </a:pPr>
                <a:r>
                  <a:rPr lang="en-US" sz="2200" b="1" kern="0" dirty="0">
                    <a:solidFill>
                      <a:srgbClr val="041B2D"/>
                    </a:solidFill>
                  </a:rPr>
                  <a:t>a. </a:t>
                </a:r>
                <a:r>
                  <a:rPr lang="en-US" sz="2200" kern="0" dirty="0">
                    <a:solidFill>
                      <a:srgbClr val="041B2D"/>
                    </a:solidFill>
                  </a:rPr>
                  <a:t>Ta </a:t>
                </a:r>
                <a:r>
                  <a:rPr lang="en-US" sz="2200" kern="0" dirty="0" err="1">
                    <a:solidFill>
                      <a:srgbClr val="041B2D"/>
                    </a:solidFill>
                  </a:rPr>
                  <a:t>có</a:t>
                </a:r>
                <a:r>
                  <a:rPr lang="en-US" sz="2200" kern="0" dirty="0">
                    <a:solidFill>
                      <a:srgbClr val="041B2D"/>
                    </a:solidFill>
                  </a:rPr>
                  <a:t>: </a:t>
                </a:r>
                <a14:m>
                  <m:oMath xmlns:m="http://schemas.openxmlformats.org/officeDocument/2006/math">
                    <m:f>
                      <m:fPr>
                        <m:ctrlPr>
                          <a:rPr lang="en-US" sz="2200" i="1" kern="0" smtClean="0">
                            <a:solidFill>
                              <a:srgbClr val="041B2D"/>
                            </a:solidFill>
                            <a:latin typeface="Cambria Math"/>
                          </a:rPr>
                        </m:ctrlPr>
                      </m:fPr>
                      <m:num>
                        <m:r>
                          <m:rPr>
                            <m:nor/>
                          </m:rPr>
                          <a:rPr lang="en-US" sz="2200" kern="0" dirty="0">
                            <a:solidFill>
                              <a:srgbClr val="041B2D"/>
                            </a:solidFill>
                          </a:rPr>
                          <m:t>sini</m:t>
                        </m:r>
                      </m:num>
                      <m:den>
                        <m:r>
                          <m:rPr>
                            <m:nor/>
                          </m:rPr>
                          <a:rPr lang="en-US" sz="2200" kern="0" dirty="0">
                            <a:solidFill>
                              <a:srgbClr val="041B2D"/>
                            </a:solidFill>
                          </a:rPr>
                          <m:t>sinr</m:t>
                        </m:r>
                      </m:den>
                    </m:f>
                  </m:oMath>
                </a14:m>
                <a:r>
                  <a:rPr lang="en-US" sz="2200" kern="0" dirty="0">
                    <a:solidFill>
                      <a:srgbClr val="041B2D"/>
                    </a:solidFill>
                  </a:rPr>
                  <a:t> = </a:t>
                </a:r>
                <a14:m>
                  <m:oMath xmlns:m="http://schemas.openxmlformats.org/officeDocument/2006/math">
                    <m:f>
                      <m:fPr>
                        <m:ctrlPr>
                          <a:rPr lang="en-US" sz="2200" i="1" kern="0">
                            <a:solidFill>
                              <a:srgbClr val="041B2D"/>
                            </a:solidFill>
                            <a:latin typeface="Cambria Math"/>
                          </a:rPr>
                        </m:ctrlPr>
                      </m:fPr>
                      <m:num>
                        <m:r>
                          <m:rPr>
                            <m:nor/>
                          </m:rPr>
                          <a:rPr lang="en-US" sz="2200" kern="0" dirty="0">
                            <a:solidFill>
                              <a:srgbClr val="041B2D"/>
                            </a:solidFill>
                          </a:rPr>
                          <m:t>n</m:t>
                        </m:r>
                        <m:r>
                          <m:rPr>
                            <m:nor/>
                          </m:rPr>
                          <a:rPr lang="en-US" sz="2200" kern="0" baseline="-25000" dirty="0">
                            <a:solidFill>
                              <a:srgbClr val="041B2D"/>
                            </a:solidFill>
                          </a:rPr>
                          <m:t>2</m:t>
                        </m:r>
                      </m:num>
                      <m:den>
                        <m:r>
                          <m:rPr>
                            <m:nor/>
                          </m:rPr>
                          <a:rPr lang="en-US" sz="2200" kern="0" dirty="0">
                            <a:solidFill>
                              <a:srgbClr val="041B2D"/>
                            </a:solidFill>
                          </a:rPr>
                          <m:t>n</m:t>
                        </m:r>
                        <m:r>
                          <m:rPr>
                            <m:nor/>
                          </m:rPr>
                          <a:rPr lang="en-US" sz="2200" kern="0" baseline="-25000" dirty="0">
                            <a:solidFill>
                              <a:srgbClr val="041B2D"/>
                            </a:solidFill>
                          </a:rPr>
                          <m:t>1</m:t>
                        </m:r>
                      </m:den>
                    </m:f>
                  </m:oMath>
                </a14:m>
                <a:r>
                  <a:rPr lang="en-US" sz="2200" kern="0" dirty="0">
                    <a:solidFill>
                      <a:srgbClr val="041B2D"/>
                    </a:solidFill>
                  </a:rPr>
                  <a:t> </a:t>
                </a:r>
                <a14:m>
                  <m:oMath xmlns:m="http://schemas.openxmlformats.org/officeDocument/2006/math">
                    <m:groupChr>
                      <m:groupChrPr>
                        <m:chr m:val="⇔"/>
                        <m:vertJc m:val="bot"/>
                        <m:ctrlPr>
                          <a:rPr lang="en-US" sz="2200" i="1" kern="0" dirty="0" smtClean="0">
                            <a:solidFill>
                              <a:srgbClr val="041B2D"/>
                            </a:solidFill>
                            <a:latin typeface="Cambria Math"/>
                          </a:rPr>
                        </m:ctrlPr>
                      </m:groupChrPr>
                      <m:e>
                        <m:r>
                          <m:rPr>
                            <m:brk m:alnAt="2"/>
                          </m:rPr>
                          <a:rPr lang="en-US" sz="2200" i="1" kern="0" dirty="0" smtClean="0">
                            <a:solidFill>
                              <a:srgbClr val="041B2D"/>
                            </a:solidFill>
                            <a:latin typeface="Cambria Math" panose="02040503050406030204" pitchFamily="18" charset="0"/>
                          </a:rPr>
                          <m:t> </m:t>
                        </m:r>
                        <m:r>
                          <a:rPr lang="en-US" sz="2200" i="1" kern="0" dirty="0" smtClean="0">
                            <a:solidFill>
                              <a:srgbClr val="041B2D"/>
                            </a:solidFill>
                            <a:latin typeface="Cambria Math" panose="02040503050406030204" pitchFamily="18" charset="0"/>
                          </a:rPr>
                          <m:t>        </m:t>
                        </m:r>
                      </m:e>
                    </m:groupChr>
                  </m:oMath>
                </a14:m>
                <a:r>
                  <a:rPr lang="en-US" sz="2200" kern="0" dirty="0">
                    <a:solidFill>
                      <a:srgbClr val="041B2D"/>
                    </a:solidFill>
                  </a:rPr>
                  <a:t> </a:t>
                </a:r>
                <a14:m>
                  <m:oMath xmlns:m="http://schemas.openxmlformats.org/officeDocument/2006/math">
                    <m:f>
                      <m:fPr>
                        <m:ctrlPr>
                          <a:rPr lang="en-US" sz="2200" i="1" kern="0">
                            <a:solidFill>
                              <a:srgbClr val="041B2D"/>
                            </a:solidFill>
                            <a:latin typeface="Cambria Math"/>
                          </a:rPr>
                        </m:ctrlPr>
                      </m:fPr>
                      <m:num>
                        <m:r>
                          <m:rPr>
                            <m:nor/>
                          </m:rPr>
                          <a:rPr lang="en-US" sz="2200" kern="0" dirty="0">
                            <a:solidFill>
                              <a:srgbClr val="041B2D"/>
                            </a:solidFill>
                          </a:rPr>
                          <m:t>sin</m:t>
                        </m:r>
                        <m:r>
                          <m:rPr>
                            <m:nor/>
                          </m:rPr>
                          <a:rPr lang="en-US" sz="2200" kern="0" dirty="0" smtClean="0">
                            <a:solidFill>
                              <a:srgbClr val="041B2D"/>
                            </a:solidFill>
                          </a:rPr>
                          <m:t>30</m:t>
                        </m:r>
                      </m:num>
                      <m:den>
                        <m:r>
                          <m:rPr>
                            <m:nor/>
                          </m:rPr>
                          <a:rPr lang="en-US" sz="2200" kern="0" dirty="0">
                            <a:solidFill>
                              <a:srgbClr val="041B2D"/>
                            </a:solidFill>
                          </a:rPr>
                          <m:t>sinr</m:t>
                        </m:r>
                      </m:den>
                    </m:f>
                  </m:oMath>
                </a14:m>
                <a:r>
                  <a:rPr lang="en-US" sz="2200" kern="0" dirty="0">
                    <a:solidFill>
                      <a:srgbClr val="041B2D"/>
                    </a:solidFill>
                  </a:rPr>
                  <a:t> = </a:t>
                </a:r>
                <a14:m>
                  <m:oMath xmlns:m="http://schemas.openxmlformats.org/officeDocument/2006/math">
                    <m:f>
                      <m:fPr>
                        <m:ctrlPr>
                          <a:rPr lang="en-US" sz="2200" i="1" kern="0" smtClean="0">
                            <a:solidFill>
                              <a:srgbClr val="041B2D"/>
                            </a:solidFill>
                            <a:latin typeface="Cambria Math"/>
                          </a:rPr>
                        </m:ctrlPr>
                      </m:fPr>
                      <m:num>
                        <m:r>
                          <m:rPr>
                            <m:nor/>
                          </m:rPr>
                          <a:rPr lang="en-US" sz="2200" kern="0" dirty="0" smtClean="0">
                            <a:solidFill>
                              <a:srgbClr val="041B2D"/>
                            </a:solidFill>
                          </a:rPr>
                          <m:t>1</m:t>
                        </m:r>
                      </m:num>
                      <m:den>
                        <m:f>
                          <m:fPr>
                            <m:ctrlPr>
                              <a:rPr lang="en-US" sz="2200" i="1" kern="0" dirty="0">
                                <a:solidFill>
                                  <a:srgbClr val="041B2D"/>
                                </a:solidFill>
                                <a:latin typeface="Cambria Math"/>
                              </a:rPr>
                            </m:ctrlPr>
                          </m:fPr>
                          <m:num>
                            <m:r>
                              <m:rPr>
                                <m:nor/>
                              </m:rPr>
                              <a:rPr lang="en-US" sz="2200" kern="0" dirty="0">
                                <a:solidFill>
                                  <a:srgbClr val="041B2D"/>
                                </a:solidFill>
                              </a:rPr>
                              <m:t>4</m:t>
                            </m:r>
                          </m:num>
                          <m:den>
                            <m:r>
                              <m:rPr>
                                <m:nor/>
                              </m:rPr>
                              <a:rPr lang="en-US" sz="2200" kern="0" dirty="0">
                                <a:solidFill>
                                  <a:srgbClr val="041B2D"/>
                                </a:solidFill>
                              </a:rPr>
                              <m:t>3</m:t>
                            </m:r>
                          </m:den>
                        </m:f>
                      </m:den>
                    </m:f>
                    <m:r>
                      <a:rPr lang="en-US" sz="2200" i="1" kern="0" baseline="-25000" dirty="0">
                        <a:solidFill>
                          <a:srgbClr val="041B2D"/>
                        </a:solidFill>
                        <a:latin typeface="Cambria Math" panose="02040503050406030204" pitchFamily="18" charset="0"/>
                      </a:rPr>
                      <m:t> </m:t>
                    </m:r>
                  </m:oMath>
                </a14:m>
                <a:r>
                  <a:rPr lang="en-US" sz="2200" kern="0" dirty="0">
                    <a:solidFill>
                      <a:srgbClr val="041B2D"/>
                    </a:solidFill>
                  </a:rPr>
                  <a:t> </a:t>
                </a:r>
              </a:p>
              <a:p>
                <a:pPr marL="0" indent="0">
                  <a:buClr>
                    <a:srgbClr val="041B2D"/>
                  </a:buClr>
                </a:pPr>
                <a:r>
                  <a:rPr lang="en-US" sz="2200" kern="0" dirty="0">
                    <a:solidFill>
                      <a:srgbClr val="041B2D"/>
                    </a:solidFill>
                  </a:rPr>
                  <a:t>⇒</a:t>
                </a:r>
                <a:r>
                  <a:rPr lang="en-US" sz="2200" kern="0" dirty="0" err="1">
                    <a:solidFill>
                      <a:srgbClr val="041B2D"/>
                    </a:solidFill>
                  </a:rPr>
                  <a:t>sinr</a:t>
                </a:r>
                <a:r>
                  <a:rPr lang="en-US" sz="2200" kern="0" dirty="0">
                    <a:solidFill>
                      <a:srgbClr val="041B2D"/>
                    </a:solidFill>
                  </a:rPr>
                  <a:t> = </a:t>
                </a:r>
                <a14:m>
                  <m:oMath xmlns:m="http://schemas.openxmlformats.org/officeDocument/2006/math">
                    <m:f>
                      <m:fPr>
                        <m:ctrlPr>
                          <a:rPr lang="en-US" sz="2200" i="1" kern="0" smtClean="0">
                            <a:solidFill>
                              <a:srgbClr val="041B2D"/>
                            </a:solidFill>
                            <a:latin typeface="Cambria Math"/>
                          </a:rPr>
                        </m:ctrlPr>
                      </m:fPr>
                      <m:num>
                        <m:r>
                          <m:rPr>
                            <m:nor/>
                          </m:rPr>
                          <a:rPr lang="en-US" sz="2200" kern="0" dirty="0">
                            <a:solidFill>
                              <a:srgbClr val="041B2D"/>
                            </a:solidFill>
                          </a:rPr>
                          <m:t>2</m:t>
                        </m:r>
                      </m:num>
                      <m:den>
                        <m:r>
                          <m:rPr>
                            <m:nor/>
                          </m:rPr>
                          <a:rPr lang="en-US" sz="2200" kern="0" dirty="0">
                            <a:solidFill>
                              <a:srgbClr val="041B2D"/>
                            </a:solidFill>
                          </a:rPr>
                          <m:t>3</m:t>
                        </m:r>
                      </m:den>
                    </m:f>
                  </m:oMath>
                </a14:m>
                <a:r>
                  <a:rPr lang="en-US" sz="2200" kern="0" dirty="0">
                    <a:solidFill>
                      <a:srgbClr val="041B2D"/>
                    </a:solidFill>
                  </a:rPr>
                  <a:t>  ⇒r = 41</a:t>
                </a:r>
                <a:r>
                  <a:rPr lang="en-US" sz="2200" kern="0" baseline="30000" dirty="0">
                    <a:solidFill>
                      <a:srgbClr val="041B2D"/>
                    </a:solidFill>
                  </a:rPr>
                  <a:t>∘</a:t>
                </a:r>
                <a:r>
                  <a:rPr lang="en-US" sz="2200" kern="0" dirty="0">
                    <a:solidFill>
                      <a:srgbClr val="041B2D"/>
                    </a:solidFill>
                  </a:rPr>
                  <a:t>48′</a:t>
                </a:r>
                <a:r>
                  <a:rPr lang="vi-VN" sz="2200" kern="0" dirty="0">
                    <a:solidFill>
                      <a:srgbClr val="041B2D"/>
                    </a:solidFill>
                  </a:rPr>
                  <a:t>.</a:t>
                </a:r>
                <a:endParaRPr lang="en-US" sz="2200" kern="0" dirty="0">
                  <a:solidFill>
                    <a:srgbClr val="041B2D"/>
                  </a:solidFill>
                </a:endParaRPr>
              </a:p>
            </p:txBody>
          </p:sp>
        </mc:Choice>
        <mc:Fallback xmlns="">
          <p:sp>
            <p:nvSpPr>
              <p:cNvPr id="13" name="Google Shape;310;p38">
                <a:extLst>
                  <a:ext uri="{FF2B5EF4-FFF2-40B4-BE49-F238E27FC236}">
                    <a16:creationId xmlns:a16="http://schemas.microsoft.com/office/drawing/2014/main" id="{854C110E-F8C0-B5A0-606A-7D19E9158F00}"/>
                  </a:ext>
                </a:extLst>
              </p:cNvPr>
              <p:cNvSpPr txBox="1">
                <a:spLocks noRot="1" noChangeAspect="1" noMove="1" noResize="1" noEditPoints="1" noAdjustHandles="1" noChangeArrowheads="1" noChangeShapeType="1" noTextEdit="1"/>
              </p:cNvSpPr>
              <p:nvPr/>
            </p:nvSpPr>
            <p:spPr>
              <a:xfrm>
                <a:off x="264456" y="795327"/>
                <a:ext cx="8615088" cy="1533356"/>
              </a:xfrm>
              <a:prstGeom prst="rect">
                <a:avLst/>
              </a:prstGeom>
              <a:blipFill>
                <a:blip r:embed="rId3"/>
                <a:stretch>
                  <a:fillRect l="-919" b="-14683"/>
                </a:stretch>
              </a:blipFill>
              <a:ln>
                <a:noFill/>
              </a:ln>
            </p:spPr>
            <p:txBody>
              <a:bodyPr/>
              <a:lstStyle/>
              <a:p>
                <a:r>
                  <a:rPr lang="en-US">
                    <a:noFill/>
                  </a:rPr>
                  <a:t> </a:t>
                </a:r>
              </a:p>
            </p:txBody>
          </p:sp>
        </mc:Fallback>
      </mc:AlternateContent>
      <p:sp>
        <p:nvSpPr>
          <p:cNvPr id="15" name="Google Shape;310;p38">
            <a:extLst>
              <a:ext uri="{FF2B5EF4-FFF2-40B4-BE49-F238E27FC236}">
                <a16:creationId xmlns:a16="http://schemas.microsoft.com/office/drawing/2014/main" xmlns="" id="{00E628FA-36B9-DE09-2C51-F9185274D09A}"/>
              </a:ext>
            </a:extLst>
          </p:cNvPr>
          <p:cNvSpPr txBox="1">
            <a:spLocks/>
          </p:cNvSpPr>
          <p:nvPr/>
        </p:nvSpPr>
        <p:spPr>
          <a:xfrm>
            <a:off x="212637" y="3848064"/>
            <a:ext cx="8615088" cy="194950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lnSpc>
                <a:spcPct val="150000"/>
              </a:lnSpc>
              <a:buClr>
                <a:srgbClr val="041B2D"/>
              </a:buClr>
            </a:pPr>
            <a:r>
              <a:rPr lang="en-US" sz="2200" b="1" kern="0" dirty="0">
                <a:solidFill>
                  <a:srgbClr val="041B2D"/>
                </a:solidFill>
              </a:rPr>
              <a:t>b. </a:t>
            </a:r>
            <a:r>
              <a:rPr lang="vi-VN" sz="2200" kern="0" dirty="0">
                <a:solidFill>
                  <a:srgbClr val="041B2D"/>
                </a:solidFill>
              </a:rPr>
              <a:t>Khi góc tới bằng 60° thì không còn tia khúc xạ vì đã xảy ra hiện tượng phản xạ toàn phần</a:t>
            </a:r>
            <a:endParaRPr lang="en-US" sz="2200" kern="0" dirty="0">
              <a:solidFill>
                <a:srgbClr val="041B2D"/>
              </a:solidFill>
            </a:endParaRPr>
          </a:p>
        </p:txBody>
      </p:sp>
    </p:spTree>
    <p:extLst>
      <p:ext uri="{BB962C8B-B14F-4D97-AF65-F5344CB8AC3E}">
        <p14:creationId xmlns:p14="http://schemas.microsoft.com/office/powerpoint/2010/main" val="64154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randombar(horizont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pic>
        <p:nvPicPr>
          <p:cNvPr id="296" name="Google Shape;296;p37"/>
          <p:cNvPicPr preferRelativeResize="0"/>
          <p:nvPr/>
        </p:nvPicPr>
        <p:blipFill rotWithShape="1">
          <a:blip r:embed="rId3">
            <a:alphaModFix/>
          </a:blip>
          <a:srcRect l="58164" t="31042" b="36412"/>
          <a:stretch/>
        </p:blipFill>
        <p:spPr>
          <a:xfrm rot="5400000" flipH="1">
            <a:off x="-1827080" y="1827080"/>
            <a:ext cx="6858001" cy="3203838"/>
          </a:xfrm>
          <a:prstGeom prst="rect">
            <a:avLst/>
          </a:prstGeom>
          <a:noFill/>
          <a:ln>
            <a:noFill/>
          </a:ln>
        </p:spPr>
      </p:pic>
      <p:sp>
        <p:nvSpPr>
          <p:cNvPr id="293" name="Google Shape;293;p37"/>
          <p:cNvSpPr txBox="1">
            <a:spLocks noGrp="1"/>
          </p:cNvSpPr>
          <p:nvPr>
            <p:ph type="title"/>
          </p:nvPr>
        </p:nvSpPr>
        <p:spPr>
          <a:xfrm>
            <a:off x="2331936" y="2254781"/>
            <a:ext cx="6120864" cy="2906947"/>
          </a:xfrm>
          <a:prstGeom prst="rect">
            <a:avLst/>
          </a:prstGeom>
        </p:spPr>
        <p:txBody>
          <a:bodyPr spcFirstLastPara="1" wrap="square" lIns="91425" tIns="91425" rIns="91425" bIns="91425" anchor="b" anchorCtr="0">
            <a:noAutofit/>
          </a:bodyPr>
          <a:lstStyle/>
          <a:p>
            <a:r>
              <a:rPr lang="en-US" sz="4400" dirty="0" err="1"/>
              <a:t>Ứng</a:t>
            </a:r>
            <a:r>
              <a:rPr lang="en-US" sz="4400" dirty="0"/>
              <a:t> </a:t>
            </a:r>
            <a:r>
              <a:rPr lang="en-US" sz="4400" dirty="0" err="1"/>
              <a:t>Dụng</a:t>
            </a:r>
            <a:r>
              <a:rPr lang="en-US" sz="4400" dirty="0"/>
              <a:t> </a:t>
            </a:r>
            <a:r>
              <a:rPr lang="en-US" sz="4400" dirty="0" err="1"/>
              <a:t>Hiện</a:t>
            </a:r>
            <a:r>
              <a:rPr lang="en-US" sz="4400" dirty="0"/>
              <a:t> </a:t>
            </a:r>
            <a:r>
              <a:rPr lang="en-US" sz="4400" dirty="0" err="1"/>
              <a:t>Tượng</a:t>
            </a:r>
            <a:r>
              <a:rPr lang="en-US" sz="4400" dirty="0"/>
              <a:t> </a:t>
            </a:r>
            <a:r>
              <a:rPr lang="en-US" sz="4400" dirty="0" err="1"/>
              <a:t>Phản</a:t>
            </a:r>
            <a:r>
              <a:rPr lang="en-US" sz="4400" dirty="0"/>
              <a:t> </a:t>
            </a:r>
            <a:r>
              <a:rPr lang="en-US" sz="4400" dirty="0" err="1"/>
              <a:t>Xạ</a:t>
            </a:r>
            <a:r>
              <a:rPr lang="en-US" sz="4400" dirty="0"/>
              <a:t> </a:t>
            </a:r>
            <a:r>
              <a:rPr lang="en-US" sz="4400" dirty="0" err="1"/>
              <a:t>Toàn</a:t>
            </a:r>
            <a:r>
              <a:rPr lang="en-US" sz="4400" dirty="0"/>
              <a:t> </a:t>
            </a:r>
            <a:r>
              <a:rPr lang="en-US" sz="4400" dirty="0" err="1"/>
              <a:t>Phần</a:t>
            </a:r>
            <a:endParaRPr lang="en-US" sz="4400" dirty="0"/>
          </a:p>
        </p:txBody>
      </p:sp>
      <p:sp>
        <p:nvSpPr>
          <p:cNvPr id="294" name="Google Shape;294;p37"/>
          <p:cNvSpPr txBox="1">
            <a:spLocks noGrp="1"/>
          </p:cNvSpPr>
          <p:nvPr>
            <p:ph type="title" idx="2"/>
          </p:nvPr>
        </p:nvSpPr>
        <p:spPr>
          <a:xfrm>
            <a:off x="2331939" y="1491844"/>
            <a:ext cx="1815047" cy="12212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6000" dirty="0"/>
              <a:t>III.</a:t>
            </a:r>
            <a:endParaRPr sz="6000" dirty="0"/>
          </a:p>
        </p:txBody>
      </p:sp>
      <p:grpSp>
        <p:nvGrpSpPr>
          <p:cNvPr id="297" name="Google Shape;297;p37"/>
          <p:cNvGrpSpPr/>
          <p:nvPr/>
        </p:nvGrpSpPr>
        <p:grpSpPr>
          <a:xfrm flipH="1">
            <a:off x="6461275" y="673288"/>
            <a:ext cx="2421126" cy="1989513"/>
            <a:chOff x="5659743" y="2878600"/>
            <a:chExt cx="2286882" cy="1409400"/>
          </a:xfrm>
        </p:grpSpPr>
        <p:sp>
          <p:nvSpPr>
            <p:cNvPr id="298" name="Google Shape;298;p37"/>
            <p:cNvSpPr/>
            <p:nvPr/>
          </p:nvSpPr>
          <p:spPr>
            <a:xfrm>
              <a:off x="6537225" y="2878600"/>
              <a:ext cx="1409400" cy="14094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lgn="ctr">
                <a:buClr>
                  <a:srgbClr val="000000"/>
                </a:buClr>
                <a:buFont typeface="Arial"/>
                <a:buNone/>
              </a:pPr>
              <a:endParaRPr sz="1400" kern="0" dirty="0">
                <a:solidFill>
                  <a:srgbClr val="000000"/>
                </a:solidFill>
                <a:ea typeface="DM Sans"/>
                <a:cs typeface="Arial" panose="020B0604020202020204" pitchFamily="34" charset="0"/>
                <a:sym typeface="DM Sans"/>
              </a:endParaRPr>
            </a:p>
          </p:txBody>
        </p:sp>
        <p:sp>
          <p:nvSpPr>
            <p:cNvPr id="299" name="Google Shape;299;p37"/>
            <p:cNvSpPr/>
            <p:nvPr/>
          </p:nvSpPr>
          <p:spPr>
            <a:xfrm>
              <a:off x="6128612" y="3145211"/>
              <a:ext cx="817227" cy="817227"/>
            </a:xfrm>
            <a:prstGeom prst="ellipse">
              <a:avLst/>
            </a:prstGeom>
            <a:solidFill>
              <a:schemeClr val="accent1"/>
            </a:solidFill>
            <a:ln>
              <a:noFill/>
            </a:ln>
          </p:spPr>
          <p:txBody>
            <a:bodyPr spcFirstLastPara="1" wrap="square" lIns="91425" tIns="91425" rIns="91425" bIns="91425" anchor="ctr" anchorCtr="0">
              <a:noAutofit/>
            </a:bodyPr>
            <a:lstStyle/>
            <a:p>
              <a:pPr algn="ctr">
                <a:buClr>
                  <a:srgbClr val="000000"/>
                </a:buClr>
                <a:buFont typeface="Arial"/>
                <a:buNone/>
              </a:pPr>
              <a:endParaRPr sz="1400" kern="0" dirty="0">
                <a:solidFill>
                  <a:srgbClr val="000000"/>
                </a:solidFill>
                <a:ea typeface="DM Sans"/>
                <a:cs typeface="Arial" panose="020B0604020202020204" pitchFamily="34" charset="0"/>
                <a:sym typeface="DM Sans"/>
              </a:endParaRPr>
            </a:p>
          </p:txBody>
        </p:sp>
        <p:sp>
          <p:nvSpPr>
            <p:cNvPr id="300" name="Google Shape;300;p37"/>
            <p:cNvSpPr/>
            <p:nvPr/>
          </p:nvSpPr>
          <p:spPr>
            <a:xfrm>
              <a:off x="5659743" y="3526780"/>
              <a:ext cx="877482" cy="113038"/>
            </a:xfrm>
            <a:custGeom>
              <a:avLst/>
              <a:gdLst/>
              <a:ahLst/>
              <a:cxnLst/>
              <a:rect l="l" t="t" r="r" b="b"/>
              <a:pathLst>
                <a:path w="7977111" h="962025" extrusionOk="0">
                  <a:moveTo>
                    <a:pt x="6645669" y="962025"/>
                  </a:moveTo>
                  <a:cubicBezTo>
                    <a:pt x="6269518" y="962025"/>
                    <a:pt x="6077113" y="739797"/>
                    <a:pt x="5907796" y="543544"/>
                  </a:cubicBezTo>
                  <a:cubicBezTo>
                    <a:pt x="5745214" y="354987"/>
                    <a:pt x="5603796" y="192405"/>
                    <a:pt x="5315189" y="192405"/>
                  </a:cubicBezTo>
                  <a:cubicBezTo>
                    <a:pt x="5026581" y="192405"/>
                    <a:pt x="4886125" y="354987"/>
                    <a:pt x="4723543" y="543544"/>
                  </a:cubicBezTo>
                  <a:cubicBezTo>
                    <a:pt x="4554227" y="739797"/>
                    <a:pt x="4362784" y="962025"/>
                    <a:pt x="3986632" y="962025"/>
                  </a:cubicBezTo>
                  <a:cubicBezTo>
                    <a:pt x="3610480" y="962025"/>
                    <a:pt x="3418075" y="739797"/>
                    <a:pt x="3248759" y="543544"/>
                  </a:cubicBezTo>
                  <a:cubicBezTo>
                    <a:pt x="3086177" y="354987"/>
                    <a:pt x="2944759" y="192405"/>
                    <a:pt x="2657113" y="192405"/>
                  </a:cubicBezTo>
                  <a:cubicBezTo>
                    <a:pt x="2369468" y="192405"/>
                    <a:pt x="2228050" y="354987"/>
                    <a:pt x="2065468" y="543544"/>
                  </a:cubicBezTo>
                  <a:cubicBezTo>
                    <a:pt x="1896151" y="739797"/>
                    <a:pt x="1704708" y="962025"/>
                    <a:pt x="1328557" y="962025"/>
                  </a:cubicBezTo>
                  <a:cubicBezTo>
                    <a:pt x="952405" y="962025"/>
                    <a:pt x="760962" y="739797"/>
                    <a:pt x="591645" y="543544"/>
                  </a:cubicBezTo>
                  <a:cubicBezTo>
                    <a:pt x="429063" y="354987"/>
                    <a:pt x="288608" y="192405"/>
                    <a:pt x="0" y="192405"/>
                  </a:cubicBezTo>
                  <a:lnTo>
                    <a:pt x="0" y="0"/>
                  </a:lnTo>
                  <a:cubicBezTo>
                    <a:pt x="376152" y="0"/>
                    <a:pt x="567595" y="222228"/>
                    <a:pt x="736911" y="418481"/>
                  </a:cubicBezTo>
                  <a:cubicBezTo>
                    <a:pt x="899493" y="607038"/>
                    <a:pt x="1039949" y="769620"/>
                    <a:pt x="1328557" y="769620"/>
                  </a:cubicBezTo>
                  <a:cubicBezTo>
                    <a:pt x="1617164" y="769620"/>
                    <a:pt x="1757620" y="607038"/>
                    <a:pt x="1920202" y="418481"/>
                  </a:cubicBezTo>
                  <a:cubicBezTo>
                    <a:pt x="2089518" y="222228"/>
                    <a:pt x="2280961" y="0"/>
                    <a:pt x="2658075" y="0"/>
                  </a:cubicBezTo>
                  <a:cubicBezTo>
                    <a:pt x="3035189" y="0"/>
                    <a:pt x="3226632" y="222228"/>
                    <a:pt x="3395949" y="418481"/>
                  </a:cubicBezTo>
                  <a:cubicBezTo>
                    <a:pt x="3558531" y="607038"/>
                    <a:pt x="3699949" y="769620"/>
                    <a:pt x="3987594" y="769620"/>
                  </a:cubicBezTo>
                  <a:cubicBezTo>
                    <a:pt x="4275240" y="769620"/>
                    <a:pt x="4416657" y="607038"/>
                    <a:pt x="4579240" y="418481"/>
                  </a:cubicBezTo>
                  <a:cubicBezTo>
                    <a:pt x="4748556" y="222228"/>
                    <a:pt x="4939999" y="0"/>
                    <a:pt x="5316151" y="0"/>
                  </a:cubicBezTo>
                  <a:cubicBezTo>
                    <a:pt x="5692303" y="0"/>
                    <a:pt x="5884708" y="222228"/>
                    <a:pt x="6054024" y="418481"/>
                  </a:cubicBezTo>
                  <a:cubicBezTo>
                    <a:pt x="6216606" y="607038"/>
                    <a:pt x="6358024" y="769620"/>
                    <a:pt x="6646631" y="769620"/>
                  </a:cubicBezTo>
                  <a:cubicBezTo>
                    <a:pt x="6935239" y="769620"/>
                    <a:pt x="7075694" y="607038"/>
                    <a:pt x="7239239" y="418481"/>
                  </a:cubicBezTo>
                  <a:cubicBezTo>
                    <a:pt x="7408555" y="222228"/>
                    <a:pt x="7600960" y="0"/>
                    <a:pt x="7977112" y="0"/>
                  </a:cubicBezTo>
                  <a:lnTo>
                    <a:pt x="7977112" y="192405"/>
                  </a:lnTo>
                  <a:cubicBezTo>
                    <a:pt x="7688505" y="192405"/>
                    <a:pt x="7548049" y="354987"/>
                    <a:pt x="7384504" y="543544"/>
                  </a:cubicBezTo>
                  <a:cubicBezTo>
                    <a:pt x="7215188" y="739797"/>
                    <a:pt x="7022783" y="962025"/>
                    <a:pt x="6646631" y="962025"/>
                  </a:cubicBezTo>
                  <a:lnTo>
                    <a:pt x="6645669" y="962025"/>
                  </a:lnTo>
                  <a:close/>
                </a:path>
              </a:pathLst>
            </a:custGeom>
            <a:solidFill>
              <a:schemeClr val="dk1"/>
            </a:solidFill>
            <a:ln>
              <a:noFill/>
            </a:ln>
          </p:spPr>
          <p:txBody>
            <a:bodyPr spcFirstLastPara="1" wrap="square" lIns="91425" tIns="45700" rIns="91425" bIns="45700" anchor="ctr" anchorCtr="0">
              <a:noAutofit/>
            </a:bodyPr>
            <a:lstStyle/>
            <a:p>
              <a:pPr>
                <a:buClr>
                  <a:srgbClr val="000000"/>
                </a:buClr>
                <a:buFont typeface="Arial"/>
                <a:buNone/>
              </a:pPr>
              <a:endParaRPr kern="0" dirty="0">
                <a:solidFill>
                  <a:srgbClr val="041B2D"/>
                </a:solidFill>
                <a:latin typeface="Calibri"/>
                <a:ea typeface="Calibri"/>
                <a:cs typeface="Calibri"/>
                <a:sym typeface="Calibri"/>
              </a:endParaRPr>
            </a:p>
          </p:txBody>
        </p:sp>
      </p:grpSp>
      <p:grpSp>
        <p:nvGrpSpPr>
          <p:cNvPr id="301" name="Google Shape;301;p37"/>
          <p:cNvGrpSpPr/>
          <p:nvPr/>
        </p:nvGrpSpPr>
        <p:grpSpPr>
          <a:xfrm rot="-5400000">
            <a:off x="1536897" y="5343648"/>
            <a:ext cx="712568" cy="877509"/>
            <a:chOff x="5741750" y="3809796"/>
            <a:chExt cx="674100" cy="1106709"/>
          </a:xfrm>
        </p:grpSpPr>
        <p:sp>
          <p:nvSpPr>
            <p:cNvPr id="302" name="Google Shape;302;p37"/>
            <p:cNvSpPr/>
            <p:nvPr/>
          </p:nvSpPr>
          <p:spPr>
            <a:xfrm>
              <a:off x="5741750" y="4242405"/>
              <a:ext cx="674100" cy="674100"/>
            </a:xfrm>
            <a:prstGeom prst="pie">
              <a:avLst>
                <a:gd name="adj1" fmla="val 0"/>
                <a:gd name="adj2" fmla="val 10772809"/>
              </a:avLst>
            </a:prstGeom>
            <a:solidFill>
              <a:srgbClr val="FF6D6D"/>
            </a:solidFill>
            <a:ln>
              <a:noFill/>
            </a:ln>
          </p:spPr>
          <p:txBody>
            <a:bodyPr spcFirstLastPara="1" wrap="square" lIns="91425" tIns="91425" rIns="91425" bIns="91425" anchor="ctr" anchorCtr="0">
              <a:noAutofit/>
            </a:bodyPr>
            <a:lstStyle/>
            <a:p>
              <a:pPr algn="ctr">
                <a:buClr>
                  <a:srgbClr val="000000"/>
                </a:buClr>
                <a:buFont typeface="Arial"/>
                <a:buNone/>
              </a:pPr>
              <a:endParaRPr sz="1400" kern="0">
                <a:solidFill>
                  <a:srgbClr val="000000"/>
                </a:solidFill>
                <a:latin typeface="Lato"/>
                <a:ea typeface="Lato"/>
                <a:cs typeface="Lato"/>
                <a:sym typeface="Lato"/>
              </a:endParaRPr>
            </a:p>
          </p:txBody>
        </p:sp>
        <p:sp>
          <p:nvSpPr>
            <p:cNvPr id="303" name="Google Shape;303;p37"/>
            <p:cNvSpPr/>
            <p:nvPr/>
          </p:nvSpPr>
          <p:spPr>
            <a:xfrm>
              <a:off x="5741750" y="3809796"/>
              <a:ext cx="674100" cy="674100"/>
            </a:xfrm>
            <a:prstGeom prst="pie">
              <a:avLst>
                <a:gd name="adj1" fmla="val 0"/>
                <a:gd name="adj2" fmla="val 10772809"/>
              </a:avLst>
            </a:prstGeom>
            <a:solidFill>
              <a:srgbClr val="FF6D6D"/>
            </a:solidFill>
            <a:ln>
              <a:noFill/>
            </a:ln>
          </p:spPr>
          <p:txBody>
            <a:bodyPr spcFirstLastPara="1" wrap="square" lIns="91425" tIns="91425" rIns="91425" bIns="91425" anchor="ctr" anchorCtr="0">
              <a:noAutofit/>
            </a:bodyPr>
            <a:lstStyle/>
            <a:p>
              <a:pPr algn="ctr">
                <a:buClr>
                  <a:srgbClr val="000000"/>
                </a:buClr>
                <a:buFont typeface="Arial"/>
                <a:buNone/>
              </a:pPr>
              <a:endParaRPr sz="1400" kern="0">
                <a:solidFill>
                  <a:srgbClr val="000000"/>
                </a:solidFill>
                <a:latin typeface="Lato"/>
                <a:ea typeface="Lato"/>
                <a:cs typeface="Lato"/>
                <a:sym typeface="Lato"/>
              </a:endParaRPr>
            </a:p>
          </p:txBody>
        </p:sp>
      </p:grpSp>
    </p:spTree>
    <p:extLst>
      <p:ext uri="{BB962C8B-B14F-4D97-AF65-F5344CB8AC3E}">
        <p14:creationId xmlns:p14="http://schemas.microsoft.com/office/powerpoint/2010/main" val="127710621"/>
      </p:ext>
    </p:extLst>
  </p:cSld>
  <p:clrMapOvr>
    <a:masterClrMapping/>
  </p:clrMapOvr>
  <p:transition spd="slow">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pic>
        <p:nvPicPr>
          <p:cNvPr id="1026" name="Picture 2" descr="Đường phố Hà Nội xuất hiện ảo ảnh khi nhiệt độ ngoài trời gần 50 độ C">
            <a:extLst>
              <a:ext uri="{FF2B5EF4-FFF2-40B4-BE49-F238E27FC236}">
                <a16:creationId xmlns:a16="http://schemas.microsoft.com/office/drawing/2014/main" xmlns="" id="{1B2DD6B0-81B1-CD42-2118-5AE2E326AE1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813" b="7813"/>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18" name="Google Shape;318;p39"/>
          <p:cNvSpPr txBox="1">
            <a:spLocks noGrp="1"/>
          </p:cNvSpPr>
          <p:nvPr>
            <p:ph type="title"/>
          </p:nvPr>
        </p:nvSpPr>
        <p:spPr>
          <a:xfrm>
            <a:off x="0" y="0"/>
            <a:ext cx="9144000" cy="651029"/>
          </a:xfrm>
          <a:prstGeom prst="rect">
            <a:avLst/>
          </a:prstGeom>
          <a:solidFill>
            <a:schemeClr val="accent4"/>
          </a:solidFill>
        </p:spPr>
        <p:txBody>
          <a:bodyPr spcFirstLastPara="1" wrap="square" lIns="91425" tIns="91425" rIns="91425" bIns="91425" anchor="ctr" anchorCtr="0">
            <a:noAutofit/>
          </a:bodyPr>
          <a:lstStyle/>
          <a:p>
            <a:pPr marL="0" lvl="0" indent="0" algn="ctr" rtl="0">
              <a:spcBef>
                <a:spcPts val="0"/>
              </a:spcBef>
              <a:spcAft>
                <a:spcPts val="0"/>
              </a:spcAft>
              <a:buNone/>
            </a:pPr>
            <a:r>
              <a:rPr lang="en" sz="2800" dirty="0">
                <a:solidFill>
                  <a:srgbClr val="FFC100"/>
                </a:solidFill>
              </a:rPr>
              <a:t>Hiện tượng ảo ảnh trên đường nhựa</a:t>
            </a:r>
            <a:endParaRPr sz="2800" dirty="0">
              <a:solidFill>
                <a:srgbClr val="FFC100"/>
              </a:solidFill>
            </a:endParaRPr>
          </a:p>
        </p:txBody>
      </p:sp>
    </p:spTree>
    <p:extLst>
      <p:ext uri="{BB962C8B-B14F-4D97-AF65-F5344CB8AC3E}">
        <p14:creationId xmlns:p14="http://schemas.microsoft.com/office/powerpoint/2010/main" val="3168599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pic>
        <p:nvPicPr>
          <p:cNvPr id="2050" name="Picture 2" descr="Hà Nội nắng nóng như thiêu, đường phố xuất hiện... ảo ảnh">
            <a:extLst>
              <a:ext uri="{FF2B5EF4-FFF2-40B4-BE49-F238E27FC236}">
                <a16:creationId xmlns:a16="http://schemas.microsoft.com/office/drawing/2014/main" xmlns="" id="{8D82C840-483A-09DB-19C0-9BC27E709B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6062" cy="6858000"/>
          </a:xfrm>
          <a:prstGeom prst="rect">
            <a:avLst/>
          </a:prstGeom>
          <a:noFill/>
          <a:extLst>
            <a:ext uri="{909E8E84-426E-40DD-AFC4-6F175D3DCCD1}">
              <a14:hiddenFill xmlns:a14="http://schemas.microsoft.com/office/drawing/2010/main">
                <a:solidFill>
                  <a:srgbClr val="FFFFFF"/>
                </a:solidFill>
              </a14:hiddenFill>
            </a:ext>
          </a:extLst>
        </p:spPr>
      </p:pic>
      <p:sp>
        <p:nvSpPr>
          <p:cNvPr id="318" name="Google Shape;318;p39"/>
          <p:cNvSpPr txBox="1">
            <a:spLocks noGrp="1"/>
          </p:cNvSpPr>
          <p:nvPr>
            <p:ph type="title"/>
          </p:nvPr>
        </p:nvSpPr>
        <p:spPr>
          <a:xfrm>
            <a:off x="0" y="0"/>
            <a:ext cx="9144000" cy="651029"/>
          </a:xfrm>
          <a:prstGeom prst="rect">
            <a:avLst/>
          </a:prstGeom>
          <a:solidFill>
            <a:schemeClr val="accent4"/>
          </a:solidFill>
        </p:spPr>
        <p:txBody>
          <a:bodyPr spcFirstLastPara="1" wrap="square" lIns="91425" tIns="91425" rIns="91425" bIns="91425" anchor="ctr" anchorCtr="0">
            <a:noAutofit/>
          </a:bodyPr>
          <a:lstStyle/>
          <a:p>
            <a:pPr marL="0" lvl="0" indent="0" algn="ctr" rtl="0">
              <a:spcBef>
                <a:spcPts val="0"/>
              </a:spcBef>
              <a:spcAft>
                <a:spcPts val="0"/>
              </a:spcAft>
              <a:buNone/>
            </a:pPr>
            <a:r>
              <a:rPr lang="en" sz="2800" dirty="0">
                <a:solidFill>
                  <a:srgbClr val="FFC100"/>
                </a:solidFill>
              </a:rPr>
              <a:t>Hiện tượng ảo ảnh trên đường nhựa</a:t>
            </a:r>
            <a:endParaRPr sz="2800" dirty="0">
              <a:solidFill>
                <a:srgbClr val="FFC100"/>
              </a:solidFill>
            </a:endParaRPr>
          </a:p>
        </p:txBody>
      </p:sp>
    </p:spTree>
    <p:extLst>
      <p:ext uri="{BB962C8B-B14F-4D97-AF65-F5344CB8AC3E}">
        <p14:creationId xmlns:p14="http://schemas.microsoft.com/office/powerpoint/2010/main" val="3467665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pic>
        <p:nvPicPr>
          <p:cNvPr id="2" name="Giải thích hiện tượng ảo giác trên sa mạc">
            <a:hlinkClick r:id="" action="ppaction://media"/>
            <a:extLst>
              <a:ext uri="{FF2B5EF4-FFF2-40B4-BE49-F238E27FC236}">
                <a16:creationId xmlns:a16="http://schemas.microsoft.com/office/drawing/2014/main" xmlns="" id="{B9FF983C-9AF7-9AC0-B648-1C1C8EC5F76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6858000"/>
          </a:xfrm>
          <a:prstGeom prst="rect">
            <a:avLst/>
          </a:prstGeom>
        </p:spPr>
      </p:pic>
      <p:sp>
        <p:nvSpPr>
          <p:cNvPr id="318" name="Google Shape;318;p39"/>
          <p:cNvSpPr txBox="1">
            <a:spLocks noGrp="1"/>
          </p:cNvSpPr>
          <p:nvPr>
            <p:ph type="title"/>
          </p:nvPr>
        </p:nvSpPr>
        <p:spPr>
          <a:xfrm>
            <a:off x="0" y="0"/>
            <a:ext cx="9144000" cy="651029"/>
          </a:xfrm>
          <a:prstGeom prst="rect">
            <a:avLst/>
          </a:prstGeom>
          <a:solidFill>
            <a:schemeClr val="accent4"/>
          </a:solidFill>
        </p:spPr>
        <p:txBody>
          <a:bodyPr spcFirstLastPara="1" wrap="square" lIns="91425" tIns="91425" rIns="91425" bIns="91425" anchor="ctr" anchorCtr="0">
            <a:noAutofit/>
          </a:bodyPr>
          <a:lstStyle/>
          <a:p>
            <a:pPr marL="0" lvl="0" indent="0" algn="ctr" rtl="0">
              <a:spcBef>
                <a:spcPts val="0"/>
              </a:spcBef>
              <a:spcAft>
                <a:spcPts val="0"/>
              </a:spcAft>
              <a:buNone/>
            </a:pPr>
            <a:r>
              <a:rPr lang="en" sz="2800" dirty="0">
                <a:solidFill>
                  <a:srgbClr val="FFC100"/>
                </a:solidFill>
              </a:rPr>
              <a:t>Hiện tượng ảo ảnh trên sa mạc</a:t>
            </a:r>
            <a:endParaRPr sz="2800" dirty="0">
              <a:solidFill>
                <a:srgbClr val="FFC100"/>
              </a:solidFill>
            </a:endParaRPr>
          </a:p>
        </p:txBody>
      </p:sp>
    </p:spTree>
    <p:extLst>
      <p:ext uri="{BB962C8B-B14F-4D97-AF65-F5344CB8AC3E}">
        <p14:creationId xmlns:p14="http://schemas.microsoft.com/office/powerpoint/2010/main" val="3162469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72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8"/>
          <p:cNvSpPr>
            <a:spLocks noChangeArrowheads="1"/>
          </p:cNvSpPr>
          <p:nvPr/>
        </p:nvSpPr>
        <p:spPr bwMode="gray">
          <a:xfrm rot="3419336">
            <a:off x="915209" y="81796"/>
            <a:ext cx="808039" cy="1127125"/>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flatTx/>
          </a:bodyPr>
          <a:lstStyle/>
          <a:p>
            <a:pPr>
              <a:defRPr/>
            </a:pPr>
            <a:endParaRPr lang="en-US" sz="2400" b="1">
              <a:solidFill>
                <a:srgbClr val="0000CC"/>
              </a:solidFill>
              <a:latin typeface="Times New Roman" pitchFamily="18" charset="0"/>
              <a:cs typeface="Times New Roman" pitchFamily="18" charset="0"/>
            </a:endParaRPr>
          </a:p>
        </p:txBody>
      </p:sp>
      <p:grpSp>
        <p:nvGrpSpPr>
          <p:cNvPr id="2" name="Group 9"/>
          <p:cNvGrpSpPr>
            <a:grpSpLocks/>
          </p:cNvGrpSpPr>
          <p:nvPr/>
        </p:nvGrpSpPr>
        <p:grpSpPr bwMode="auto">
          <a:xfrm>
            <a:off x="1804988" y="503240"/>
            <a:ext cx="1363662" cy="136525"/>
            <a:chOff x="2003" y="3439"/>
            <a:chExt cx="468" cy="244"/>
          </a:xfrm>
        </p:grpSpPr>
        <p:sp>
          <p:nvSpPr>
            <p:cNvPr id="12" name="Oval 10"/>
            <p:cNvSpPr>
              <a:spLocks noChangeArrowheads="1"/>
            </p:cNvSpPr>
            <p:nvPr/>
          </p:nvSpPr>
          <p:spPr bwMode="gray">
            <a:xfrm>
              <a:off x="2003" y="3439"/>
              <a:ext cx="79" cy="241"/>
            </a:xfrm>
            <a:prstGeom prst="ellipse">
              <a:avLst/>
            </a:prstGeom>
            <a:ln>
              <a:headEnd/>
              <a:tailEnd/>
            </a:ln>
          </p:spPr>
          <p:style>
            <a:lnRef idx="1">
              <a:schemeClr val="accent2"/>
            </a:lnRef>
            <a:fillRef idx="2">
              <a:schemeClr val="accent2"/>
            </a:fillRef>
            <a:effectRef idx="1">
              <a:schemeClr val="accent2"/>
            </a:effectRef>
            <a:fontRef idx="minor">
              <a:schemeClr val="dk1"/>
            </a:fontRef>
          </p:style>
          <p:txBody>
            <a:bodyPr wrap="none" anchor="ctr"/>
            <a:lstStyle/>
            <a:p>
              <a:pPr>
                <a:defRPr/>
              </a:pPr>
              <a:endParaRPr lang="en-US" sz="2400" b="1">
                <a:solidFill>
                  <a:srgbClr val="0000CC"/>
                </a:solidFill>
                <a:latin typeface="Times New Roman" pitchFamily="18" charset="0"/>
                <a:cs typeface="Times New Roman" pitchFamily="18" charset="0"/>
              </a:endParaRPr>
            </a:p>
          </p:txBody>
        </p:sp>
        <p:sp>
          <p:nvSpPr>
            <p:cNvPr id="13" name="Rectangle 11"/>
            <p:cNvSpPr>
              <a:spLocks noChangeArrowheads="1"/>
            </p:cNvSpPr>
            <p:nvPr/>
          </p:nvSpPr>
          <p:spPr bwMode="gray">
            <a:xfrm>
              <a:off x="2048" y="3442"/>
              <a:ext cx="388" cy="241"/>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wrap="none" anchor="ctr"/>
            <a:lstStyle/>
            <a:p>
              <a:pPr>
                <a:defRPr/>
              </a:pPr>
              <a:endParaRPr lang="en-US" sz="2400" b="1">
                <a:solidFill>
                  <a:srgbClr val="0000CC"/>
                </a:solidFill>
                <a:latin typeface="Times New Roman" pitchFamily="18" charset="0"/>
                <a:cs typeface="Times New Roman" pitchFamily="18" charset="0"/>
              </a:endParaRPr>
            </a:p>
          </p:txBody>
        </p:sp>
        <p:sp>
          <p:nvSpPr>
            <p:cNvPr id="14" name="Oval 12"/>
            <p:cNvSpPr>
              <a:spLocks noChangeArrowheads="1"/>
            </p:cNvSpPr>
            <p:nvPr/>
          </p:nvSpPr>
          <p:spPr bwMode="gray">
            <a:xfrm>
              <a:off x="2400" y="3442"/>
              <a:ext cx="71" cy="235"/>
            </a:xfrm>
            <a:prstGeom prst="ellipse">
              <a:avLst/>
            </a:prstGeom>
            <a:ln>
              <a:headEnd/>
              <a:tailEnd/>
            </a:ln>
          </p:spPr>
          <p:style>
            <a:lnRef idx="1">
              <a:schemeClr val="accent2"/>
            </a:lnRef>
            <a:fillRef idx="2">
              <a:schemeClr val="accent2"/>
            </a:fillRef>
            <a:effectRef idx="1">
              <a:schemeClr val="accent2"/>
            </a:effectRef>
            <a:fontRef idx="minor">
              <a:schemeClr val="dk1"/>
            </a:fontRef>
          </p:style>
          <p:txBody>
            <a:bodyPr wrap="none" anchor="ctr"/>
            <a:lstStyle/>
            <a:p>
              <a:pPr>
                <a:defRPr/>
              </a:pPr>
              <a:endParaRPr lang="en-US" sz="2400" b="1">
                <a:solidFill>
                  <a:srgbClr val="0000CC"/>
                </a:solidFill>
                <a:latin typeface="Times New Roman" pitchFamily="18" charset="0"/>
                <a:cs typeface="Times New Roman" pitchFamily="18" charset="0"/>
              </a:endParaRPr>
            </a:p>
          </p:txBody>
        </p:sp>
        <p:sp>
          <p:nvSpPr>
            <p:cNvPr id="15" name="Oval 13"/>
            <p:cNvSpPr>
              <a:spLocks noChangeArrowheads="1"/>
            </p:cNvSpPr>
            <p:nvPr/>
          </p:nvSpPr>
          <p:spPr bwMode="gray">
            <a:xfrm>
              <a:off x="2438" y="3518"/>
              <a:ext cx="20" cy="71"/>
            </a:xfrm>
            <a:prstGeom prst="ellipse">
              <a:avLst/>
            </a:prstGeom>
            <a:ln>
              <a:headEnd/>
              <a:tailEnd/>
            </a:ln>
          </p:spPr>
          <p:style>
            <a:lnRef idx="1">
              <a:schemeClr val="accent2"/>
            </a:lnRef>
            <a:fillRef idx="2">
              <a:schemeClr val="accent2"/>
            </a:fillRef>
            <a:effectRef idx="1">
              <a:schemeClr val="accent2"/>
            </a:effectRef>
            <a:fontRef idx="minor">
              <a:schemeClr val="dk1"/>
            </a:fontRef>
          </p:style>
          <p:txBody>
            <a:bodyPr wrap="none" anchor="ctr"/>
            <a:lstStyle/>
            <a:p>
              <a:pPr>
                <a:defRPr/>
              </a:pPr>
              <a:endParaRPr lang="en-US" sz="2400" b="1">
                <a:solidFill>
                  <a:srgbClr val="0000CC"/>
                </a:solidFill>
                <a:latin typeface="Times New Roman" pitchFamily="18" charset="0"/>
                <a:cs typeface="Times New Roman" pitchFamily="18" charset="0"/>
              </a:endParaRPr>
            </a:p>
          </p:txBody>
        </p:sp>
      </p:grpSp>
      <p:sp>
        <p:nvSpPr>
          <p:cNvPr id="16" name="Rectangle 14"/>
          <p:cNvSpPr>
            <a:spLocks noChangeArrowheads="1"/>
          </p:cNvSpPr>
          <p:nvPr/>
        </p:nvSpPr>
        <p:spPr bwMode="gray">
          <a:xfrm rot="3419336">
            <a:off x="3209152" y="91282"/>
            <a:ext cx="796925" cy="1125538"/>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wrap="none" anchor="ctr">
            <a:flatTx/>
          </a:bodyPr>
          <a:lstStyle/>
          <a:p>
            <a:pPr>
              <a:defRPr/>
            </a:pPr>
            <a:endParaRPr lang="en-US" sz="2400" b="1">
              <a:solidFill>
                <a:srgbClr val="0000CC"/>
              </a:solidFill>
              <a:latin typeface="Times New Roman" pitchFamily="18" charset="0"/>
              <a:cs typeface="Times New Roman" pitchFamily="18" charset="0"/>
            </a:endParaRPr>
          </a:p>
        </p:txBody>
      </p:sp>
      <p:grpSp>
        <p:nvGrpSpPr>
          <p:cNvPr id="3" name="Group 15"/>
          <p:cNvGrpSpPr>
            <a:grpSpLocks/>
          </p:cNvGrpSpPr>
          <p:nvPr/>
        </p:nvGrpSpPr>
        <p:grpSpPr bwMode="auto">
          <a:xfrm>
            <a:off x="4095759" y="503240"/>
            <a:ext cx="1363663" cy="136525"/>
            <a:chOff x="2003" y="3439"/>
            <a:chExt cx="468" cy="244"/>
          </a:xfrm>
        </p:grpSpPr>
        <p:sp>
          <p:nvSpPr>
            <p:cNvPr id="18" name="Oval 16"/>
            <p:cNvSpPr>
              <a:spLocks noChangeArrowheads="1"/>
            </p:cNvSpPr>
            <p:nvPr/>
          </p:nvSpPr>
          <p:spPr bwMode="gray">
            <a:xfrm>
              <a:off x="2003" y="3439"/>
              <a:ext cx="79" cy="241"/>
            </a:xfrm>
            <a:prstGeom prst="ellipse">
              <a:avLst/>
            </a:prstGeom>
            <a:ln>
              <a:headEnd/>
              <a:tailEnd/>
            </a:ln>
          </p:spPr>
          <p:style>
            <a:lnRef idx="1">
              <a:schemeClr val="accent2"/>
            </a:lnRef>
            <a:fillRef idx="2">
              <a:schemeClr val="accent2"/>
            </a:fillRef>
            <a:effectRef idx="1">
              <a:schemeClr val="accent2"/>
            </a:effectRef>
            <a:fontRef idx="minor">
              <a:schemeClr val="dk1"/>
            </a:fontRef>
          </p:style>
          <p:txBody>
            <a:bodyPr wrap="none" anchor="ctr"/>
            <a:lstStyle/>
            <a:p>
              <a:pPr>
                <a:defRPr/>
              </a:pPr>
              <a:endParaRPr lang="en-US" sz="2400" b="1">
                <a:solidFill>
                  <a:srgbClr val="0000CC"/>
                </a:solidFill>
                <a:latin typeface="Times New Roman" pitchFamily="18" charset="0"/>
                <a:cs typeface="Times New Roman" pitchFamily="18" charset="0"/>
              </a:endParaRPr>
            </a:p>
          </p:txBody>
        </p:sp>
        <p:sp>
          <p:nvSpPr>
            <p:cNvPr id="19" name="Rectangle 17"/>
            <p:cNvSpPr>
              <a:spLocks noChangeArrowheads="1"/>
            </p:cNvSpPr>
            <p:nvPr/>
          </p:nvSpPr>
          <p:spPr bwMode="gray">
            <a:xfrm>
              <a:off x="2048" y="3442"/>
              <a:ext cx="388" cy="241"/>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wrap="none" anchor="ctr"/>
            <a:lstStyle/>
            <a:p>
              <a:pPr>
                <a:defRPr/>
              </a:pPr>
              <a:endParaRPr lang="en-US" sz="2400" b="1">
                <a:solidFill>
                  <a:srgbClr val="0000CC"/>
                </a:solidFill>
                <a:latin typeface="Times New Roman" pitchFamily="18" charset="0"/>
                <a:cs typeface="Times New Roman" pitchFamily="18" charset="0"/>
              </a:endParaRPr>
            </a:p>
          </p:txBody>
        </p:sp>
        <p:sp>
          <p:nvSpPr>
            <p:cNvPr id="20" name="Oval 18"/>
            <p:cNvSpPr>
              <a:spLocks noChangeArrowheads="1"/>
            </p:cNvSpPr>
            <p:nvPr/>
          </p:nvSpPr>
          <p:spPr bwMode="gray">
            <a:xfrm>
              <a:off x="2400" y="3442"/>
              <a:ext cx="71" cy="235"/>
            </a:xfrm>
            <a:prstGeom prst="ellipse">
              <a:avLst/>
            </a:prstGeom>
            <a:ln>
              <a:headEnd/>
              <a:tailEnd/>
            </a:ln>
          </p:spPr>
          <p:style>
            <a:lnRef idx="1">
              <a:schemeClr val="accent2"/>
            </a:lnRef>
            <a:fillRef idx="2">
              <a:schemeClr val="accent2"/>
            </a:fillRef>
            <a:effectRef idx="1">
              <a:schemeClr val="accent2"/>
            </a:effectRef>
            <a:fontRef idx="minor">
              <a:schemeClr val="dk1"/>
            </a:fontRef>
          </p:style>
          <p:txBody>
            <a:bodyPr wrap="none" anchor="ctr"/>
            <a:lstStyle/>
            <a:p>
              <a:pPr>
                <a:defRPr/>
              </a:pPr>
              <a:endParaRPr lang="en-US" sz="2400" b="1">
                <a:solidFill>
                  <a:srgbClr val="0000CC"/>
                </a:solidFill>
                <a:latin typeface="Times New Roman" pitchFamily="18" charset="0"/>
                <a:cs typeface="Times New Roman" pitchFamily="18" charset="0"/>
              </a:endParaRPr>
            </a:p>
          </p:txBody>
        </p:sp>
        <p:sp>
          <p:nvSpPr>
            <p:cNvPr id="21" name="Oval 19"/>
            <p:cNvSpPr>
              <a:spLocks noChangeArrowheads="1"/>
            </p:cNvSpPr>
            <p:nvPr/>
          </p:nvSpPr>
          <p:spPr bwMode="gray">
            <a:xfrm>
              <a:off x="2438" y="3518"/>
              <a:ext cx="20" cy="71"/>
            </a:xfrm>
            <a:prstGeom prst="ellipse">
              <a:avLst/>
            </a:prstGeom>
            <a:ln>
              <a:headEnd/>
              <a:tailEnd/>
            </a:ln>
          </p:spPr>
          <p:style>
            <a:lnRef idx="1">
              <a:schemeClr val="accent2"/>
            </a:lnRef>
            <a:fillRef idx="2">
              <a:schemeClr val="accent2"/>
            </a:fillRef>
            <a:effectRef idx="1">
              <a:schemeClr val="accent2"/>
            </a:effectRef>
            <a:fontRef idx="minor">
              <a:schemeClr val="dk1"/>
            </a:fontRef>
          </p:style>
          <p:txBody>
            <a:bodyPr wrap="none" anchor="ctr"/>
            <a:lstStyle/>
            <a:p>
              <a:pPr>
                <a:defRPr/>
              </a:pPr>
              <a:endParaRPr lang="en-US" sz="2400" b="1">
                <a:solidFill>
                  <a:srgbClr val="0000CC"/>
                </a:solidFill>
                <a:latin typeface="Times New Roman" pitchFamily="18" charset="0"/>
                <a:cs typeface="Times New Roman" pitchFamily="18" charset="0"/>
              </a:endParaRPr>
            </a:p>
          </p:txBody>
        </p:sp>
      </p:grpSp>
      <p:sp>
        <p:nvSpPr>
          <p:cNvPr id="22" name="Rectangle 20"/>
          <p:cNvSpPr>
            <a:spLocks noChangeArrowheads="1"/>
          </p:cNvSpPr>
          <p:nvPr/>
        </p:nvSpPr>
        <p:spPr bwMode="gray">
          <a:xfrm rot="3419336">
            <a:off x="5407820" y="97670"/>
            <a:ext cx="804863" cy="1114425"/>
          </a:xfrm>
          <a:prstGeom prst="rect">
            <a:avLst/>
          </a:prstGeom>
          <a:ln>
            <a:headEnd/>
            <a:tailEnd/>
          </a:ln>
        </p:spPr>
        <p:style>
          <a:lnRef idx="1">
            <a:schemeClr val="accent4"/>
          </a:lnRef>
          <a:fillRef idx="2">
            <a:schemeClr val="accent4"/>
          </a:fillRef>
          <a:effectRef idx="1">
            <a:schemeClr val="accent4"/>
          </a:effectRef>
          <a:fontRef idx="minor">
            <a:schemeClr val="dk1"/>
          </a:fontRef>
        </p:style>
        <p:txBody>
          <a:bodyPr wrap="none" anchor="ctr">
            <a:flatTx/>
          </a:bodyPr>
          <a:lstStyle/>
          <a:p>
            <a:pPr>
              <a:defRPr/>
            </a:pPr>
            <a:endParaRPr lang="en-US" sz="2400" b="1">
              <a:solidFill>
                <a:srgbClr val="0000CC"/>
              </a:solidFill>
              <a:latin typeface="Times New Roman" pitchFamily="18" charset="0"/>
              <a:cs typeface="Times New Roman" pitchFamily="18" charset="0"/>
            </a:endParaRPr>
          </a:p>
        </p:txBody>
      </p:sp>
      <p:grpSp>
        <p:nvGrpSpPr>
          <p:cNvPr id="4" name="Group 21"/>
          <p:cNvGrpSpPr>
            <a:grpSpLocks/>
          </p:cNvGrpSpPr>
          <p:nvPr/>
        </p:nvGrpSpPr>
        <p:grpSpPr bwMode="auto">
          <a:xfrm>
            <a:off x="6365895" y="503240"/>
            <a:ext cx="1789113" cy="136525"/>
            <a:chOff x="2003" y="3439"/>
            <a:chExt cx="468" cy="244"/>
          </a:xfrm>
        </p:grpSpPr>
        <p:sp>
          <p:nvSpPr>
            <p:cNvPr id="24" name="Oval 22"/>
            <p:cNvSpPr>
              <a:spLocks noChangeArrowheads="1"/>
            </p:cNvSpPr>
            <p:nvPr/>
          </p:nvSpPr>
          <p:spPr bwMode="gray">
            <a:xfrm>
              <a:off x="2003" y="3439"/>
              <a:ext cx="79" cy="241"/>
            </a:xfrm>
            <a:prstGeom prst="ellipse">
              <a:avLst/>
            </a:prstGeom>
            <a:ln>
              <a:headEnd/>
              <a:tailEnd/>
            </a:ln>
          </p:spPr>
          <p:style>
            <a:lnRef idx="1">
              <a:schemeClr val="accent2"/>
            </a:lnRef>
            <a:fillRef idx="2">
              <a:schemeClr val="accent2"/>
            </a:fillRef>
            <a:effectRef idx="1">
              <a:schemeClr val="accent2"/>
            </a:effectRef>
            <a:fontRef idx="minor">
              <a:schemeClr val="dk1"/>
            </a:fontRef>
          </p:style>
          <p:txBody>
            <a:bodyPr wrap="none" anchor="ctr"/>
            <a:lstStyle/>
            <a:p>
              <a:pPr>
                <a:defRPr/>
              </a:pPr>
              <a:endParaRPr lang="en-US" sz="2400" b="1">
                <a:solidFill>
                  <a:srgbClr val="0000CC"/>
                </a:solidFill>
                <a:latin typeface="Times New Roman" pitchFamily="18" charset="0"/>
                <a:cs typeface="Times New Roman" pitchFamily="18" charset="0"/>
              </a:endParaRPr>
            </a:p>
          </p:txBody>
        </p:sp>
        <p:sp>
          <p:nvSpPr>
            <p:cNvPr id="25" name="Rectangle 23"/>
            <p:cNvSpPr>
              <a:spLocks noChangeArrowheads="1"/>
            </p:cNvSpPr>
            <p:nvPr/>
          </p:nvSpPr>
          <p:spPr bwMode="gray">
            <a:xfrm>
              <a:off x="2048" y="3442"/>
              <a:ext cx="388" cy="241"/>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wrap="none" anchor="ctr"/>
            <a:lstStyle/>
            <a:p>
              <a:pPr>
                <a:defRPr/>
              </a:pPr>
              <a:endParaRPr lang="en-US" sz="2400" b="1">
                <a:solidFill>
                  <a:srgbClr val="0000CC"/>
                </a:solidFill>
                <a:latin typeface="Times New Roman" pitchFamily="18" charset="0"/>
                <a:cs typeface="Times New Roman" pitchFamily="18" charset="0"/>
              </a:endParaRPr>
            </a:p>
          </p:txBody>
        </p:sp>
        <p:sp>
          <p:nvSpPr>
            <p:cNvPr id="26" name="Oval 24"/>
            <p:cNvSpPr>
              <a:spLocks noChangeArrowheads="1"/>
            </p:cNvSpPr>
            <p:nvPr/>
          </p:nvSpPr>
          <p:spPr bwMode="gray">
            <a:xfrm>
              <a:off x="2400" y="3442"/>
              <a:ext cx="71" cy="235"/>
            </a:xfrm>
            <a:prstGeom prst="ellipse">
              <a:avLst/>
            </a:prstGeom>
            <a:ln>
              <a:headEnd/>
              <a:tailEnd/>
            </a:ln>
          </p:spPr>
          <p:style>
            <a:lnRef idx="1">
              <a:schemeClr val="accent2"/>
            </a:lnRef>
            <a:fillRef idx="2">
              <a:schemeClr val="accent2"/>
            </a:fillRef>
            <a:effectRef idx="1">
              <a:schemeClr val="accent2"/>
            </a:effectRef>
            <a:fontRef idx="minor">
              <a:schemeClr val="dk1"/>
            </a:fontRef>
          </p:style>
          <p:txBody>
            <a:bodyPr wrap="none" anchor="ctr"/>
            <a:lstStyle/>
            <a:p>
              <a:pPr>
                <a:defRPr/>
              </a:pPr>
              <a:endParaRPr lang="en-US" sz="2400" b="1">
                <a:solidFill>
                  <a:srgbClr val="0000CC"/>
                </a:solidFill>
                <a:latin typeface="Times New Roman" pitchFamily="18" charset="0"/>
                <a:cs typeface="Times New Roman" pitchFamily="18" charset="0"/>
              </a:endParaRPr>
            </a:p>
          </p:txBody>
        </p:sp>
        <p:sp>
          <p:nvSpPr>
            <p:cNvPr id="27" name="Oval 25"/>
            <p:cNvSpPr>
              <a:spLocks noChangeArrowheads="1"/>
            </p:cNvSpPr>
            <p:nvPr/>
          </p:nvSpPr>
          <p:spPr bwMode="gray">
            <a:xfrm>
              <a:off x="2438" y="3518"/>
              <a:ext cx="20" cy="71"/>
            </a:xfrm>
            <a:prstGeom prst="ellipse">
              <a:avLst/>
            </a:prstGeom>
            <a:ln>
              <a:headEnd/>
              <a:tailEnd/>
            </a:ln>
          </p:spPr>
          <p:style>
            <a:lnRef idx="1">
              <a:schemeClr val="accent2"/>
            </a:lnRef>
            <a:fillRef idx="2">
              <a:schemeClr val="accent2"/>
            </a:fillRef>
            <a:effectRef idx="1">
              <a:schemeClr val="accent2"/>
            </a:effectRef>
            <a:fontRef idx="minor">
              <a:schemeClr val="dk1"/>
            </a:fontRef>
          </p:style>
          <p:txBody>
            <a:bodyPr wrap="none" anchor="ctr"/>
            <a:lstStyle/>
            <a:p>
              <a:pPr>
                <a:defRPr/>
              </a:pPr>
              <a:endParaRPr lang="en-US" sz="2400" b="1">
                <a:solidFill>
                  <a:srgbClr val="0000CC"/>
                </a:solidFill>
                <a:latin typeface="Times New Roman" pitchFamily="18" charset="0"/>
                <a:cs typeface="Times New Roman" pitchFamily="18" charset="0"/>
              </a:endParaRPr>
            </a:p>
          </p:txBody>
        </p:sp>
      </p:grpSp>
      <p:sp>
        <p:nvSpPr>
          <p:cNvPr id="28" name="Rectangle 26"/>
          <p:cNvSpPr>
            <a:spLocks noChangeArrowheads="1"/>
          </p:cNvSpPr>
          <p:nvPr/>
        </p:nvSpPr>
        <p:spPr bwMode="gray">
          <a:xfrm rot="3419336">
            <a:off x="7696995" y="94497"/>
            <a:ext cx="803275" cy="1119187"/>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wrap="none" anchor="ctr">
            <a:flatTx/>
          </a:bodyPr>
          <a:lstStyle/>
          <a:p>
            <a:pPr>
              <a:defRPr/>
            </a:pPr>
            <a:endParaRPr lang="en-US" sz="2400" b="1">
              <a:solidFill>
                <a:srgbClr val="0000CC"/>
              </a:solidFill>
              <a:latin typeface="Times New Roman" pitchFamily="18" charset="0"/>
              <a:cs typeface="Times New Roman" pitchFamily="18" charset="0"/>
            </a:endParaRPr>
          </a:p>
        </p:txBody>
      </p:sp>
      <p:sp>
        <p:nvSpPr>
          <p:cNvPr id="3081" name="Rectangle 27"/>
          <p:cNvSpPr>
            <a:spLocks noChangeArrowheads="1"/>
          </p:cNvSpPr>
          <p:nvPr/>
        </p:nvSpPr>
        <p:spPr bwMode="gray">
          <a:xfrm>
            <a:off x="533400" y="381040"/>
            <a:ext cx="1600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2400" b="1">
                <a:solidFill>
                  <a:srgbClr val="0000CC"/>
                </a:solidFill>
                <a:latin typeface="Times New Roman" pitchFamily="18" charset="0"/>
                <a:cs typeface="Times New Roman" pitchFamily="18" charset="0"/>
              </a:rPr>
              <a:t>KIỂM</a:t>
            </a:r>
          </a:p>
        </p:txBody>
      </p:sp>
      <p:sp>
        <p:nvSpPr>
          <p:cNvPr id="3082" name="Rectangle 28"/>
          <p:cNvSpPr>
            <a:spLocks noChangeArrowheads="1"/>
          </p:cNvSpPr>
          <p:nvPr/>
        </p:nvSpPr>
        <p:spPr bwMode="gray">
          <a:xfrm>
            <a:off x="3027390" y="381040"/>
            <a:ext cx="116363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2400" b="1" dirty="0">
                <a:solidFill>
                  <a:srgbClr val="0000CC"/>
                </a:solidFill>
                <a:latin typeface="Times New Roman" pitchFamily="18" charset="0"/>
                <a:cs typeface="Times New Roman" pitchFamily="18" charset="0"/>
              </a:rPr>
              <a:t>TRA</a:t>
            </a:r>
          </a:p>
        </p:txBody>
      </p:sp>
      <p:sp>
        <p:nvSpPr>
          <p:cNvPr id="3083" name="Rectangle 29"/>
          <p:cNvSpPr>
            <a:spLocks noChangeArrowheads="1"/>
          </p:cNvSpPr>
          <p:nvPr/>
        </p:nvSpPr>
        <p:spPr bwMode="gray">
          <a:xfrm>
            <a:off x="7599367" y="381040"/>
            <a:ext cx="116363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400" b="1">
                <a:solidFill>
                  <a:srgbClr val="0000CC"/>
                </a:solidFill>
                <a:latin typeface="Times New Roman" pitchFamily="18" charset="0"/>
                <a:cs typeface="Times New Roman" pitchFamily="18" charset="0"/>
              </a:rPr>
              <a:t>  CŨ</a:t>
            </a:r>
          </a:p>
        </p:txBody>
      </p:sp>
      <p:sp>
        <p:nvSpPr>
          <p:cNvPr id="3084" name="Rectangle 30"/>
          <p:cNvSpPr>
            <a:spLocks noChangeArrowheads="1"/>
          </p:cNvSpPr>
          <p:nvPr/>
        </p:nvSpPr>
        <p:spPr bwMode="gray">
          <a:xfrm>
            <a:off x="5029208" y="381040"/>
            <a:ext cx="15589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2400" b="1">
                <a:solidFill>
                  <a:srgbClr val="0000CC"/>
                </a:solidFill>
                <a:latin typeface="Times New Roman" pitchFamily="18" charset="0"/>
                <a:cs typeface="Times New Roman" pitchFamily="18" charset="0"/>
              </a:rPr>
              <a:t>BÀI</a:t>
            </a:r>
          </a:p>
        </p:txBody>
      </p:sp>
      <p:sp>
        <p:nvSpPr>
          <p:cNvPr id="42" name="AutoShape 51"/>
          <p:cNvSpPr>
            <a:spLocks noChangeArrowheads="1"/>
          </p:cNvSpPr>
          <p:nvPr/>
        </p:nvSpPr>
        <p:spPr bwMode="gray">
          <a:xfrm>
            <a:off x="457200" y="1371600"/>
            <a:ext cx="7772400" cy="762000"/>
          </a:xfrm>
          <a:prstGeom prst="roundRect">
            <a:avLst>
              <a:gd name="adj" fmla="val 50000"/>
            </a:avLst>
          </a:prstGeom>
          <a:ln>
            <a:headEnd/>
            <a:tailEnd/>
          </a:ln>
        </p:spPr>
        <p:style>
          <a:lnRef idx="1">
            <a:schemeClr val="accent4"/>
          </a:lnRef>
          <a:fillRef idx="2">
            <a:schemeClr val="accent4"/>
          </a:fillRef>
          <a:effectRef idx="1">
            <a:schemeClr val="accent4"/>
          </a:effectRef>
          <a:fontRef idx="minor">
            <a:schemeClr val="dk1"/>
          </a:fontRef>
        </p:style>
        <p:txBody>
          <a:bodyPr wrap="none" anchor="ctr"/>
          <a:lstStyle/>
          <a:p>
            <a:pPr marL="457200" indent="-457200">
              <a:defRPr/>
            </a:pPr>
            <a:endParaRPr lang="en-US" sz="3600" b="1" i="1"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78380710"/>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additive="base">
                                        <p:cTn id="7" dur="500" fill="hold"/>
                                        <p:tgtEl>
                                          <p:spTgt spid="42"/>
                                        </p:tgtEl>
                                        <p:attrNameLst>
                                          <p:attrName>ppt_x</p:attrName>
                                        </p:attrNameLst>
                                      </p:cBhvr>
                                      <p:tavLst>
                                        <p:tav tm="0">
                                          <p:val>
                                            <p:strVal val="#ppt_x"/>
                                          </p:val>
                                        </p:tav>
                                        <p:tav tm="100000">
                                          <p:val>
                                            <p:strVal val="#ppt_x"/>
                                          </p:val>
                                        </p:tav>
                                      </p:tavLst>
                                    </p:anim>
                                    <p:anim calcmode="lin" valueType="num">
                                      <p:cBhvr additive="base">
                                        <p:cTn id="8"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11" name="Google Shape;310;p38">
            <a:extLst>
              <a:ext uri="{FF2B5EF4-FFF2-40B4-BE49-F238E27FC236}">
                <a16:creationId xmlns:a16="http://schemas.microsoft.com/office/drawing/2014/main" xmlns="" id="{88E62CD4-081B-F79A-34FA-FB342016C0AD}"/>
              </a:ext>
            </a:extLst>
          </p:cNvPr>
          <p:cNvSpPr txBox="1">
            <a:spLocks/>
          </p:cNvSpPr>
          <p:nvPr/>
        </p:nvSpPr>
        <p:spPr>
          <a:xfrm>
            <a:off x="539791" y="1526659"/>
            <a:ext cx="5682254" cy="425766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lnSpc>
                <a:spcPct val="150000"/>
              </a:lnSpc>
              <a:buClr>
                <a:schemeClr val="dk1"/>
              </a:buClr>
              <a:buSzPts val="1400"/>
              <a:buFont typeface="DM Sans"/>
              <a:buNone/>
              <a:defRPr sz="1900">
                <a:solidFill>
                  <a:schemeClr val="dk1"/>
                </a:solidFill>
                <a:latin typeface="Arial" panose="020B0604020202020204" pitchFamily="34" charset="0"/>
                <a:ea typeface="DM Sans"/>
                <a:cs typeface="Arial" panose="020B0604020202020204" pitchFamily="34" charset="0"/>
              </a:defRPr>
            </a:lvl1pPr>
            <a:lvl2pPr marL="914400" indent="-317500" algn="ctr">
              <a:buClr>
                <a:schemeClr val="dk1"/>
              </a:buClr>
              <a:buSzPts val="1400"/>
              <a:buFont typeface="DM Sans"/>
              <a:buNone/>
              <a:defRPr>
                <a:solidFill>
                  <a:schemeClr val="dk1"/>
                </a:solidFill>
                <a:latin typeface="DM Sans"/>
                <a:ea typeface="DM Sans"/>
                <a:cs typeface="DM Sans"/>
              </a:defRPr>
            </a:lvl2pPr>
            <a:lvl3pPr marL="1371600" indent="-317500" algn="ctr">
              <a:buClr>
                <a:schemeClr val="dk1"/>
              </a:buClr>
              <a:buSzPts val="1400"/>
              <a:buFont typeface="DM Sans"/>
              <a:buNone/>
              <a:defRPr>
                <a:solidFill>
                  <a:schemeClr val="dk1"/>
                </a:solidFill>
                <a:latin typeface="DM Sans"/>
                <a:ea typeface="DM Sans"/>
                <a:cs typeface="DM Sans"/>
              </a:defRPr>
            </a:lvl3pPr>
            <a:lvl4pPr marL="1828800" indent="-317500" algn="ctr">
              <a:buClr>
                <a:schemeClr val="dk1"/>
              </a:buClr>
              <a:buSzPts val="1400"/>
              <a:buFont typeface="DM Sans"/>
              <a:buNone/>
              <a:defRPr>
                <a:solidFill>
                  <a:schemeClr val="dk1"/>
                </a:solidFill>
                <a:latin typeface="DM Sans"/>
                <a:ea typeface="DM Sans"/>
                <a:cs typeface="DM Sans"/>
              </a:defRPr>
            </a:lvl4pPr>
            <a:lvl5pPr marL="2286000" indent="-317500" algn="ctr">
              <a:buClr>
                <a:schemeClr val="dk1"/>
              </a:buClr>
              <a:buSzPts val="1400"/>
              <a:buFont typeface="DM Sans"/>
              <a:buNone/>
              <a:defRPr>
                <a:solidFill>
                  <a:schemeClr val="dk1"/>
                </a:solidFill>
                <a:latin typeface="DM Sans"/>
                <a:ea typeface="DM Sans"/>
                <a:cs typeface="DM Sans"/>
              </a:defRPr>
            </a:lvl5pPr>
            <a:lvl6pPr marL="2743200" indent="-317500" algn="ctr">
              <a:buClr>
                <a:schemeClr val="dk1"/>
              </a:buClr>
              <a:buSzPts val="1400"/>
              <a:buFont typeface="DM Sans"/>
              <a:buNone/>
              <a:defRPr>
                <a:solidFill>
                  <a:schemeClr val="dk1"/>
                </a:solidFill>
                <a:latin typeface="DM Sans"/>
                <a:ea typeface="DM Sans"/>
                <a:cs typeface="DM Sans"/>
              </a:defRPr>
            </a:lvl6pPr>
            <a:lvl7pPr marL="3200400" indent="-317500" algn="ctr">
              <a:buClr>
                <a:schemeClr val="dk1"/>
              </a:buClr>
              <a:buSzPts val="1400"/>
              <a:buFont typeface="DM Sans"/>
              <a:buNone/>
              <a:defRPr>
                <a:solidFill>
                  <a:schemeClr val="dk1"/>
                </a:solidFill>
                <a:latin typeface="DM Sans"/>
                <a:ea typeface="DM Sans"/>
                <a:cs typeface="DM Sans"/>
              </a:defRPr>
            </a:lvl7pPr>
            <a:lvl8pPr marL="3657600" indent="-317500" algn="ctr">
              <a:buClr>
                <a:schemeClr val="dk1"/>
              </a:buClr>
              <a:buSzPts val="1400"/>
              <a:buFont typeface="DM Sans"/>
              <a:buNone/>
              <a:defRPr>
                <a:solidFill>
                  <a:schemeClr val="dk1"/>
                </a:solidFill>
                <a:latin typeface="DM Sans"/>
                <a:ea typeface="DM Sans"/>
                <a:cs typeface="DM Sans"/>
              </a:defRPr>
            </a:lvl8pPr>
            <a:lvl9pPr marL="4114800" indent="-317500" algn="ctr">
              <a:buClr>
                <a:schemeClr val="dk1"/>
              </a:buClr>
              <a:buSzPts val="1400"/>
              <a:buFont typeface="DM Sans"/>
              <a:buNone/>
              <a:defRPr>
                <a:solidFill>
                  <a:schemeClr val="dk1"/>
                </a:solidFill>
                <a:latin typeface="DM Sans"/>
                <a:ea typeface="DM Sans"/>
                <a:cs typeface="DM Sans"/>
              </a:defRPr>
            </a:lvl9pPr>
          </a:lstStyle>
          <a:p>
            <a:pPr>
              <a:buClr>
                <a:srgbClr val="041B2D"/>
              </a:buClr>
            </a:pPr>
            <a:r>
              <a:rPr lang="vi-VN" sz="3200" kern="0" dirty="0">
                <a:solidFill>
                  <a:srgbClr val="041B2D"/>
                </a:solidFill>
                <a:sym typeface="Arial"/>
              </a:rPr>
              <a:t>Giải thích vì sao chỉ quan sát được hiện tượng ảo ảnh ở khoảng cách rất xa, khi lại gần thì không thấy nữa</a:t>
            </a:r>
            <a:endParaRPr lang="en-US" sz="3200" kern="0" dirty="0">
              <a:solidFill>
                <a:srgbClr val="041B2D"/>
              </a:solidFill>
              <a:sym typeface="Arial"/>
            </a:endParaRPr>
          </a:p>
        </p:txBody>
      </p:sp>
      <p:pic>
        <p:nvPicPr>
          <p:cNvPr id="16" name="Picture 15">
            <a:extLst>
              <a:ext uri="{FF2B5EF4-FFF2-40B4-BE49-F238E27FC236}">
                <a16:creationId xmlns:a16="http://schemas.microsoft.com/office/drawing/2014/main" xmlns="" id="{826E9240-D51F-6906-6DF8-A31EF2E6DFD7}"/>
              </a:ext>
            </a:extLst>
          </p:cNvPr>
          <p:cNvPicPr>
            <a:picLocks noChangeAspect="1"/>
          </p:cNvPicPr>
          <p:nvPr/>
        </p:nvPicPr>
        <p:blipFill>
          <a:blip r:embed="rId3"/>
          <a:stretch>
            <a:fillRect/>
          </a:stretch>
        </p:blipFill>
        <p:spPr>
          <a:xfrm>
            <a:off x="5637249" y="1411725"/>
            <a:ext cx="3727211" cy="4969615"/>
          </a:xfrm>
          <a:prstGeom prst="rect">
            <a:avLst/>
          </a:prstGeom>
        </p:spPr>
      </p:pic>
    </p:spTree>
    <p:extLst>
      <p:ext uri="{BB962C8B-B14F-4D97-AF65-F5344CB8AC3E}">
        <p14:creationId xmlns:p14="http://schemas.microsoft.com/office/powerpoint/2010/main" val="2108142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pic>
        <p:nvPicPr>
          <p:cNvPr id="4" name="Picture 3">
            <a:extLst>
              <a:ext uri="{FF2B5EF4-FFF2-40B4-BE49-F238E27FC236}">
                <a16:creationId xmlns:a16="http://schemas.microsoft.com/office/drawing/2014/main" xmlns="" id="{D46781D3-2694-826D-B4EF-69CA0781BE0C}"/>
              </a:ext>
            </a:extLst>
          </p:cNvPr>
          <p:cNvPicPr>
            <a:picLocks noChangeAspect="1"/>
          </p:cNvPicPr>
          <p:nvPr/>
        </p:nvPicPr>
        <p:blipFill>
          <a:blip r:embed="rId3"/>
          <a:stretch>
            <a:fillRect/>
          </a:stretch>
        </p:blipFill>
        <p:spPr>
          <a:xfrm>
            <a:off x="1313895" y="2453902"/>
            <a:ext cx="6516210" cy="4404119"/>
          </a:xfrm>
          <a:prstGeom prst="rect">
            <a:avLst/>
          </a:prstGeom>
        </p:spPr>
      </p:pic>
      <p:sp>
        <p:nvSpPr>
          <p:cNvPr id="2" name="Rectangle: Rounded Corners 1">
            <a:extLst>
              <a:ext uri="{FF2B5EF4-FFF2-40B4-BE49-F238E27FC236}">
                <a16:creationId xmlns:a16="http://schemas.microsoft.com/office/drawing/2014/main" xmlns="" id="{D628B3FF-CD9D-5AE7-1BF3-5D7956B2F274}"/>
              </a:ext>
            </a:extLst>
          </p:cNvPr>
          <p:cNvSpPr/>
          <p:nvPr/>
        </p:nvSpPr>
        <p:spPr>
          <a:xfrm>
            <a:off x="603687" y="142063"/>
            <a:ext cx="8451541" cy="2311839"/>
          </a:xfrm>
          <a:prstGeom prst="roundRect">
            <a:avLst/>
          </a:prstGeom>
          <a:solidFill>
            <a:schemeClr val="accent4"/>
          </a:solidFill>
          <a:ln>
            <a:solidFill>
              <a:srgbClr val="FFC1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400" kern="0">
              <a:solidFill>
                <a:srgbClr val="F8F8F8"/>
              </a:solidFill>
              <a:sym typeface="Arial"/>
            </a:endParaRPr>
          </a:p>
        </p:txBody>
      </p:sp>
      <p:pic>
        <p:nvPicPr>
          <p:cNvPr id="354" name="Picture 353">
            <a:extLst>
              <a:ext uri="{FF2B5EF4-FFF2-40B4-BE49-F238E27FC236}">
                <a16:creationId xmlns:a16="http://schemas.microsoft.com/office/drawing/2014/main" xmlns="" id="{3EE27158-D359-354F-8811-096B34DB7DA0}"/>
              </a:ext>
            </a:extLst>
          </p:cNvPr>
          <p:cNvPicPr>
            <a:picLocks noChangeAspect="1"/>
          </p:cNvPicPr>
          <p:nvPr/>
        </p:nvPicPr>
        <p:blipFill>
          <a:blip r:embed="rId4"/>
          <a:stretch>
            <a:fillRect/>
          </a:stretch>
        </p:blipFill>
        <p:spPr>
          <a:xfrm>
            <a:off x="-143445" y="-124336"/>
            <a:ext cx="1803570" cy="2404760"/>
          </a:xfrm>
          <a:prstGeom prst="rect">
            <a:avLst/>
          </a:prstGeom>
        </p:spPr>
      </p:pic>
      <p:sp>
        <p:nvSpPr>
          <p:cNvPr id="355" name="Google Shape;310;p38">
            <a:extLst>
              <a:ext uri="{FF2B5EF4-FFF2-40B4-BE49-F238E27FC236}">
                <a16:creationId xmlns:a16="http://schemas.microsoft.com/office/drawing/2014/main" xmlns="" id="{35353C7A-0913-1F7F-7C45-0C91107A1FC5}"/>
              </a:ext>
            </a:extLst>
          </p:cNvPr>
          <p:cNvSpPr txBox="1">
            <a:spLocks/>
          </p:cNvSpPr>
          <p:nvPr/>
        </p:nvSpPr>
        <p:spPr>
          <a:xfrm>
            <a:off x="1410848" y="18734"/>
            <a:ext cx="7733152" cy="255849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lnSpc>
                <a:spcPct val="150000"/>
              </a:lnSpc>
              <a:buClr>
                <a:schemeClr val="dk1"/>
              </a:buClr>
              <a:buSzPts val="1400"/>
              <a:buFont typeface="DM Sans"/>
              <a:buNone/>
              <a:defRPr sz="1900">
                <a:solidFill>
                  <a:schemeClr val="dk1"/>
                </a:solidFill>
                <a:latin typeface="Arial" panose="020B0604020202020204" pitchFamily="34" charset="0"/>
                <a:ea typeface="DM Sans"/>
                <a:cs typeface="Arial" panose="020B0604020202020204" pitchFamily="34" charset="0"/>
              </a:defRPr>
            </a:lvl1pPr>
            <a:lvl2pPr marL="914400" indent="-317500" algn="ctr">
              <a:buClr>
                <a:schemeClr val="dk1"/>
              </a:buClr>
              <a:buSzPts val="1400"/>
              <a:buFont typeface="DM Sans"/>
              <a:buNone/>
              <a:defRPr>
                <a:solidFill>
                  <a:schemeClr val="dk1"/>
                </a:solidFill>
                <a:latin typeface="DM Sans"/>
                <a:ea typeface="DM Sans"/>
                <a:cs typeface="DM Sans"/>
              </a:defRPr>
            </a:lvl2pPr>
            <a:lvl3pPr marL="1371600" indent="-317500" algn="ctr">
              <a:buClr>
                <a:schemeClr val="dk1"/>
              </a:buClr>
              <a:buSzPts val="1400"/>
              <a:buFont typeface="DM Sans"/>
              <a:buNone/>
              <a:defRPr>
                <a:solidFill>
                  <a:schemeClr val="dk1"/>
                </a:solidFill>
                <a:latin typeface="DM Sans"/>
                <a:ea typeface="DM Sans"/>
                <a:cs typeface="DM Sans"/>
              </a:defRPr>
            </a:lvl3pPr>
            <a:lvl4pPr marL="1828800" indent="-317500" algn="ctr">
              <a:buClr>
                <a:schemeClr val="dk1"/>
              </a:buClr>
              <a:buSzPts val="1400"/>
              <a:buFont typeface="DM Sans"/>
              <a:buNone/>
              <a:defRPr>
                <a:solidFill>
                  <a:schemeClr val="dk1"/>
                </a:solidFill>
                <a:latin typeface="DM Sans"/>
                <a:ea typeface="DM Sans"/>
                <a:cs typeface="DM Sans"/>
              </a:defRPr>
            </a:lvl4pPr>
            <a:lvl5pPr marL="2286000" indent="-317500" algn="ctr">
              <a:buClr>
                <a:schemeClr val="dk1"/>
              </a:buClr>
              <a:buSzPts val="1400"/>
              <a:buFont typeface="DM Sans"/>
              <a:buNone/>
              <a:defRPr>
                <a:solidFill>
                  <a:schemeClr val="dk1"/>
                </a:solidFill>
                <a:latin typeface="DM Sans"/>
                <a:ea typeface="DM Sans"/>
                <a:cs typeface="DM Sans"/>
              </a:defRPr>
            </a:lvl5pPr>
            <a:lvl6pPr marL="2743200" indent="-317500" algn="ctr">
              <a:buClr>
                <a:schemeClr val="dk1"/>
              </a:buClr>
              <a:buSzPts val="1400"/>
              <a:buFont typeface="DM Sans"/>
              <a:buNone/>
              <a:defRPr>
                <a:solidFill>
                  <a:schemeClr val="dk1"/>
                </a:solidFill>
                <a:latin typeface="DM Sans"/>
                <a:ea typeface="DM Sans"/>
                <a:cs typeface="DM Sans"/>
              </a:defRPr>
            </a:lvl6pPr>
            <a:lvl7pPr marL="3200400" indent="-317500" algn="ctr">
              <a:buClr>
                <a:schemeClr val="dk1"/>
              </a:buClr>
              <a:buSzPts val="1400"/>
              <a:buFont typeface="DM Sans"/>
              <a:buNone/>
              <a:defRPr>
                <a:solidFill>
                  <a:schemeClr val="dk1"/>
                </a:solidFill>
                <a:latin typeface="DM Sans"/>
                <a:ea typeface="DM Sans"/>
                <a:cs typeface="DM Sans"/>
              </a:defRPr>
            </a:lvl7pPr>
            <a:lvl8pPr marL="3657600" indent="-317500" algn="ctr">
              <a:buClr>
                <a:schemeClr val="dk1"/>
              </a:buClr>
              <a:buSzPts val="1400"/>
              <a:buFont typeface="DM Sans"/>
              <a:buNone/>
              <a:defRPr>
                <a:solidFill>
                  <a:schemeClr val="dk1"/>
                </a:solidFill>
                <a:latin typeface="DM Sans"/>
                <a:ea typeface="DM Sans"/>
                <a:cs typeface="DM Sans"/>
              </a:defRPr>
            </a:lvl8pPr>
            <a:lvl9pPr marL="4114800" indent="-317500" algn="ctr">
              <a:buClr>
                <a:schemeClr val="dk1"/>
              </a:buClr>
              <a:buSzPts val="1400"/>
              <a:buFont typeface="DM Sans"/>
              <a:buNone/>
              <a:defRPr>
                <a:solidFill>
                  <a:schemeClr val="dk1"/>
                </a:solidFill>
                <a:latin typeface="DM Sans"/>
                <a:ea typeface="DM Sans"/>
                <a:cs typeface="DM Sans"/>
              </a:defRPr>
            </a:lvl9pPr>
          </a:lstStyle>
          <a:p>
            <a:pPr>
              <a:buClr>
                <a:srgbClr val="041B2D"/>
              </a:buClr>
            </a:pPr>
            <a:r>
              <a:rPr lang="en-US" kern="0" dirty="0">
                <a:solidFill>
                  <a:srgbClr val="041B2D"/>
                </a:solidFill>
                <a:sym typeface="Arial"/>
              </a:rPr>
              <a:t>T</a:t>
            </a:r>
            <a:r>
              <a:rPr lang="vi-VN" kern="0" dirty="0">
                <a:solidFill>
                  <a:srgbClr val="041B2D"/>
                </a:solidFill>
                <a:sym typeface="Arial"/>
              </a:rPr>
              <a:t>rong điều kiện sa mạc hay đường nhựa nóng, không khí tại gần mặt đất có nhiệt độ cao hơn không khí trên cao, dẫn đến chiết suất không khí tăng theo độ cao. Trong điều kiện này, các tia sáng từ bầu trời xanh có thể được phản xạ toàn phần đến mắt người quan sát</a:t>
            </a:r>
            <a:endParaRPr lang="en-US" kern="0" dirty="0">
              <a:solidFill>
                <a:srgbClr val="041B2D"/>
              </a:solidFill>
              <a:sym typeface="Arial"/>
            </a:endParaRPr>
          </a:p>
        </p:txBody>
      </p:sp>
    </p:spTree>
    <p:extLst>
      <p:ext uri="{BB962C8B-B14F-4D97-AF65-F5344CB8AC3E}">
        <p14:creationId xmlns:p14="http://schemas.microsoft.com/office/powerpoint/2010/main" val="2399509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55"/>
                                        </p:tgtEl>
                                        <p:attrNameLst>
                                          <p:attrName>style.visibility</p:attrName>
                                        </p:attrNameLst>
                                      </p:cBhvr>
                                      <p:to>
                                        <p:strVal val="visible"/>
                                      </p:to>
                                    </p:set>
                                    <p:animEffect transition="in" filter="randombar(horizontal)">
                                      <p:cBhvr>
                                        <p:cTn id="7" dur="500"/>
                                        <p:tgtEl>
                                          <p:spTgt spid="3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pic>
        <p:nvPicPr>
          <p:cNvPr id="7170" name="Picture 2" descr="Cáp quang trong suốt 3M - Clear Fiber">
            <a:extLst>
              <a:ext uri="{FF2B5EF4-FFF2-40B4-BE49-F238E27FC236}">
                <a16:creationId xmlns:a16="http://schemas.microsoft.com/office/drawing/2014/main" xmlns="" id="{FB08B3DC-F3F1-E2A4-299C-087DBAE3E2E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8897"/>
          <a:stretch/>
        </p:blipFill>
        <p:spPr bwMode="auto">
          <a:xfrm rot="16200000">
            <a:off x="3943163" y="1678794"/>
            <a:ext cx="6904597" cy="3497101"/>
          </a:xfrm>
          <a:prstGeom prst="rect">
            <a:avLst/>
          </a:prstGeom>
          <a:noFill/>
          <a:extLst>
            <a:ext uri="{909E8E84-426E-40DD-AFC4-6F175D3DCCD1}">
              <a14:hiddenFill xmlns:a14="http://schemas.microsoft.com/office/drawing/2010/main">
                <a:solidFill>
                  <a:srgbClr val="FFFFFF"/>
                </a:solidFill>
              </a14:hiddenFill>
            </a:ext>
          </a:extLst>
        </p:spPr>
      </p:pic>
      <p:pic>
        <p:nvPicPr>
          <p:cNvPr id="316" name="Google Shape;316;p39"/>
          <p:cNvPicPr preferRelativeResize="0"/>
          <p:nvPr/>
        </p:nvPicPr>
        <p:blipFill rotWithShape="1">
          <a:blip r:embed="rId4">
            <a:alphaModFix/>
          </a:blip>
          <a:srcRect l="52074" t="8305" r="4935" b="27111"/>
          <a:stretch/>
        </p:blipFill>
        <p:spPr>
          <a:xfrm rot="10800000">
            <a:off x="3348752" y="2945967"/>
            <a:ext cx="2298148" cy="3915436"/>
          </a:xfrm>
          <a:prstGeom prst="rect">
            <a:avLst/>
          </a:prstGeom>
          <a:noFill/>
          <a:ln>
            <a:noFill/>
          </a:ln>
        </p:spPr>
      </p:pic>
      <p:sp>
        <p:nvSpPr>
          <p:cNvPr id="318" name="Google Shape;318;p39"/>
          <p:cNvSpPr txBox="1">
            <a:spLocks noGrp="1"/>
          </p:cNvSpPr>
          <p:nvPr>
            <p:ph type="title"/>
          </p:nvPr>
        </p:nvSpPr>
        <p:spPr>
          <a:xfrm>
            <a:off x="254694" y="278340"/>
            <a:ext cx="4926900" cy="882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CÁP QUANG</a:t>
            </a:r>
            <a:endParaRPr dirty="0"/>
          </a:p>
        </p:txBody>
      </p:sp>
      <p:sp>
        <p:nvSpPr>
          <p:cNvPr id="319" name="Google Shape;319;p39"/>
          <p:cNvSpPr txBox="1">
            <a:spLocks noGrp="1"/>
          </p:cNvSpPr>
          <p:nvPr>
            <p:ph type="subTitle" idx="1"/>
          </p:nvPr>
        </p:nvSpPr>
        <p:spPr>
          <a:xfrm>
            <a:off x="254693" y="1031535"/>
            <a:ext cx="4926900" cy="1470625"/>
          </a:xfrm>
          <a:prstGeom prst="rect">
            <a:avLst/>
          </a:prstGeom>
          <a:noFill/>
          <a:ln>
            <a:noFill/>
          </a:ln>
        </p:spPr>
        <p:txBody>
          <a:bodyPr spcFirstLastPara="1" wrap="square" lIns="91425" tIns="91425" rIns="91425" bIns="91425" anchor="t" anchorCtr="0">
            <a:noAutofit/>
          </a:bodyPr>
          <a:lstStyle/>
          <a:p>
            <a:pPr marL="0" indent="0">
              <a:lnSpc>
                <a:spcPct val="130000"/>
              </a:lnSpc>
              <a:buNone/>
            </a:pPr>
            <a:r>
              <a:rPr lang="en-US" sz="1800" dirty="0">
                <a:sym typeface="Arial"/>
              </a:rPr>
              <a:t>D</a:t>
            </a:r>
            <a:r>
              <a:rPr lang="vi-VN" sz="1800" dirty="0">
                <a:sym typeface="Arial"/>
              </a:rPr>
              <a:t>ùng để tru</a:t>
            </a:r>
            <a:r>
              <a:rPr lang="en-US" sz="1800" dirty="0" err="1">
                <a:sym typeface="Arial"/>
              </a:rPr>
              <a:t>yề</a:t>
            </a:r>
            <a:r>
              <a:rPr lang="vi-VN" sz="1800" dirty="0">
                <a:sym typeface="Arial"/>
              </a:rPr>
              <a:t>n tín hiệu ánh sáng, ứng dụng trong thông tin li</a:t>
            </a:r>
            <a:r>
              <a:rPr lang="en-US" sz="1800" dirty="0">
                <a:sym typeface="Arial"/>
              </a:rPr>
              <a:t>ê</a:t>
            </a:r>
            <a:r>
              <a:rPr lang="vi-VN" sz="1800" dirty="0">
                <a:sym typeface="Arial"/>
              </a:rPr>
              <a:t>n lạc, </a:t>
            </a:r>
            <a:r>
              <a:rPr lang="en-US" sz="1800" dirty="0">
                <a:sym typeface="Arial"/>
              </a:rPr>
              <a:t>y</a:t>
            </a:r>
            <a:r>
              <a:rPr lang="vi-VN" sz="1800" dirty="0">
                <a:sym typeface="Arial"/>
              </a:rPr>
              <a:t> học,... </a:t>
            </a:r>
            <a:endParaRPr lang="en-US" sz="1800" dirty="0">
              <a:sym typeface="Arial"/>
            </a:endParaRPr>
          </a:p>
        </p:txBody>
      </p:sp>
      <p:sp>
        <p:nvSpPr>
          <p:cNvPr id="320" name="Google Shape;320;p39"/>
          <p:cNvSpPr/>
          <p:nvPr/>
        </p:nvSpPr>
        <p:spPr>
          <a:xfrm flipH="1">
            <a:off x="5342176" y="719340"/>
            <a:ext cx="567000" cy="756000"/>
          </a:xfrm>
          <a:prstGeom prst="ellipse">
            <a:avLst/>
          </a:prstGeom>
          <a:solidFill>
            <a:schemeClr val="accent1"/>
          </a:solidFill>
          <a:ln>
            <a:noFill/>
          </a:ln>
        </p:spPr>
        <p:txBody>
          <a:bodyPr spcFirstLastPara="1" wrap="square" lIns="91425" tIns="91425" rIns="91425" bIns="91425" anchor="ctr" anchorCtr="0">
            <a:noAutofit/>
          </a:bodyPr>
          <a:lstStyle/>
          <a:p>
            <a:pPr algn="ctr">
              <a:buClr>
                <a:srgbClr val="000000"/>
              </a:buClr>
              <a:buFont typeface="Arial"/>
              <a:buNone/>
            </a:pPr>
            <a:endParaRPr sz="1400" kern="0" dirty="0">
              <a:solidFill>
                <a:srgbClr val="000000"/>
              </a:solidFill>
              <a:ea typeface="DM Sans"/>
              <a:cs typeface="Arial" panose="020B0604020202020204" pitchFamily="34" charset="0"/>
              <a:sym typeface="DM Sans"/>
            </a:endParaRPr>
          </a:p>
        </p:txBody>
      </p:sp>
      <p:sp>
        <p:nvSpPr>
          <p:cNvPr id="8" name="Google Shape;319;p39">
            <a:extLst>
              <a:ext uri="{FF2B5EF4-FFF2-40B4-BE49-F238E27FC236}">
                <a16:creationId xmlns:a16="http://schemas.microsoft.com/office/drawing/2014/main" xmlns="" id="{3FDE5FF7-475F-E6F3-EE1A-FE2F8CB3BD22}"/>
              </a:ext>
            </a:extLst>
          </p:cNvPr>
          <p:cNvSpPr txBox="1">
            <a:spLocks/>
          </p:cNvSpPr>
          <p:nvPr/>
        </p:nvSpPr>
        <p:spPr>
          <a:xfrm>
            <a:off x="254692" y="2187303"/>
            <a:ext cx="4926900" cy="256184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Char char="●"/>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15000"/>
              </a:lnSpc>
              <a:spcBef>
                <a:spcPts val="0"/>
              </a:spcBef>
              <a:spcAft>
                <a:spcPts val="0"/>
              </a:spcAft>
              <a:buClr>
                <a:srgbClr val="E76A28"/>
              </a:buClr>
              <a:buSzPts val="1400"/>
              <a:buFont typeface="DM Sans"/>
              <a:buChar char="○"/>
              <a:defRPr sz="1400" b="0" i="0" u="none" strike="noStrike" cap="none">
                <a:solidFill>
                  <a:schemeClr val="dk1"/>
                </a:solidFill>
                <a:latin typeface="DM Sans"/>
                <a:ea typeface="DM Sans"/>
                <a:cs typeface="DM Sans"/>
                <a:sym typeface="DM Sans"/>
              </a:defRPr>
            </a:lvl2pPr>
            <a:lvl3pPr marL="1371600" marR="0" lvl="2" indent="-317500" algn="ctr" rtl="0">
              <a:lnSpc>
                <a:spcPct val="115000"/>
              </a:lnSpc>
              <a:spcBef>
                <a:spcPts val="0"/>
              </a:spcBef>
              <a:spcAft>
                <a:spcPts val="0"/>
              </a:spcAft>
              <a:buClr>
                <a:srgbClr val="E76A28"/>
              </a:buClr>
              <a:buSzPts val="1400"/>
              <a:buFont typeface="DM Sans"/>
              <a:buChar char="■"/>
              <a:defRPr sz="1400" b="0" i="0" u="none" strike="noStrike" cap="none">
                <a:solidFill>
                  <a:schemeClr val="dk1"/>
                </a:solidFill>
                <a:latin typeface="DM Sans"/>
                <a:ea typeface="DM Sans"/>
                <a:cs typeface="DM Sans"/>
                <a:sym typeface="DM Sans"/>
              </a:defRPr>
            </a:lvl3pPr>
            <a:lvl4pPr marL="1828800" marR="0" lvl="3" indent="-317500" algn="ctr" rtl="0">
              <a:lnSpc>
                <a:spcPct val="115000"/>
              </a:lnSpc>
              <a:spcBef>
                <a:spcPts val="0"/>
              </a:spcBef>
              <a:spcAft>
                <a:spcPts val="0"/>
              </a:spcAft>
              <a:buClr>
                <a:srgbClr val="E76A28"/>
              </a:buClr>
              <a:buSzPts val="1400"/>
              <a:buFont typeface="DM Sans"/>
              <a:buChar char="●"/>
              <a:defRPr sz="1400" b="0" i="0" u="none" strike="noStrike" cap="none">
                <a:solidFill>
                  <a:schemeClr val="dk1"/>
                </a:solidFill>
                <a:latin typeface="DM Sans"/>
                <a:ea typeface="DM Sans"/>
                <a:cs typeface="DM Sans"/>
                <a:sym typeface="DM Sans"/>
              </a:defRPr>
            </a:lvl4pPr>
            <a:lvl5pPr marL="2286000" marR="0" lvl="4" indent="-317500" algn="ctr" rtl="0">
              <a:lnSpc>
                <a:spcPct val="115000"/>
              </a:lnSpc>
              <a:spcBef>
                <a:spcPts val="0"/>
              </a:spcBef>
              <a:spcAft>
                <a:spcPts val="0"/>
              </a:spcAft>
              <a:buClr>
                <a:srgbClr val="E76A28"/>
              </a:buClr>
              <a:buSzPts val="1400"/>
              <a:buFont typeface="DM Sans"/>
              <a:buChar char="○"/>
              <a:defRPr sz="1400" b="0" i="0" u="none" strike="noStrike" cap="none">
                <a:solidFill>
                  <a:schemeClr val="dk1"/>
                </a:solidFill>
                <a:latin typeface="DM Sans"/>
                <a:ea typeface="DM Sans"/>
                <a:cs typeface="DM Sans"/>
                <a:sym typeface="DM Sans"/>
              </a:defRPr>
            </a:lvl5pPr>
            <a:lvl6pPr marL="2743200" marR="0" lvl="5" indent="-317500" algn="ctr" rtl="0">
              <a:lnSpc>
                <a:spcPct val="115000"/>
              </a:lnSpc>
              <a:spcBef>
                <a:spcPts val="0"/>
              </a:spcBef>
              <a:spcAft>
                <a:spcPts val="0"/>
              </a:spcAft>
              <a:buClr>
                <a:srgbClr val="999999"/>
              </a:buClr>
              <a:buSzPts val="1400"/>
              <a:buFont typeface="DM Sans"/>
              <a:buChar char="■"/>
              <a:defRPr sz="1400" b="0" i="0" u="none" strike="noStrike" cap="none">
                <a:solidFill>
                  <a:schemeClr val="dk1"/>
                </a:solidFill>
                <a:latin typeface="DM Sans"/>
                <a:ea typeface="DM Sans"/>
                <a:cs typeface="DM Sans"/>
                <a:sym typeface="DM Sans"/>
              </a:defRPr>
            </a:lvl6pPr>
            <a:lvl7pPr marL="3200400" marR="0" lvl="6" indent="-317500" algn="ctr" rtl="0">
              <a:lnSpc>
                <a:spcPct val="115000"/>
              </a:lnSpc>
              <a:spcBef>
                <a:spcPts val="0"/>
              </a:spcBef>
              <a:spcAft>
                <a:spcPts val="0"/>
              </a:spcAft>
              <a:buClr>
                <a:srgbClr val="999999"/>
              </a:buClr>
              <a:buSzPts val="1400"/>
              <a:buFont typeface="DM Sans"/>
              <a:buChar char="●"/>
              <a:defRPr sz="1400" b="0" i="0" u="none" strike="noStrike" cap="none">
                <a:solidFill>
                  <a:schemeClr val="dk1"/>
                </a:solidFill>
                <a:latin typeface="DM Sans"/>
                <a:ea typeface="DM Sans"/>
                <a:cs typeface="DM Sans"/>
                <a:sym typeface="DM Sans"/>
              </a:defRPr>
            </a:lvl7pPr>
            <a:lvl8pPr marL="3657600" marR="0" lvl="7" indent="-317500" algn="ctr" rtl="0">
              <a:lnSpc>
                <a:spcPct val="115000"/>
              </a:lnSpc>
              <a:spcBef>
                <a:spcPts val="0"/>
              </a:spcBef>
              <a:spcAft>
                <a:spcPts val="0"/>
              </a:spcAft>
              <a:buClr>
                <a:srgbClr val="999999"/>
              </a:buClr>
              <a:buSzPts val="1400"/>
              <a:buFont typeface="DM Sans"/>
              <a:buChar char="○"/>
              <a:defRPr sz="1400" b="0" i="0" u="none" strike="noStrike" cap="none">
                <a:solidFill>
                  <a:schemeClr val="dk1"/>
                </a:solidFill>
                <a:latin typeface="DM Sans"/>
                <a:ea typeface="DM Sans"/>
                <a:cs typeface="DM Sans"/>
                <a:sym typeface="DM Sans"/>
              </a:defRPr>
            </a:lvl8pPr>
            <a:lvl9pPr marL="4114800" marR="0" lvl="8" indent="-317500" algn="ctr" rtl="0">
              <a:lnSpc>
                <a:spcPct val="115000"/>
              </a:lnSpc>
              <a:spcBef>
                <a:spcPts val="0"/>
              </a:spcBef>
              <a:spcAft>
                <a:spcPts val="0"/>
              </a:spcAft>
              <a:buClr>
                <a:srgbClr val="999999"/>
              </a:buClr>
              <a:buSzPts val="1400"/>
              <a:buFont typeface="DM Sans"/>
              <a:buChar char="■"/>
              <a:defRPr sz="1400" b="0" i="0" u="none" strike="noStrike" cap="none">
                <a:solidFill>
                  <a:schemeClr val="dk1"/>
                </a:solidFill>
                <a:latin typeface="DM Sans"/>
                <a:ea typeface="DM Sans"/>
                <a:cs typeface="DM Sans"/>
                <a:sym typeface="DM Sans"/>
              </a:defRPr>
            </a:lvl9pPr>
          </a:lstStyle>
          <a:p>
            <a:pPr marL="0" indent="0">
              <a:lnSpc>
                <a:spcPct val="130000"/>
              </a:lnSpc>
              <a:buClr>
                <a:srgbClr val="041B2D"/>
              </a:buClr>
              <a:buFont typeface="DM Sans"/>
              <a:buNone/>
            </a:pPr>
            <a:r>
              <a:rPr lang="en-US" sz="1800" kern="0" dirty="0" err="1">
                <a:solidFill>
                  <a:srgbClr val="041B2D"/>
                </a:solidFill>
                <a:sym typeface="Arial"/>
              </a:rPr>
              <a:t>Gồm</a:t>
            </a:r>
            <a:r>
              <a:rPr lang="en-US" sz="1800" kern="0" dirty="0">
                <a:solidFill>
                  <a:srgbClr val="041B2D"/>
                </a:solidFill>
                <a:sym typeface="Arial"/>
              </a:rPr>
              <a:t> </a:t>
            </a:r>
            <a:r>
              <a:rPr lang="vi-VN" sz="1800" kern="0" dirty="0">
                <a:solidFill>
                  <a:srgbClr val="041B2D"/>
                </a:solidFill>
                <a:sym typeface="Arial"/>
              </a:rPr>
              <a:t>một bó sợi quang. Mỗi </a:t>
            </a:r>
            <a:r>
              <a:rPr lang="en-US" sz="1800" kern="0" dirty="0" err="1">
                <a:solidFill>
                  <a:srgbClr val="041B2D"/>
                </a:solidFill>
                <a:sym typeface="Arial"/>
              </a:rPr>
              <a:t>sợi</a:t>
            </a:r>
            <a:r>
              <a:rPr lang="vi-VN" sz="1800" kern="0" dirty="0">
                <a:solidFill>
                  <a:srgbClr val="041B2D"/>
                </a:solidFill>
                <a:sym typeface="Arial"/>
              </a:rPr>
              <a:t> quang có lõi làm bằng Ihuỷ linh hoặc ch</a:t>
            </a:r>
            <a:r>
              <a:rPr lang="en-US" sz="1800" kern="0" dirty="0" err="1">
                <a:solidFill>
                  <a:srgbClr val="041B2D"/>
                </a:solidFill>
                <a:sym typeface="Arial"/>
              </a:rPr>
              <a:t>ất</a:t>
            </a:r>
            <a:r>
              <a:rPr lang="vi-VN" sz="1800" kern="0" dirty="0">
                <a:solidFill>
                  <a:srgbClr val="041B2D"/>
                </a:solidFill>
                <a:sym typeface="Arial"/>
              </a:rPr>
              <a:t> dẻo Irong suố</a:t>
            </a:r>
            <a:r>
              <a:rPr lang="en-US" sz="1800" kern="0" dirty="0">
                <a:solidFill>
                  <a:srgbClr val="041B2D"/>
                </a:solidFill>
                <a:sym typeface="Arial"/>
              </a:rPr>
              <a:t>t</a:t>
            </a:r>
            <a:r>
              <a:rPr lang="vi-VN" sz="1800" kern="0" dirty="0">
                <a:solidFill>
                  <a:srgbClr val="041B2D"/>
                </a:solidFill>
                <a:sym typeface="Arial"/>
              </a:rPr>
              <a:t> được bao quanh bằng lớp vò có chiết suất nhỏ hơn ph</a:t>
            </a:r>
            <a:r>
              <a:rPr lang="en-US" sz="1800" kern="0" dirty="0">
                <a:solidFill>
                  <a:srgbClr val="041B2D"/>
                </a:solidFill>
                <a:sym typeface="Arial"/>
              </a:rPr>
              <a:t>ầ</a:t>
            </a:r>
            <a:r>
              <a:rPr lang="vi-VN" sz="1800" kern="0" dirty="0">
                <a:solidFill>
                  <a:srgbClr val="041B2D"/>
                </a:solidFill>
                <a:sym typeface="Arial"/>
              </a:rPr>
              <a:t>n lõi</a:t>
            </a:r>
          </a:p>
        </p:txBody>
      </p:sp>
      <p:sp>
        <p:nvSpPr>
          <p:cNvPr id="9" name="Google Shape;319;p39">
            <a:extLst>
              <a:ext uri="{FF2B5EF4-FFF2-40B4-BE49-F238E27FC236}">
                <a16:creationId xmlns:a16="http://schemas.microsoft.com/office/drawing/2014/main" xmlns="" id="{343DE18E-0B23-D9A1-03EB-95327BFA504A}"/>
              </a:ext>
            </a:extLst>
          </p:cNvPr>
          <p:cNvSpPr txBox="1">
            <a:spLocks/>
          </p:cNvSpPr>
          <p:nvPr/>
        </p:nvSpPr>
        <p:spPr>
          <a:xfrm>
            <a:off x="254692" y="4287396"/>
            <a:ext cx="5079264" cy="2235645"/>
          </a:xfrm>
          <a:prstGeom prst="rect">
            <a:avLst/>
          </a:prstGeom>
          <a:solidFill>
            <a:srgbClr val="F8F8F8"/>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Char char="●"/>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15000"/>
              </a:lnSpc>
              <a:spcBef>
                <a:spcPts val="0"/>
              </a:spcBef>
              <a:spcAft>
                <a:spcPts val="0"/>
              </a:spcAft>
              <a:buClr>
                <a:srgbClr val="E76A28"/>
              </a:buClr>
              <a:buSzPts val="1400"/>
              <a:buFont typeface="DM Sans"/>
              <a:buChar char="○"/>
              <a:defRPr sz="1400" b="0" i="0" u="none" strike="noStrike" cap="none">
                <a:solidFill>
                  <a:schemeClr val="dk1"/>
                </a:solidFill>
                <a:latin typeface="DM Sans"/>
                <a:ea typeface="DM Sans"/>
                <a:cs typeface="DM Sans"/>
                <a:sym typeface="DM Sans"/>
              </a:defRPr>
            </a:lvl2pPr>
            <a:lvl3pPr marL="1371600" marR="0" lvl="2" indent="-317500" algn="ctr" rtl="0">
              <a:lnSpc>
                <a:spcPct val="115000"/>
              </a:lnSpc>
              <a:spcBef>
                <a:spcPts val="0"/>
              </a:spcBef>
              <a:spcAft>
                <a:spcPts val="0"/>
              </a:spcAft>
              <a:buClr>
                <a:srgbClr val="E76A28"/>
              </a:buClr>
              <a:buSzPts val="1400"/>
              <a:buFont typeface="DM Sans"/>
              <a:buChar char="■"/>
              <a:defRPr sz="1400" b="0" i="0" u="none" strike="noStrike" cap="none">
                <a:solidFill>
                  <a:schemeClr val="dk1"/>
                </a:solidFill>
                <a:latin typeface="DM Sans"/>
                <a:ea typeface="DM Sans"/>
                <a:cs typeface="DM Sans"/>
                <a:sym typeface="DM Sans"/>
              </a:defRPr>
            </a:lvl3pPr>
            <a:lvl4pPr marL="1828800" marR="0" lvl="3" indent="-317500" algn="ctr" rtl="0">
              <a:lnSpc>
                <a:spcPct val="115000"/>
              </a:lnSpc>
              <a:spcBef>
                <a:spcPts val="0"/>
              </a:spcBef>
              <a:spcAft>
                <a:spcPts val="0"/>
              </a:spcAft>
              <a:buClr>
                <a:srgbClr val="E76A28"/>
              </a:buClr>
              <a:buSzPts val="1400"/>
              <a:buFont typeface="DM Sans"/>
              <a:buChar char="●"/>
              <a:defRPr sz="1400" b="0" i="0" u="none" strike="noStrike" cap="none">
                <a:solidFill>
                  <a:schemeClr val="dk1"/>
                </a:solidFill>
                <a:latin typeface="DM Sans"/>
                <a:ea typeface="DM Sans"/>
                <a:cs typeface="DM Sans"/>
                <a:sym typeface="DM Sans"/>
              </a:defRPr>
            </a:lvl4pPr>
            <a:lvl5pPr marL="2286000" marR="0" lvl="4" indent="-317500" algn="ctr" rtl="0">
              <a:lnSpc>
                <a:spcPct val="115000"/>
              </a:lnSpc>
              <a:spcBef>
                <a:spcPts val="0"/>
              </a:spcBef>
              <a:spcAft>
                <a:spcPts val="0"/>
              </a:spcAft>
              <a:buClr>
                <a:srgbClr val="E76A28"/>
              </a:buClr>
              <a:buSzPts val="1400"/>
              <a:buFont typeface="DM Sans"/>
              <a:buChar char="○"/>
              <a:defRPr sz="1400" b="0" i="0" u="none" strike="noStrike" cap="none">
                <a:solidFill>
                  <a:schemeClr val="dk1"/>
                </a:solidFill>
                <a:latin typeface="DM Sans"/>
                <a:ea typeface="DM Sans"/>
                <a:cs typeface="DM Sans"/>
                <a:sym typeface="DM Sans"/>
              </a:defRPr>
            </a:lvl5pPr>
            <a:lvl6pPr marL="2743200" marR="0" lvl="5" indent="-317500" algn="ctr" rtl="0">
              <a:lnSpc>
                <a:spcPct val="115000"/>
              </a:lnSpc>
              <a:spcBef>
                <a:spcPts val="0"/>
              </a:spcBef>
              <a:spcAft>
                <a:spcPts val="0"/>
              </a:spcAft>
              <a:buClr>
                <a:srgbClr val="999999"/>
              </a:buClr>
              <a:buSzPts val="1400"/>
              <a:buFont typeface="DM Sans"/>
              <a:buChar char="■"/>
              <a:defRPr sz="1400" b="0" i="0" u="none" strike="noStrike" cap="none">
                <a:solidFill>
                  <a:schemeClr val="dk1"/>
                </a:solidFill>
                <a:latin typeface="DM Sans"/>
                <a:ea typeface="DM Sans"/>
                <a:cs typeface="DM Sans"/>
                <a:sym typeface="DM Sans"/>
              </a:defRPr>
            </a:lvl6pPr>
            <a:lvl7pPr marL="3200400" marR="0" lvl="6" indent="-317500" algn="ctr" rtl="0">
              <a:lnSpc>
                <a:spcPct val="115000"/>
              </a:lnSpc>
              <a:spcBef>
                <a:spcPts val="0"/>
              </a:spcBef>
              <a:spcAft>
                <a:spcPts val="0"/>
              </a:spcAft>
              <a:buClr>
                <a:srgbClr val="999999"/>
              </a:buClr>
              <a:buSzPts val="1400"/>
              <a:buFont typeface="DM Sans"/>
              <a:buChar char="●"/>
              <a:defRPr sz="1400" b="0" i="0" u="none" strike="noStrike" cap="none">
                <a:solidFill>
                  <a:schemeClr val="dk1"/>
                </a:solidFill>
                <a:latin typeface="DM Sans"/>
                <a:ea typeface="DM Sans"/>
                <a:cs typeface="DM Sans"/>
                <a:sym typeface="DM Sans"/>
              </a:defRPr>
            </a:lvl7pPr>
            <a:lvl8pPr marL="3657600" marR="0" lvl="7" indent="-317500" algn="ctr" rtl="0">
              <a:lnSpc>
                <a:spcPct val="115000"/>
              </a:lnSpc>
              <a:spcBef>
                <a:spcPts val="0"/>
              </a:spcBef>
              <a:spcAft>
                <a:spcPts val="0"/>
              </a:spcAft>
              <a:buClr>
                <a:srgbClr val="999999"/>
              </a:buClr>
              <a:buSzPts val="1400"/>
              <a:buFont typeface="DM Sans"/>
              <a:buChar char="○"/>
              <a:defRPr sz="1400" b="0" i="0" u="none" strike="noStrike" cap="none">
                <a:solidFill>
                  <a:schemeClr val="dk1"/>
                </a:solidFill>
                <a:latin typeface="DM Sans"/>
                <a:ea typeface="DM Sans"/>
                <a:cs typeface="DM Sans"/>
                <a:sym typeface="DM Sans"/>
              </a:defRPr>
            </a:lvl8pPr>
            <a:lvl9pPr marL="4114800" marR="0" lvl="8" indent="-317500" algn="ctr" rtl="0">
              <a:lnSpc>
                <a:spcPct val="115000"/>
              </a:lnSpc>
              <a:spcBef>
                <a:spcPts val="0"/>
              </a:spcBef>
              <a:spcAft>
                <a:spcPts val="0"/>
              </a:spcAft>
              <a:buClr>
                <a:srgbClr val="999999"/>
              </a:buClr>
              <a:buSzPts val="1400"/>
              <a:buFont typeface="DM Sans"/>
              <a:buChar char="■"/>
              <a:defRPr sz="1400" b="0" i="0" u="none" strike="noStrike" cap="none">
                <a:solidFill>
                  <a:schemeClr val="dk1"/>
                </a:solidFill>
                <a:latin typeface="DM Sans"/>
                <a:ea typeface="DM Sans"/>
                <a:cs typeface="DM Sans"/>
                <a:sym typeface="DM Sans"/>
              </a:defRPr>
            </a:lvl9pPr>
          </a:lstStyle>
          <a:p>
            <a:pPr marL="0" indent="0">
              <a:lnSpc>
                <a:spcPct val="130000"/>
              </a:lnSpc>
              <a:buClr>
                <a:srgbClr val="041B2D"/>
              </a:buClr>
              <a:buFont typeface="DM Sans"/>
              <a:buNone/>
            </a:pPr>
            <a:r>
              <a:rPr lang="vi-VN" sz="1800" kern="0" dirty="0">
                <a:solidFill>
                  <a:srgbClr val="041B2D"/>
                </a:solidFill>
                <a:sym typeface="Arial"/>
              </a:rPr>
              <a:t>Khi ánh sáng</a:t>
            </a:r>
            <a:r>
              <a:rPr lang="en-US" sz="1800" kern="0" dirty="0">
                <a:solidFill>
                  <a:srgbClr val="041B2D"/>
                </a:solidFill>
                <a:sym typeface="Arial"/>
              </a:rPr>
              <a:t> </a:t>
            </a:r>
            <a:r>
              <a:rPr lang="vi-VN" sz="1800" kern="0" dirty="0">
                <a:solidFill>
                  <a:srgbClr val="041B2D"/>
                </a:solidFill>
                <a:sym typeface="Arial"/>
              </a:rPr>
              <a:t>đi vào sợi quang thì xảy ra hiện tượng phản xạ loàn ph</a:t>
            </a:r>
            <a:r>
              <a:rPr lang="en-US" sz="1800" kern="0" dirty="0">
                <a:solidFill>
                  <a:srgbClr val="041B2D"/>
                </a:solidFill>
                <a:sym typeface="Arial"/>
              </a:rPr>
              <a:t>ầ</a:t>
            </a:r>
            <a:r>
              <a:rPr lang="vi-VN" sz="1800" kern="0" dirty="0">
                <a:solidFill>
                  <a:srgbClr val="041B2D"/>
                </a:solidFill>
                <a:sym typeface="Arial"/>
              </a:rPr>
              <a:t>n, hiện tượng này được lặp lại nhi</a:t>
            </a:r>
            <a:r>
              <a:rPr lang="en-US" sz="1800" kern="0" dirty="0">
                <a:solidFill>
                  <a:srgbClr val="041B2D"/>
                </a:solidFill>
                <a:sym typeface="Arial"/>
              </a:rPr>
              <a:t>ề</a:t>
            </a:r>
            <a:r>
              <a:rPr lang="vi-VN" sz="1800" kern="0" dirty="0">
                <a:solidFill>
                  <a:srgbClr val="041B2D"/>
                </a:solidFill>
                <a:sym typeface="Arial"/>
              </a:rPr>
              <a:t>u l</a:t>
            </a:r>
            <a:r>
              <a:rPr lang="en-US" sz="1800" kern="0" dirty="0">
                <a:solidFill>
                  <a:srgbClr val="041B2D"/>
                </a:solidFill>
                <a:sym typeface="Arial"/>
              </a:rPr>
              <a:t>ầ</a:t>
            </a:r>
            <a:r>
              <a:rPr lang="vi-VN" sz="1800" kern="0" dirty="0">
                <a:solidFill>
                  <a:srgbClr val="041B2D"/>
                </a:solidFill>
                <a:sym typeface="Arial"/>
              </a:rPr>
              <a:t>n liên tiếp trên thành sợi khiến ánh sáng dược d</a:t>
            </a:r>
            <a:r>
              <a:rPr lang="en-US" sz="1800" kern="0" dirty="0">
                <a:solidFill>
                  <a:srgbClr val="041B2D"/>
                </a:solidFill>
                <a:sym typeface="Arial"/>
              </a:rPr>
              <a:t>ẫ</a:t>
            </a:r>
            <a:r>
              <a:rPr lang="vi-VN" sz="1800" kern="0" dirty="0">
                <a:solidFill>
                  <a:srgbClr val="041B2D"/>
                </a:solidFill>
                <a:sym typeface="Arial"/>
              </a:rPr>
              <a:t>n truỵển bên trong</a:t>
            </a:r>
            <a:r>
              <a:rPr lang="en-US" sz="1800" kern="0" dirty="0">
                <a:solidFill>
                  <a:srgbClr val="041B2D"/>
                </a:solidFill>
                <a:sym typeface="Arial"/>
              </a:rPr>
              <a:t> </a:t>
            </a:r>
            <a:r>
              <a:rPr lang="vi-VN" sz="1800" kern="0" dirty="0">
                <a:solidFill>
                  <a:srgbClr val="041B2D"/>
                </a:solidFill>
                <a:sym typeface="Arial"/>
              </a:rPr>
              <a:t>sợi quang.</a:t>
            </a:r>
          </a:p>
        </p:txBody>
      </p:sp>
    </p:spTree>
    <p:extLst>
      <p:ext uri="{BB962C8B-B14F-4D97-AF65-F5344CB8AC3E}">
        <p14:creationId xmlns:p14="http://schemas.microsoft.com/office/powerpoint/2010/main" val="1549157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19">
                                            <p:txEl>
                                              <p:pRg st="0" end="0"/>
                                            </p:txEl>
                                          </p:spTgt>
                                        </p:tgtEl>
                                        <p:attrNameLst>
                                          <p:attrName>style.visibility</p:attrName>
                                        </p:attrNameLst>
                                      </p:cBhvr>
                                      <p:to>
                                        <p:strVal val="visible"/>
                                      </p:to>
                                    </p:set>
                                    <p:animEffect transition="in" filter="wipe(up)">
                                      <p:cBhvr>
                                        <p:cTn id="7" dur="500"/>
                                        <p:tgtEl>
                                          <p:spTgt spid="3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wipe(up)">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wipe(up)">
                                      <p:cBhvr>
                                        <p:cTn id="1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9" grpId="0" build="p"/>
      <p:bldP spid="8" grpId="0" build="p"/>
      <p:bldP spid="9"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pic>
        <p:nvPicPr>
          <p:cNvPr id="3" name="Picture 2">
            <a:extLst>
              <a:ext uri="{FF2B5EF4-FFF2-40B4-BE49-F238E27FC236}">
                <a16:creationId xmlns:a16="http://schemas.microsoft.com/office/drawing/2014/main" xmlns="" id="{4476D80F-40F3-3F15-A732-86169AE37AF9}"/>
              </a:ext>
            </a:extLst>
          </p:cNvPr>
          <p:cNvPicPr>
            <a:picLocks noChangeAspect="1"/>
          </p:cNvPicPr>
          <p:nvPr/>
        </p:nvPicPr>
        <p:blipFill>
          <a:blip r:embed="rId3"/>
          <a:stretch>
            <a:fillRect/>
          </a:stretch>
        </p:blipFill>
        <p:spPr>
          <a:xfrm>
            <a:off x="525372" y="0"/>
            <a:ext cx="7944959" cy="4026461"/>
          </a:xfrm>
          <a:prstGeom prst="rect">
            <a:avLst/>
          </a:prstGeom>
        </p:spPr>
      </p:pic>
      <p:sp>
        <p:nvSpPr>
          <p:cNvPr id="318" name="Google Shape;318;p39"/>
          <p:cNvSpPr txBox="1">
            <a:spLocks noGrp="1"/>
          </p:cNvSpPr>
          <p:nvPr>
            <p:ph type="title"/>
          </p:nvPr>
        </p:nvSpPr>
        <p:spPr>
          <a:xfrm>
            <a:off x="0" y="0"/>
            <a:ext cx="4926900" cy="882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CÁP QUANG</a:t>
            </a:r>
            <a:endParaRPr dirty="0"/>
          </a:p>
        </p:txBody>
      </p:sp>
      <p:sp>
        <p:nvSpPr>
          <p:cNvPr id="319" name="Google Shape;319;p39"/>
          <p:cNvSpPr txBox="1">
            <a:spLocks noGrp="1"/>
          </p:cNvSpPr>
          <p:nvPr>
            <p:ph type="subTitle" idx="1"/>
          </p:nvPr>
        </p:nvSpPr>
        <p:spPr>
          <a:xfrm>
            <a:off x="148187" y="4026461"/>
            <a:ext cx="6794177" cy="589624"/>
          </a:xfrm>
          <a:prstGeom prst="rect">
            <a:avLst/>
          </a:prstGeom>
          <a:noFill/>
          <a:ln>
            <a:noFill/>
          </a:ln>
        </p:spPr>
        <p:txBody>
          <a:bodyPr spcFirstLastPara="1" wrap="square" lIns="91425" tIns="91425" rIns="91425" bIns="91425" anchor="t" anchorCtr="0">
            <a:noAutofit/>
          </a:bodyPr>
          <a:lstStyle/>
          <a:p>
            <a:pPr marL="0" indent="0">
              <a:lnSpc>
                <a:spcPct val="130000"/>
              </a:lnSpc>
              <a:buNone/>
            </a:pPr>
            <a:r>
              <a:rPr lang="vi-VN" sz="1800" dirty="0"/>
              <a:t>Xét tia tới SI đến điểm I trên tiết</a:t>
            </a:r>
            <a:r>
              <a:rPr lang="en-US" sz="1800" dirty="0"/>
              <a:t> </a:t>
            </a:r>
            <a:r>
              <a:rPr lang="vi-VN" sz="1800" dirty="0"/>
              <a:t>diện MN của sợi quang</a:t>
            </a:r>
            <a:endParaRPr lang="en-US" sz="1800" dirty="0">
              <a:sym typeface="Arial"/>
            </a:endParaRPr>
          </a:p>
        </p:txBody>
      </p:sp>
      <p:sp>
        <p:nvSpPr>
          <p:cNvPr id="320" name="Google Shape;320;p39"/>
          <p:cNvSpPr/>
          <p:nvPr/>
        </p:nvSpPr>
        <p:spPr>
          <a:xfrm flipH="1">
            <a:off x="7903304" y="2288844"/>
            <a:ext cx="567000" cy="756000"/>
          </a:xfrm>
          <a:prstGeom prst="ellipse">
            <a:avLst/>
          </a:prstGeom>
          <a:solidFill>
            <a:schemeClr val="accent1"/>
          </a:solidFill>
          <a:ln>
            <a:noFill/>
          </a:ln>
        </p:spPr>
        <p:txBody>
          <a:bodyPr spcFirstLastPara="1" wrap="square" lIns="91425" tIns="91425" rIns="91425" bIns="91425" anchor="ctr" anchorCtr="0">
            <a:noAutofit/>
          </a:bodyPr>
          <a:lstStyle/>
          <a:p>
            <a:pPr algn="ctr">
              <a:buClr>
                <a:srgbClr val="000000"/>
              </a:buClr>
              <a:buFont typeface="Arial"/>
              <a:buNone/>
            </a:pPr>
            <a:endParaRPr sz="1400" kern="0" dirty="0">
              <a:solidFill>
                <a:srgbClr val="000000"/>
              </a:solidFill>
              <a:ea typeface="DM Sans"/>
              <a:cs typeface="Arial" panose="020B0604020202020204" pitchFamily="34" charset="0"/>
              <a:sym typeface="DM Sans"/>
            </a:endParaRPr>
          </a:p>
        </p:txBody>
      </p:sp>
      <p:sp>
        <p:nvSpPr>
          <p:cNvPr id="6" name="Google Shape;319;p39">
            <a:extLst>
              <a:ext uri="{FF2B5EF4-FFF2-40B4-BE49-F238E27FC236}">
                <a16:creationId xmlns:a16="http://schemas.microsoft.com/office/drawing/2014/main" xmlns="" id="{AA8F4824-A537-6AAB-2DBE-3A14AA4C99B4}"/>
              </a:ext>
            </a:extLst>
          </p:cNvPr>
          <p:cNvSpPr txBox="1">
            <a:spLocks/>
          </p:cNvSpPr>
          <p:nvPr/>
        </p:nvSpPr>
        <p:spPr>
          <a:xfrm>
            <a:off x="148186" y="4615985"/>
            <a:ext cx="6794177" cy="58962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nSpc>
                <a:spcPct val="130000"/>
              </a:lnSpc>
              <a:buClr>
                <a:schemeClr val="dk1"/>
              </a:buClr>
              <a:buSzPts val="1400"/>
              <a:buFont typeface="DM Sans"/>
              <a:buNone/>
              <a:defRPr sz="1800">
                <a:solidFill>
                  <a:schemeClr val="dk1"/>
                </a:solidFill>
                <a:latin typeface="Arial" panose="020B0604020202020204" pitchFamily="34" charset="0"/>
                <a:ea typeface="DM Sans"/>
                <a:cs typeface="Arial" panose="020B0604020202020204" pitchFamily="34" charset="0"/>
                <a:sym typeface="DM Sans"/>
              </a:defRPr>
            </a:lvl1pPr>
            <a:lvl2pPr marL="914400" indent="-317500" algn="ctr">
              <a:lnSpc>
                <a:spcPct val="115000"/>
              </a:lnSpc>
              <a:buClr>
                <a:srgbClr val="E76A28"/>
              </a:buClr>
              <a:buSzPts val="1400"/>
              <a:buFont typeface="DM Sans"/>
              <a:buChar char="○"/>
              <a:defRPr>
                <a:solidFill>
                  <a:schemeClr val="dk1"/>
                </a:solidFill>
                <a:latin typeface="DM Sans"/>
                <a:ea typeface="DM Sans"/>
                <a:cs typeface="DM Sans"/>
                <a:sym typeface="DM Sans"/>
              </a:defRPr>
            </a:lvl2pPr>
            <a:lvl3pPr marL="1371600" indent="-317500" algn="ctr">
              <a:lnSpc>
                <a:spcPct val="115000"/>
              </a:lnSpc>
              <a:buClr>
                <a:srgbClr val="E76A28"/>
              </a:buClr>
              <a:buSzPts val="1400"/>
              <a:buFont typeface="DM Sans"/>
              <a:buChar char="■"/>
              <a:defRPr>
                <a:solidFill>
                  <a:schemeClr val="dk1"/>
                </a:solidFill>
                <a:latin typeface="DM Sans"/>
                <a:ea typeface="DM Sans"/>
                <a:cs typeface="DM Sans"/>
                <a:sym typeface="DM Sans"/>
              </a:defRPr>
            </a:lvl3pPr>
            <a:lvl4pPr marL="1828800" indent="-317500" algn="ctr">
              <a:lnSpc>
                <a:spcPct val="115000"/>
              </a:lnSpc>
              <a:buClr>
                <a:srgbClr val="E76A28"/>
              </a:buClr>
              <a:buSzPts val="1400"/>
              <a:buFont typeface="DM Sans"/>
              <a:buChar char="●"/>
              <a:defRPr>
                <a:solidFill>
                  <a:schemeClr val="dk1"/>
                </a:solidFill>
                <a:latin typeface="DM Sans"/>
                <a:ea typeface="DM Sans"/>
                <a:cs typeface="DM Sans"/>
                <a:sym typeface="DM Sans"/>
              </a:defRPr>
            </a:lvl4pPr>
            <a:lvl5pPr marL="2286000" indent="-317500" algn="ctr">
              <a:lnSpc>
                <a:spcPct val="115000"/>
              </a:lnSpc>
              <a:buClr>
                <a:srgbClr val="E76A28"/>
              </a:buClr>
              <a:buSzPts val="1400"/>
              <a:buFont typeface="DM Sans"/>
              <a:buChar char="○"/>
              <a:defRPr>
                <a:solidFill>
                  <a:schemeClr val="dk1"/>
                </a:solidFill>
                <a:latin typeface="DM Sans"/>
                <a:ea typeface="DM Sans"/>
                <a:cs typeface="DM Sans"/>
                <a:sym typeface="DM Sans"/>
              </a:defRPr>
            </a:lvl5pPr>
            <a:lvl6pPr marL="2743200" indent="-317500" algn="ctr">
              <a:lnSpc>
                <a:spcPct val="115000"/>
              </a:lnSpc>
              <a:buClr>
                <a:srgbClr val="999999"/>
              </a:buClr>
              <a:buSzPts val="1400"/>
              <a:buFont typeface="DM Sans"/>
              <a:buChar char="■"/>
              <a:defRPr>
                <a:solidFill>
                  <a:schemeClr val="dk1"/>
                </a:solidFill>
                <a:latin typeface="DM Sans"/>
                <a:ea typeface="DM Sans"/>
                <a:cs typeface="DM Sans"/>
                <a:sym typeface="DM Sans"/>
              </a:defRPr>
            </a:lvl6pPr>
            <a:lvl7pPr marL="3200400" indent="-317500" algn="ctr">
              <a:lnSpc>
                <a:spcPct val="115000"/>
              </a:lnSpc>
              <a:buClr>
                <a:srgbClr val="999999"/>
              </a:buClr>
              <a:buSzPts val="1400"/>
              <a:buFont typeface="DM Sans"/>
              <a:buChar char="●"/>
              <a:defRPr>
                <a:solidFill>
                  <a:schemeClr val="dk1"/>
                </a:solidFill>
                <a:latin typeface="DM Sans"/>
                <a:ea typeface="DM Sans"/>
                <a:cs typeface="DM Sans"/>
                <a:sym typeface="DM Sans"/>
              </a:defRPr>
            </a:lvl7pPr>
            <a:lvl8pPr marL="3657600" indent="-317500" algn="ctr">
              <a:lnSpc>
                <a:spcPct val="115000"/>
              </a:lnSpc>
              <a:buClr>
                <a:srgbClr val="999999"/>
              </a:buClr>
              <a:buSzPts val="1400"/>
              <a:buFont typeface="DM Sans"/>
              <a:buChar char="○"/>
              <a:defRPr>
                <a:solidFill>
                  <a:schemeClr val="dk1"/>
                </a:solidFill>
                <a:latin typeface="DM Sans"/>
                <a:ea typeface="DM Sans"/>
                <a:cs typeface="DM Sans"/>
                <a:sym typeface="DM Sans"/>
              </a:defRPr>
            </a:lvl8pPr>
            <a:lvl9pPr marL="4114800" indent="-317500" algn="ctr">
              <a:lnSpc>
                <a:spcPct val="115000"/>
              </a:lnSpc>
              <a:buClr>
                <a:srgbClr val="999999"/>
              </a:buClr>
              <a:buSzPts val="1400"/>
              <a:buFont typeface="DM Sans"/>
              <a:buChar char="■"/>
              <a:defRPr>
                <a:solidFill>
                  <a:schemeClr val="dk1"/>
                </a:solidFill>
                <a:latin typeface="DM Sans"/>
                <a:ea typeface="DM Sans"/>
                <a:cs typeface="DM Sans"/>
                <a:sym typeface="DM Sans"/>
              </a:defRPr>
            </a:lvl9pPr>
          </a:lstStyle>
          <a:p>
            <a:pPr>
              <a:buClr>
                <a:srgbClr val="041B2D"/>
              </a:buClr>
            </a:pPr>
            <a:r>
              <a:rPr lang="vi-VN" kern="0" dirty="0">
                <a:solidFill>
                  <a:srgbClr val="041B2D"/>
                </a:solidFill>
              </a:rPr>
              <a:t>Tia này bị khúc xạ khi đi vào sợi quang</a:t>
            </a:r>
            <a:r>
              <a:rPr lang="en-US" kern="0" dirty="0">
                <a:solidFill>
                  <a:srgbClr val="041B2D"/>
                </a:solidFill>
              </a:rPr>
              <a:t> (II</a:t>
            </a:r>
            <a:r>
              <a:rPr lang="en-US" kern="0" baseline="-25000" dirty="0">
                <a:solidFill>
                  <a:srgbClr val="041B2D"/>
                </a:solidFill>
              </a:rPr>
              <a:t>1</a:t>
            </a:r>
            <a:r>
              <a:rPr lang="en-US" kern="0" dirty="0">
                <a:solidFill>
                  <a:srgbClr val="041B2D"/>
                </a:solidFill>
              </a:rPr>
              <a:t>)</a:t>
            </a:r>
            <a:endParaRPr lang="en-US" kern="0" dirty="0">
              <a:solidFill>
                <a:srgbClr val="041B2D"/>
              </a:solidFill>
              <a:sym typeface="Arial"/>
            </a:endParaRPr>
          </a:p>
        </p:txBody>
      </p:sp>
      <p:sp>
        <p:nvSpPr>
          <p:cNvPr id="7" name="Google Shape;319;p39">
            <a:extLst>
              <a:ext uri="{FF2B5EF4-FFF2-40B4-BE49-F238E27FC236}">
                <a16:creationId xmlns:a16="http://schemas.microsoft.com/office/drawing/2014/main" xmlns="" id="{8CC3EA12-0D5E-360C-DACA-A2A45E8EFDEA}"/>
              </a:ext>
            </a:extLst>
          </p:cNvPr>
          <p:cNvSpPr txBox="1">
            <a:spLocks/>
          </p:cNvSpPr>
          <p:nvPr/>
        </p:nvSpPr>
        <p:spPr>
          <a:xfrm>
            <a:off x="148185" y="5205509"/>
            <a:ext cx="6794177" cy="58962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lnSpc>
                <a:spcPct val="130000"/>
              </a:lnSpc>
              <a:buClr>
                <a:schemeClr val="dk1"/>
              </a:buClr>
              <a:buSzPts val="1400"/>
              <a:buFont typeface="DM Sans"/>
              <a:buNone/>
              <a:defRPr sz="1800">
                <a:solidFill>
                  <a:schemeClr val="dk1"/>
                </a:solidFill>
                <a:latin typeface="Arial" panose="020B0604020202020204" pitchFamily="34" charset="0"/>
                <a:ea typeface="DM Sans"/>
                <a:cs typeface="Arial" panose="020B0604020202020204" pitchFamily="34" charset="0"/>
              </a:defRPr>
            </a:lvl1pPr>
            <a:lvl2pPr marL="914400" indent="-317500" algn="ctr">
              <a:lnSpc>
                <a:spcPct val="115000"/>
              </a:lnSpc>
              <a:buClr>
                <a:srgbClr val="E76A28"/>
              </a:buClr>
              <a:buSzPts val="1400"/>
              <a:buFont typeface="DM Sans"/>
              <a:buChar char="○"/>
              <a:defRPr>
                <a:solidFill>
                  <a:schemeClr val="dk1"/>
                </a:solidFill>
                <a:latin typeface="DM Sans"/>
                <a:ea typeface="DM Sans"/>
                <a:cs typeface="DM Sans"/>
              </a:defRPr>
            </a:lvl2pPr>
            <a:lvl3pPr marL="1371600" indent="-317500" algn="ctr">
              <a:lnSpc>
                <a:spcPct val="115000"/>
              </a:lnSpc>
              <a:buClr>
                <a:srgbClr val="E76A28"/>
              </a:buClr>
              <a:buSzPts val="1400"/>
              <a:buFont typeface="DM Sans"/>
              <a:buChar char="■"/>
              <a:defRPr>
                <a:solidFill>
                  <a:schemeClr val="dk1"/>
                </a:solidFill>
                <a:latin typeface="DM Sans"/>
                <a:ea typeface="DM Sans"/>
                <a:cs typeface="DM Sans"/>
              </a:defRPr>
            </a:lvl3pPr>
            <a:lvl4pPr marL="1828800" indent="-317500" algn="ctr">
              <a:lnSpc>
                <a:spcPct val="115000"/>
              </a:lnSpc>
              <a:buClr>
                <a:srgbClr val="E76A28"/>
              </a:buClr>
              <a:buSzPts val="1400"/>
              <a:buFont typeface="DM Sans"/>
              <a:buChar char="●"/>
              <a:defRPr>
                <a:solidFill>
                  <a:schemeClr val="dk1"/>
                </a:solidFill>
                <a:latin typeface="DM Sans"/>
                <a:ea typeface="DM Sans"/>
                <a:cs typeface="DM Sans"/>
              </a:defRPr>
            </a:lvl4pPr>
            <a:lvl5pPr marL="2286000" indent="-317500" algn="ctr">
              <a:lnSpc>
                <a:spcPct val="115000"/>
              </a:lnSpc>
              <a:buClr>
                <a:srgbClr val="E76A28"/>
              </a:buClr>
              <a:buSzPts val="1400"/>
              <a:buFont typeface="DM Sans"/>
              <a:buChar char="○"/>
              <a:defRPr>
                <a:solidFill>
                  <a:schemeClr val="dk1"/>
                </a:solidFill>
                <a:latin typeface="DM Sans"/>
                <a:ea typeface="DM Sans"/>
                <a:cs typeface="DM Sans"/>
              </a:defRPr>
            </a:lvl5pPr>
            <a:lvl6pPr marL="2743200" indent="-317500" algn="ctr">
              <a:lnSpc>
                <a:spcPct val="115000"/>
              </a:lnSpc>
              <a:buClr>
                <a:srgbClr val="999999"/>
              </a:buClr>
              <a:buSzPts val="1400"/>
              <a:buFont typeface="DM Sans"/>
              <a:buChar char="■"/>
              <a:defRPr>
                <a:solidFill>
                  <a:schemeClr val="dk1"/>
                </a:solidFill>
                <a:latin typeface="DM Sans"/>
                <a:ea typeface="DM Sans"/>
                <a:cs typeface="DM Sans"/>
              </a:defRPr>
            </a:lvl6pPr>
            <a:lvl7pPr marL="3200400" indent="-317500" algn="ctr">
              <a:lnSpc>
                <a:spcPct val="115000"/>
              </a:lnSpc>
              <a:buClr>
                <a:srgbClr val="999999"/>
              </a:buClr>
              <a:buSzPts val="1400"/>
              <a:buFont typeface="DM Sans"/>
              <a:buChar char="●"/>
              <a:defRPr>
                <a:solidFill>
                  <a:schemeClr val="dk1"/>
                </a:solidFill>
                <a:latin typeface="DM Sans"/>
                <a:ea typeface="DM Sans"/>
                <a:cs typeface="DM Sans"/>
              </a:defRPr>
            </a:lvl7pPr>
            <a:lvl8pPr marL="3657600" indent="-317500" algn="ctr">
              <a:lnSpc>
                <a:spcPct val="115000"/>
              </a:lnSpc>
              <a:buClr>
                <a:srgbClr val="999999"/>
              </a:buClr>
              <a:buSzPts val="1400"/>
              <a:buFont typeface="DM Sans"/>
              <a:buChar char="○"/>
              <a:defRPr>
                <a:solidFill>
                  <a:schemeClr val="dk1"/>
                </a:solidFill>
                <a:latin typeface="DM Sans"/>
                <a:ea typeface="DM Sans"/>
                <a:cs typeface="DM Sans"/>
              </a:defRPr>
            </a:lvl8pPr>
            <a:lvl9pPr marL="4114800" indent="-317500" algn="ctr">
              <a:lnSpc>
                <a:spcPct val="115000"/>
              </a:lnSpc>
              <a:buClr>
                <a:srgbClr val="999999"/>
              </a:buClr>
              <a:buSzPts val="1400"/>
              <a:buFont typeface="DM Sans"/>
              <a:buChar char="■"/>
              <a:defRPr>
                <a:solidFill>
                  <a:schemeClr val="dk1"/>
                </a:solidFill>
                <a:latin typeface="DM Sans"/>
                <a:ea typeface="DM Sans"/>
                <a:cs typeface="DM Sans"/>
              </a:defRPr>
            </a:lvl9pPr>
          </a:lstStyle>
          <a:p>
            <a:pPr>
              <a:buClr>
                <a:srgbClr val="041B2D"/>
              </a:buClr>
            </a:pPr>
            <a:r>
              <a:rPr lang="en-US" kern="0" dirty="0">
                <a:solidFill>
                  <a:srgbClr val="041B2D"/>
                </a:solidFill>
                <a:sym typeface="Arial"/>
              </a:rPr>
              <a:t>II</a:t>
            </a:r>
            <a:r>
              <a:rPr lang="en-US" kern="0" baseline="-25000" dirty="0">
                <a:solidFill>
                  <a:srgbClr val="041B2D"/>
                </a:solidFill>
                <a:sym typeface="Arial"/>
              </a:rPr>
              <a:t>1</a:t>
            </a:r>
            <a:r>
              <a:rPr lang="en-US" kern="0" dirty="0">
                <a:solidFill>
                  <a:srgbClr val="041B2D"/>
                </a:solidFill>
                <a:sym typeface="Arial"/>
              </a:rPr>
              <a:t> </a:t>
            </a:r>
            <a:r>
              <a:rPr lang="vi-VN" kern="0" dirty="0">
                <a:solidFill>
                  <a:srgbClr val="041B2D"/>
                </a:solidFill>
                <a:sym typeface="Arial"/>
              </a:rPr>
              <a:t>tới mặt tiếp xúc giữa lõi và lớp vỏ</a:t>
            </a:r>
            <a:r>
              <a:rPr lang="en-US" kern="0" dirty="0">
                <a:solidFill>
                  <a:srgbClr val="041B2D"/>
                </a:solidFill>
                <a:sym typeface="Arial"/>
              </a:rPr>
              <a:t> </a:t>
            </a:r>
            <a:r>
              <a:rPr lang="en-US" kern="0" dirty="0" err="1">
                <a:solidFill>
                  <a:srgbClr val="041B2D"/>
                </a:solidFill>
                <a:sym typeface="Arial"/>
              </a:rPr>
              <a:t>bị</a:t>
            </a:r>
            <a:r>
              <a:rPr lang="en-US" kern="0" dirty="0">
                <a:solidFill>
                  <a:srgbClr val="041B2D"/>
                </a:solidFill>
                <a:sym typeface="Arial"/>
              </a:rPr>
              <a:t> </a:t>
            </a:r>
            <a:r>
              <a:rPr lang="en-US" kern="0" dirty="0" err="1">
                <a:solidFill>
                  <a:srgbClr val="041B2D"/>
                </a:solidFill>
                <a:sym typeface="Arial"/>
              </a:rPr>
              <a:t>phản</a:t>
            </a:r>
            <a:r>
              <a:rPr lang="en-US" kern="0" dirty="0">
                <a:solidFill>
                  <a:srgbClr val="041B2D"/>
                </a:solidFill>
                <a:sym typeface="Arial"/>
              </a:rPr>
              <a:t> </a:t>
            </a:r>
            <a:r>
              <a:rPr lang="en-US" kern="0" dirty="0" err="1">
                <a:solidFill>
                  <a:srgbClr val="041B2D"/>
                </a:solidFill>
                <a:sym typeface="Arial"/>
              </a:rPr>
              <a:t>xạ</a:t>
            </a:r>
            <a:r>
              <a:rPr lang="en-US" kern="0" dirty="0">
                <a:solidFill>
                  <a:srgbClr val="041B2D"/>
                </a:solidFill>
                <a:sym typeface="Arial"/>
              </a:rPr>
              <a:t> </a:t>
            </a:r>
            <a:r>
              <a:rPr lang="en-US" kern="0" dirty="0" err="1">
                <a:solidFill>
                  <a:srgbClr val="041B2D"/>
                </a:solidFill>
                <a:sym typeface="Arial"/>
              </a:rPr>
              <a:t>toàn</a:t>
            </a:r>
            <a:r>
              <a:rPr lang="en-US" kern="0" dirty="0">
                <a:solidFill>
                  <a:srgbClr val="041B2D"/>
                </a:solidFill>
                <a:sym typeface="Arial"/>
              </a:rPr>
              <a:t> </a:t>
            </a:r>
            <a:r>
              <a:rPr lang="en-US" kern="0" dirty="0" err="1">
                <a:solidFill>
                  <a:srgbClr val="041B2D"/>
                </a:solidFill>
                <a:sym typeface="Arial"/>
              </a:rPr>
              <a:t>phần</a:t>
            </a:r>
            <a:endParaRPr lang="en-US" kern="0" dirty="0">
              <a:solidFill>
                <a:srgbClr val="041B2D"/>
              </a:solidFill>
              <a:sym typeface="Arial"/>
            </a:endParaRPr>
          </a:p>
        </p:txBody>
      </p:sp>
      <p:sp>
        <p:nvSpPr>
          <p:cNvPr id="10" name="Google Shape;319;p39">
            <a:extLst>
              <a:ext uri="{FF2B5EF4-FFF2-40B4-BE49-F238E27FC236}">
                <a16:creationId xmlns:a16="http://schemas.microsoft.com/office/drawing/2014/main" xmlns="" id="{810BF415-674B-38EB-05DE-E6B640728FFF}"/>
              </a:ext>
            </a:extLst>
          </p:cNvPr>
          <p:cNvSpPr txBox="1">
            <a:spLocks/>
          </p:cNvSpPr>
          <p:nvPr/>
        </p:nvSpPr>
        <p:spPr>
          <a:xfrm>
            <a:off x="148184" y="5795033"/>
            <a:ext cx="8264323" cy="58962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lnSpc>
                <a:spcPct val="130000"/>
              </a:lnSpc>
              <a:buClr>
                <a:schemeClr val="dk1"/>
              </a:buClr>
              <a:buSzPts val="1400"/>
              <a:buFont typeface="DM Sans"/>
              <a:buNone/>
              <a:defRPr sz="1800">
                <a:solidFill>
                  <a:schemeClr val="dk1"/>
                </a:solidFill>
                <a:latin typeface="Arial" panose="020B0604020202020204" pitchFamily="34" charset="0"/>
                <a:ea typeface="DM Sans"/>
                <a:cs typeface="Arial" panose="020B0604020202020204" pitchFamily="34" charset="0"/>
              </a:defRPr>
            </a:lvl1pPr>
            <a:lvl2pPr marL="914400" indent="-317500" algn="ctr">
              <a:lnSpc>
                <a:spcPct val="115000"/>
              </a:lnSpc>
              <a:buClr>
                <a:srgbClr val="E76A28"/>
              </a:buClr>
              <a:buSzPts val="1400"/>
              <a:buFont typeface="DM Sans"/>
              <a:buChar char="○"/>
              <a:defRPr>
                <a:solidFill>
                  <a:schemeClr val="dk1"/>
                </a:solidFill>
                <a:latin typeface="DM Sans"/>
                <a:ea typeface="DM Sans"/>
                <a:cs typeface="DM Sans"/>
              </a:defRPr>
            </a:lvl2pPr>
            <a:lvl3pPr marL="1371600" indent="-317500" algn="ctr">
              <a:lnSpc>
                <a:spcPct val="115000"/>
              </a:lnSpc>
              <a:buClr>
                <a:srgbClr val="E76A28"/>
              </a:buClr>
              <a:buSzPts val="1400"/>
              <a:buFont typeface="DM Sans"/>
              <a:buChar char="■"/>
              <a:defRPr>
                <a:solidFill>
                  <a:schemeClr val="dk1"/>
                </a:solidFill>
                <a:latin typeface="DM Sans"/>
                <a:ea typeface="DM Sans"/>
                <a:cs typeface="DM Sans"/>
              </a:defRPr>
            </a:lvl3pPr>
            <a:lvl4pPr marL="1828800" indent="-317500" algn="ctr">
              <a:lnSpc>
                <a:spcPct val="115000"/>
              </a:lnSpc>
              <a:buClr>
                <a:srgbClr val="E76A28"/>
              </a:buClr>
              <a:buSzPts val="1400"/>
              <a:buFont typeface="DM Sans"/>
              <a:buChar char="●"/>
              <a:defRPr>
                <a:solidFill>
                  <a:schemeClr val="dk1"/>
                </a:solidFill>
                <a:latin typeface="DM Sans"/>
                <a:ea typeface="DM Sans"/>
                <a:cs typeface="DM Sans"/>
              </a:defRPr>
            </a:lvl4pPr>
            <a:lvl5pPr marL="2286000" indent="-317500" algn="ctr">
              <a:lnSpc>
                <a:spcPct val="115000"/>
              </a:lnSpc>
              <a:buClr>
                <a:srgbClr val="E76A28"/>
              </a:buClr>
              <a:buSzPts val="1400"/>
              <a:buFont typeface="DM Sans"/>
              <a:buChar char="○"/>
              <a:defRPr>
                <a:solidFill>
                  <a:schemeClr val="dk1"/>
                </a:solidFill>
                <a:latin typeface="DM Sans"/>
                <a:ea typeface="DM Sans"/>
                <a:cs typeface="DM Sans"/>
              </a:defRPr>
            </a:lvl5pPr>
            <a:lvl6pPr marL="2743200" indent="-317500" algn="ctr">
              <a:lnSpc>
                <a:spcPct val="115000"/>
              </a:lnSpc>
              <a:buClr>
                <a:srgbClr val="999999"/>
              </a:buClr>
              <a:buSzPts val="1400"/>
              <a:buFont typeface="DM Sans"/>
              <a:buChar char="■"/>
              <a:defRPr>
                <a:solidFill>
                  <a:schemeClr val="dk1"/>
                </a:solidFill>
                <a:latin typeface="DM Sans"/>
                <a:ea typeface="DM Sans"/>
                <a:cs typeface="DM Sans"/>
              </a:defRPr>
            </a:lvl6pPr>
            <a:lvl7pPr marL="3200400" indent="-317500" algn="ctr">
              <a:lnSpc>
                <a:spcPct val="115000"/>
              </a:lnSpc>
              <a:buClr>
                <a:srgbClr val="999999"/>
              </a:buClr>
              <a:buSzPts val="1400"/>
              <a:buFont typeface="DM Sans"/>
              <a:buChar char="●"/>
              <a:defRPr>
                <a:solidFill>
                  <a:schemeClr val="dk1"/>
                </a:solidFill>
                <a:latin typeface="DM Sans"/>
                <a:ea typeface="DM Sans"/>
                <a:cs typeface="DM Sans"/>
              </a:defRPr>
            </a:lvl7pPr>
            <a:lvl8pPr marL="3657600" indent="-317500" algn="ctr">
              <a:lnSpc>
                <a:spcPct val="115000"/>
              </a:lnSpc>
              <a:buClr>
                <a:srgbClr val="999999"/>
              </a:buClr>
              <a:buSzPts val="1400"/>
              <a:buFont typeface="DM Sans"/>
              <a:buChar char="○"/>
              <a:defRPr>
                <a:solidFill>
                  <a:schemeClr val="dk1"/>
                </a:solidFill>
                <a:latin typeface="DM Sans"/>
                <a:ea typeface="DM Sans"/>
                <a:cs typeface="DM Sans"/>
              </a:defRPr>
            </a:lvl8pPr>
            <a:lvl9pPr marL="4114800" indent="-317500" algn="ctr">
              <a:lnSpc>
                <a:spcPct val="115000"/>
              </a:lnSpc>
              <a:buClr>
                <a:srgbClr val="999999"/>
              </a:buClr>
              <a:buSzPts val="1400"/>
              <a:buFont typeface="DM Sans"/>
              <a:buChar char="■"/>
              <a:defRPr>
                <a:solidFill>
                  <a:schemeClr val="dk1"/>
                </a:solidFill>
                <a:latin typeface="DM Sans"/>
                <a:ea typeface="DM Sans"/>
                <a:cs typeface="DM Sans"/>
              </a:defRPr>
            </a:lvl9pPr>
          </a:lstStyle>
          <a:p>
            <a:pPr>
              <a:buClr>
                <a:srgbClr val="041B2D"/>
              </a:buClr>
            </a:pPr>
            <a:r>
              <a:rPr lang="vi-VN" kern="0" dirty="0">
                <a:solidFill>
                  <a:srgbClr val="041B2D"/>
                </a:solidFill>
                <a:sym typeface="Arial"/>
              </a:rPr>
              <a:t>Hiện tượng phản xạ như vậy được lặp lại nhiều lần liên tiếp tại các điểm I</a:t>
            </a:r>
            <a:r>
              <a:rPr lang="vi-VN" kern="0" baseline="-25000" dirty="0">
                <a:solidFill>
                  <a:srgbClr val="041B2D"/>
                </a:solidFill>
                <a:sym typeface="Arial"/>
              </a:rPr>
              <a:t>2</a:t>
            </a:r>
            <a:endParaRPr lang="en-US" kern="0" baseline="-25000" dirty="0">
              <a:solidFill>
                <a:srgbClr val="041B2D"/>
              </a:solidFill>
              <a:sym typeface="Arial"/>
            </a:endParaRPr>
          </a:p>
        </p:txBody>
      </p:sp>
    </p:spTree>
    <p:extLst>
      <p:ext uri="{BB962C8B-B14F-4D97-AF65-F5344CB8AC3E}">
        <p14:creationId xmlns:p14="http://schemas.microsoft.com/office/powerpoint/2010/main" val="61743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19">
                                            <p:txEl>
                                              <p:pRg st="0" end="0"/>
                                            </p:txEl>
                                          </p:spTgt>
                                        </p:tgtEl>
                                        <p:attrNameLst>
                                          <p:attrName>style.visibility</p:attrName>
                                        </p:attrNameLst>
                                      </p:cBhvr>
                                      <p:to>
                                        <p:strVal val="visible"/>
                                      </p:to>
                                    </p:set>
                                    <p:animEffect transition="in" filter="wipe(up)">
                                      <p:cBhvr>
                                        <p:cTn id="7" dur="500"/>
                                        <p:tgtEl>
                                          <p:spTgt spid="3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ipe(up)">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wipe(up)">
                                      <p:cBhvr>
                                        <p:cTn id="17" dur="500"/>
                                        <p:tgtEl>
                                          <p:spTgt spid="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0">
                                            <p:txEl>
                                              <p:pRg st="0" end="0"/>
                                            </p:txEl>
                                          </p:spTgt>
                                        </p:tgtEl>
                                        <p:attrNameLst>
                                          <p:attrName>style.visibility</p:attrName>
                                        </p:attrNameLst>
                                      </p:cBhvr>
                                      <p:to>
                                        <p:strVal val="visible"/>
                                      </p:to>
                                    </p:set>
                                    <p:animEffect transition="in" filter="wipe(up)">
                                      <p:cBhvr>
                                        <p:cTn id="22"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9" grpId="0" build="p"/>
      <p:bldP spid="6" grpId="0" build="p"/>
      <p:bldP spid="7" grpId="0" build="p"/>
      <p:bldP spid="10"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pic>
        <p:nvPicPr>
          <p:cNvPr id="3" name="Ứng dụng của hiện tượng phản xạ toàn phần _ Cáp quang">
            <a:hlinkClick r:id="" action="ppaction://media"/>
            <a:extLst>
              <a:ext uri="{FF2B5EF4-FFF2-40B4-BE49-F238E27FC236}">
                <a16:creationId xmlns:a16="http://schemas.microsoft.com/office/drawing/2014/main" xmlns="" id="{03DABC6C-7A3A-268C-73A5-F091F4B21E5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6858000"/>
          </a:xfrm>
          <a:prstGeom prst="rect">
            <a:avLst/>
          </a:prstGeom>
        </p:spPr>
      </p:pic>
      <p:sp>
        <p:nvSpPr>
          <p:cNvPr id="318" name="Google Shape;318;p39"/>
          <p:cNvSpPr txBox="1">
            <a:spLocks noGrp="1"/>
          </p:cNvSpPr>
          <p:nvPr>
            <p:ph type="title"/>
          </p:nvPr>
        </p:nvSpPr>
        <p:spPr>
          <a:xfrm>
            <a:off x="0" y="0"/>
            <a:ext cx="9144000" cy="651029"/>
          </a:xfrm>
          <a:prstGeom prst="rect">
            <a:avLst/>
          </a:prstGeom>
          <a:solidFill>
            <a:schemeClr val="accent4"/>
          </a:solidFill>
        </p:spPr>
        <p:txBody>
          <a:bodyPr spcFirstLastPara="1" wrap="square" lIns="91425" tIns="91425" rIns="91425" bIns="91425" anchor="ctr" anchorCtr="0">
            <a:noAutofit/>
          </a:bodyPr>
          <a:lstStyle/>
          <a:p>
            <a:pPr marL="0" lvl="0" indent="0" algn="ctr" rtl="0">
              <a:spcBef>
                <a:spcPts val="0"/>
              </a:spcBef>
              <a:spcAft>
                <a:spcPts val="0"/>
              </a:spcAft>
              <a:buNone/>
            </a:pPr>
            <a:r>
              <a:rPr lang="en" sz="2800" dirty="0">
                <a:solidFill>
                  <a:srgbClr val="FFC100"/>
                </a:solidFill>
              </a:rPr>
              <a:t>Hoạt động của cáp quang</a:t>
            </a:r>
            <a:endParaRPr sz="2800" dirty="0">
              <a:solidFill>
                <a:srgbClr val="FFC100"/>
              </a:solidFill>
            </a:endParaRPr>
          </a:p>
        </p:txBody>
      </p:sp>
    </p:spTree>
    <p:extLst>
      <p:ext uri="{BB962C8B-B14F-4D97-AF65-F5344CB8AC3E}">
        <p14:creationId xmlns:p14="http://schemas.microsoft.com/office/powerpoint/2010/main" val="4276682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24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294;p37">
            <a:extLst>
              <a:ext uri="{FF2B5EF4-FFF2-40B4-BE49-F238E27FC236}">
                <a16:creationId xmlns:a16="http://schemas.microsoft.com/office/drawing/2014/main" xmlns="" id="{21AE11DD-4BF6-0240-9A0A-0C1FA8418BD4}"/>
              </a:ext>
            </a:extLst>
          </p:cNvPr>
          <p:cNvSpPr txBox="1">
            <a:spLocks/>
          </p:cNvSpPr>
          <p:nvPr/>
        </p:nvSpPr>
        <p:spPr>
          <a:xfrm>
            <a:off x="4781486" y="3713285"/>
            <a:ext cx="3919382" cy="12212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a:lnSpc>
                <a:spcPct val="120000"/>
              </a:lnSpc>
              <a:buClr>
                <a:schemeClr val="dk1"/>
              </a:buClr>
              <a:buSzPts val="9600"/>
              <a:buFont typeface="Encode Sans"/>
              <a:buNone/>
              <a:defRPr sz="4800" b="1">
                <a:solidFill>
                  <a:schemeClr val="dk1"/>
                </a:solidFill>
                <a:latin typeface="Encode Sans"/>
                <a:ea typeface="Encode Sans"/>
                <a:cs typeface="Encode Sans"/>
                <a:sym typeface="Encode Sans"/>
              </a:defRPr>
            </a:lvl1pPr>
            <a:lvl2pPr algn="ctr">
              <a:buClr>
                <a:schemeClr val="dk1"/>
              </a:buClr>
              <a:buSzPts val="9600"/>
              <a:buFont typeface="Encode Sans"/>
              <a:buNone/>
              <a:defRPr sz="9600" b="1">
                <a:solidFill>
                  <a:schemeClr val="dk1"/>
                </a:solidFill>
                <a:latin typeface="Encode Sans"/>
                <a:ea typeface="Encode Sans"/>
                <a:cs typeface="Encode Sans"/>
                <a:sym typeface="Encode Sans"/>
              </a:defRPr>
            </a:lvl2pPr>
            <a:lvl3pPr algn="ctr">
              <a:buClr>
                <a:schemeClr val="dk1"/>
              </a:buClr>
              <a:buSzPts val="9600"/>
              <a:buFont typeface="Encode Sans"/>
              <a:buNone/>
              <a:defRPr sz="9600" b="1">
                <a:solidFill>
                  <a:schemeClr val="dk1"/>
                </a:solidFill>
                <a:latin typeface="Encode Sans"/>
                <a:ea typeface="Encode Sans"/>
                <a:cs typeface="Encode Sans"/>
                <a:sym typeface="Encode Sans"/>
              </a:defRPr>
            </a:lvl3pPr>
            <a:lvl4pPr algn="ctr">
              <a:buClr>
                <a:schemeClr val="dk1"/>
              </a:buClr>
              <a:buSzPts val="9600"/>
              <a:buFont typeface="Encode Sans"/>
              <a:buNone/>
              <a:defRPr sz="9600" b="1">
                <a:solidFill>
                  <a:schemeClr val="dk1"/>
                </a:solidFill>
                <a:latin typeface="Encode Sans"/>
                <a:ea typeface="Encode Sans"/>
                <a:cs typeface="Encode Sans"/>
                <a:sym typeface="Encode Sans"/>
              </a:defRPr>
            </a:lvl4pPr>
            <a:lvl5pPr algn="ctr">
              <a:buClr>
                <a:schemeClr val="dk1"/>
              </a:buClr>
              <a:buSzPts val="9600"/>
              <a:buFont typeface="Encode Sans"/>
              <a:buNone/>
              <a:defRPr sz="9600" b="1">
                <a:solidFill>
                  <a:schemeClr val="dk1"/>
                </a:solidFill>
                <a:latin typeface="Encode Sans"/>
                <a:ea typeface="Encode Sans"/>
                <a:cs typeface="Encode Sans"/>
                <a:sym typeface="Encode Sans"/>
              </a:defRPr>
            </a:lvl5pPr>
            <a:lvl6pPr algn="ctr">
              <a:buClr>
                <a:schemeClr val="dk1"/>
              </a:buClr>
              <a:buSzPts val="9600"/>
              <a:buFont typeface="Encode Sans"/>
              <a:buNone/>
              <a:defRPr sz="9600" b="1">
                <a:solidFill>
                  <a:schemeClr val="dk1"/>
                </a:solidFill>
                <a:latin typeface="Encode Sans"/>
                <a:ea typeface="Encode Sans"/>
                <a:cs typeface="Encode Sans"/>
                <a:sym typeface="Encode Sans"/>
              </a:defRPr>
            </a:lvl6pPr>
            <a:lvl7pPr algn="ctr">
              <a:buClr>
                <a:schemeClr val="dk1"/>
              </a:buClr>
              <a:buSzPts val="9600"/>
              <a:buFont typeface="Encode Sans"/>
              <a:buNone/>
              <a:defRPr sz="9600" b="1">
                <a:solidFill>
                  <a:schemeClr val="dk1"/>
                </a:solidFill>
                <a:latin typeface="Encode Sans"/>
                <a:ea typeface="Encode Sans"/>
                <a:cs typeface="Encode Sans"/>
                <a:sym typeface="Encode Sans"/>
              </a:defRPr>
            </a:lvl7pPr>
            <a:lvl8pPr algn="ctr">
              <a:buClr>
                <a:schemeClr val="dk1"/>
              </a:buClr>
              <a:buSzPts val="9600"/>
              <a:buFont typeface="Encode Sans"/>
              <a:buNone/>
              <a:defRPr sz="9600" b="1">
                <a:solidFill>
                  <a:schemeClr val="dk1"/>
                </a:solidFill>
                <a:latin typeface="Encode Sans"/>
                <a:ea typeface="Encode Sans"/>
                <a:cs typeface="Encode Sans"/>
                <a:sym typeface="Encode Sans"/>
              </a:defRPr>
            </a:lvl8pPr>
            <a:lvl9pPr algn="ctr">
              <a:buClr>
                <a:schemeClr val="dk1"/>
              </a:buClr>
              <a:buSzPts val="9600"/>
              <a:buFont typeface="Encode Sans"/>
              <a:buNone/>
              <a:defRPr sz="9600" b="1">
                <a:solidFill>
                  <a:schemeClr val="dk1"/>
                </a:solidFill>
                <a:latin typeface="Encode Sans"/>
                <a:ea typeface="Encode Sans"/>
                <a:cs typeface="Encode Sans"/>
                <a:sym typeface="Encode Sans"/>
              </a:defRPr>
            </a:lvl9pPr>
          </a:lstStyle>
          <a:p>
            <a:pPr algn="ctr">
              <a:buClr>
                <a:srgbClr val="041B2D"/>
              </a:buClr>
            </a:pPr>
            <a:r>
              <a:rPr lang="en" sz="6600" kern="0" dirty="0">
                <a:solidFill>
                  <a:srgbClr val="041B2D"/>
                </a:solidFill>
              </a:rPr>
              <a:t>LUYỆN TẬP</a:t>
            </a:r>
          </a:p>
        </p:txBody>
      </p:sp>
      <p:pic>
        <p:nvPicPr>
          <p:cNvPr id="7" name="Picture 6">
            <a:extLst>
              <a:ext uri="{FF2B5EF4-FFF2-40B4-BE49-F238E27FC236}">
                <a16:creationId xmlns:a16="http://schemas.microsoft.com/office/drawing/2014/main" xmlns="" id="{DEF64C10-9B1B-33B0-BF69-B88E30734B18}"/>
              </a:ext>
            </a:extLst>
          </p:cNvPr>
          <p:cNvPicPr>
            <a:picLocks noChangeAspect="1"/>
          </p:cNvPicPr>
          <p:nvPr/>
        </p:nvPicPr>
        <p:blipFill>
          <a:blip r:embed="rId2"/>
          <a:stretch>
            <a:fillRect/>
          </a:stretch>
        </p:blipFill>
        <p:spPr>
          <a:xfrm>
            <a:off x="182880" y="352865"/>
            <a:ext cx="5040630" cy="6720840"/>
          </a:xfrm>
          <a:prstGeom prst="rect">
            <a:avLst/>
          </a:prstGeom>
        </p:spPr>
      </p:pic>
    </p:spTree>
    <p:extLst>
      <p:ext uri="{BB962C8B-B14F-4D97-AF65-F5344CB8AC3E}">
        <p14:creationId xmlns:p14="http://schemas.microsoft.com/office/powerpoint/2010/main" val="387345223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318;p39">
            <a:extLst>
              <a:ext uri="{FF2B5EF4-FFF2-40B4-BE49-F238E27FC236}">
                <a16:creationId xmlns:a16="http://schemas.microsoft.com/office/drawing/2014/main" xmlns="" id="{194C7B76-87E6-C07E-07ED-11EB67A840CE}"/>
              </a:ext>
            </a:extLst>
          </p:cNvPr>
          <p:cNvSpPr txBox="1">
            <a:spLocks noGrp="1"/>
          </p:cNvSpPr>
          <p:nvPr>
            <p:ph type="title"/>
          </p:nvPr>
        </p:nvSpPr>
        <p:spPr>
          <a:xfrm>
            <a:off x="839457" y="1289964"/>
            <a:ext cx="7597423" cy="3318613"/>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50000"/>
              </a:lnSpc>
              <a:spcBef>
                <a:spcPts val="0"/>
              </a:spcBef>
              <a:spcAft>
                <a:spcPts val="0"/>
              </a:spcAft>
              <a:buClr>
                <a:srgbClr val="041B2D"/>
              </a:buClr>
              <a:buSzPts val="3000"/>
              <a:buFont typeface="DM Sans"/>
              <a:buNone/>
              <a:tabLst/>
              <a:defRPr/>
            </a:pPr>
            <a:r>
              <a:rPr lang="en-US" sz="2400" dirty="0" err="1"/>
              <a:t>Câu</a:t>
            </a:r>
            <a:r>
              <a:rPr lang="en-US" sz="2400" dirty="0"/>
              <a:t> 1: </a:t>
            </a:r>
            <a:r>
              <a:rPr lang="en-US" sz="2400" dirty="0" err="1"/>
              <a:t>Phản</a:t>
            </a:r>
            <a:r>
              <a:rPr lang="en-US" sz="2400" dirty="0"/>
              <a:t> </a:t>
            </a:r>
            <a:r>
              <a:rPr lang="en-US" sz="2400" dirty="0" err="1"/>
              <a:t>xạ</a:t>
            </a:r>
            <a:r>
              <a:rPr lang="en-US" sz="2400" dirty="0"/>
              <a:t> </a:t>
            </a:r>
            <a:r>
              <a:rPr lang="en-US" sz="2400" dirty="0" err="1"/>
              <a:t>toàn</a:t>
            </a:r>
            <a:r>
              <a:rPr lang="en-US" sz="2400" dirty="0"/>
              <a:t> </a:t>
            </a:r>
            <a:r>
              <a:rPr lang="en-US" sz="2400" dirty="0" err="1"/>
              <a:t>phần</a:t>
            </a:r>
            <a:r>
              <a:rPr lang="en-US" sz="2400" dirty="0"/>
              <a:t> </a:t>
            </a:r>
            <a:r>
              <a:rPr lang="en-US" sz="2400" dirty="0" err="1"/>
              <a:t>là</a:t>
            </a:r>
            <a:r>
              <a:rPr lang="en-US" sz="2400" dirty="0"/>
              <a:t> </a:t>
            </a:r>
            <a:r>
              <a:rPr lang="en-US" sz="2400" dirty="0" err="1"/>
              <a:t>hiện</a:t>
            </a:r>
            <a:r>
              <a:rPr lang="en-US" sz="2400" dirty="0"/>
              <a:t> </a:t>
            </a:r>
            <a:r>
              <a:rPr lang="en-US" sz="2400" dirty="0" err="1"/>
              <a:t>tượng</a:t>
            </a:r>
            <a:r>
              <a:rPr lang="en-US" sz="2400" dirty="0"/>
              <a:t>: </a:t>
            </a:r>
            <a:br>
              <a:rPr lang="en-US" sz="2400" dirty="0"/>
            </a:br>
            <a:r>
              <a:rPr lang="en-US" sz="2400" dirty="0"/>
              <a:t>A. </a:t>
            </a:r>
            <a:r>
              <a:rPr lang="en-US" sz="2400" b="0" dirty="0" err="1">
                <a:solidFill>
                  <a:srgbClr val="041B2D"/>
                </a:solidFill>
                <a:sym typeface="Arial"/>
              </a:rPr>
              <a:t>Toàn</a:t>
            </a:r>
            <a:r>
              <a:rPr lang="en-US" sz="2400" b="0" dirty="0">
                <a:solidFill>
                  <a:srgbClr val="041B2D"/>
                </a:solidFill>
                <a:sym typeface="Arial"/>
              </a:rPr>
              <a:t> </a:t>
            </a:r>
            <a:r>
              <a:rPr lang="en-US" sz="2400" b="0" dirty="0" err="1">
                <a:solidFill>
                  <a:srgbClr val="041B2D"/>
                </a:solidFill>
                <a:sym typeface="Arial"/>
              </a:rPr>
              <a:t>bộ</a:t>
            </a:r>
            <a:r>
              <a:rPr lang="en-US" sz="2400" b="0" dirty="0">
                <a:solidFill>
                  <a:srgbClr val="041B2D"/>
                </a:solidFill>
                <a:sym typeface="Arial"/>
              </a:rPr>
              <a:t> </a:t>
            </a:r>
            <a:r>
              <a:rPr lang="en-US" sz="2400" b="0" dirty="0" err="1">
                <a:solidFill>
                  <a:srgbClr val="041B2D"/>
                </a:solidFill>
                <a:sym typeface="Arial"/>
              </a:rPr>
              <a:t>tia</a:t>
            </a:r>
            <a:r>
              <a:rPr lang="en-US" sz="2400" b="0" dirty="0">
                <a:solidFill>
                  <a:srgbClr val="041B2D"/>
                </a:solidFill>
                <a:sym typeface="Arial"/>
              </a:rPr>
              <a:t> </a:t>
            </a:r>
            <a:r>
              <a:rPr lang="en-US" sz="2400" b="0" dirty="0" err="1">
                <a:solidFill>
                  <a:srgbClr val="041B2D"/>
                </a:solidFill>
                <a:sym typeface="Arial"/>
              </a:rPr>
              <a:t>tới</a:t>
            </a:r>
            <a:r>
              <a:rPr lang="en-US" sz="2400" b="0" dirty="0">
                <a:solidFill>
                  <a:srgbClr val="041B2D"/>
                </a:solidFill>
                <a:sym typeface="Arial"/>
              </a:rPr>
              <a:t> </a:t>
            </a:r>
            <a:r>
              <a:rPr lang="en-US" sz="2400" b="0" dirty="0" err="1">
                <a:solidFill>
                  <a:srgbClr val="041B2D"/>
                </a:solidFill>
                <a:sym typeface="Arial"/>
              </a:rPr>
              <a:t>bị</a:t>
            </a:r>
            <a:r>
              <a:rPr lang="en-US" sz="2400" b="0" dirty="0">
                <a:solidFill>
                  <a:srgbClr val="041B2D"/>
                </a:solidFill>
                <a:sym typeface="Arial"/>
              </a:rPr>
              <a:t> </a:t>
            </a:r>
            <a:r>
              <a:rPr lang="en-US" sz="2400" b="0" dirty="0" err="1">
                <a:solidFill>
                  <a:srgbClr val="041B2D"/>
                </a:solidFill>
                <a:sym typeface="Arial"/>
              </a:rPr>
              <a:t>khúc</a:t>
            </a:r>
            <a:r>
              <a:rPr lang="en-US" sz="2400" b="0" dirty="0">
                <a:solidFill>
                  <a:srgbClr val="041B2D"/>
                </a:solidFill>
                <a:sym typeface="Arial"/>
              </a:rPr>
              <a:t> </a:t>
            </a:r>
            <a:r>
              <a:rPr lang="en-US" sz="2400" b="0" dirty="0" err="1">
                <a:solidFill>
                  <a:srgbClr val="041B2D"/>
                </a:solidFill>
                <a:sym typeface="Arial"/>
              </a:rPr>
              <a:t>xạ</a:t>
            </a:r>
            <a:r>
              <a:rPr lang="en-US" sz="2400" b="0" dirty="0">
                <a:solidFill>
                  <a:srgbClr val="041B2D"/>
                </a:solidFill>
                <a:sym typeface="Arial"/>
              </a:rPr>
              <a:t> </a:t>
            </a:r>
            <a:r>
              <a:rPr lang="en-US" sz="2400" b="0" dirty="0" err="1">
                <a:solidFill>
                  <a:srgbClr val="041B2D"/>
                </a:solidFill>
                <a:sym typeface="Arial"/>
              </a:rPr>
              <a:t>tại</a:t>
            </a:r>
            <a:r>
              <a:rPr lang="en-US" sz="2400" b="0" dirty="0">
                <a:solidFill>
                  <a:srgbClr val="041B2D"/>
                </a:solidFill>
                <a:sym typeface="Arial"/>
              </a:rPr>
              <a:t> </a:t>
            </a:r>
            <a:r>
              <a:rPr lang="en-US" sz="2400" b="0" dirty="0" err="1">
                <a:solidFill>
                  <a:srgbClr val="041B2D"/>
                </a:solidFill>
                <a:sym typeface="Arial"/>
              </a:rPr>
              <a:t>mặt</a:t>
            </a:r>
            <a:r>
              <a:rPr lang="en-US" sz="2400" b="0" dirty="0">
                <a:solidFill>
                  <a:srgbClr val="041B2D"/>
                </a:solidFill>
                <a:sym typeface="Arial"/>
              </a:rPr>
              <a:t> </a:t>
            </a:r>
            <a:r>
              <a:rPr lang="en-US" sz="2400" b="0" dirty="0" err="1">
                <a:solidFill>
                  <a:srgbClr val="041B2D"/>
                </a:solidFill>
                <a:sym typeface="Arial"/>
              </a:rPr>
              <a:t>phân</a:t>
            </a:r>
            <a:r>
              <a:rPr lang="en-US" sz="2400" b="0" dirty="0">
                <a:solidFill>
                  <a:srgbClr val="041B2D"/>
                </a:solidFill>
                <a:sym typeface="Arial"/>
              </a:rPr>
              <a:t> </a:t>
            </a:r>
            <a:r>
              <a:rPr lang="en-US" sz="2400" b="0" dirty="0" err="1">
                <a:solidFill>
                  <a:srgbClr val="041B2D"/>
                </a:solidFill>
                <a:sym typeface="Arial"/>
              </a:rPr>
              <a:t>cách</a:t>
            </a:r>
            <a:r>
              <a:rPr lang="en-US" sz="2400" b="0" dirty="0">
                <a:solidFill>
                  <a:srgbClr val="041B2D"/>
                </a:solidFill>
                <a:sym typeface="Arial"/>
              </a:rPr>
              <a:t/>
            </a:r>
            <a:br>
              <a:rPr lang="en-US" sz="2400" b="0" dirty="0">
                <a:solidFill>
                  <a:srgbClr val="041B2D"/>
                </a:solidFill>
                <a:sym typeface="Arial"/>
              </a:rPr>
            </a:br>
            <a:r>
              <a:rPr lang="en-US" sz="2400" dirty="0"/>
              <a:t>B. </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1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vài</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tia</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tới</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bị</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khúc</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xạ</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tại</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mặt</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phân</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cách</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r>
            <a:b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br>
            <a:r>
              <a:rPr lang="en-US" sz="2400" dirty="0"/>
              <a:t>C.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Toàn</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bộ</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tia</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tới</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bị</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phản</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xạ</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tại</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mặt</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phân</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cách</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r>
            <a:b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br>
            <a:r>
              <a:rPr lang="en-US" sz="2400" dirty="0"/>
              <a:t>D. </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1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vài</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tia</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tới</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bị</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phản</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xạ</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tại</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mặt</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phân</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cách</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r>
            <a:b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br>
            <a:endParaRPr lang="en-US" sz="2400" dirty="0"/>
          </a:p>
        </p:txBody>
      </p:sp>
      <p:sp>
        <p:nvSpPr>
          <p:cNvPr id="8" name="Rectangle: Rounded Corners 7">
            <a:extLst>
              <a:ext uri="{FF2B5EF4-FFF2-40B4-BE49-F238E27FC236}">
                <a16:creationId xmlns:a16="http://schemas.microsoft.com/office/drawing/2014/main" xmlns="" id="{A0695E42-724C-0CA9-A481-461A46AFBCF2}"/>
              </a:ext>
            </a:extLst>
          </p:cNvPr>
          <p:cNvSpPr/>
          <p:nvPr/>
        </p:nvSpPr>
        <p:spPr>
          <a:xfrm>
            <a:off x="682752" y="3673856"/>
            <a:ext cx="7077456" cy="699008"/>
          </a:xfrm>
          <a:prstGeom prst="roundRect">
            <a:avLst/>
          </a:prstGeom>
          <a:noFill/>
          <a:ln>
            <a:solidFill>
              <a:srgbClr val="FF6D6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400" kern="0">
              <a:solidFill>
                <a:srgbClr val="F8F8F8"/>
              </a:solidFill>
              <a:sym typeface="Arial"/>
            </a:endParaRPr>
          </a:p>
        </p:txBody>
      </p:sp>
    </p:spTree>
    <p:extLst>
      <p:ext uri="{BB962C8B-B14F-4D97-AF65-F5344CB8AC3E}">
        <p14:creationId xmlns:p14="http://schemas.microsoft.com/office/powerpoint/2010/main" val="3946426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Google Shape;318;p39">
            <a:extLst>
              <a:ext uri="{FF2B5EF4-FFF2-40B4-BE49-F238E27FC236}">
                <a16:creationId xmlns:a16="http://schemas.microsoft.com/office/drawing/2014/main" xmlns="" id="{AD5B4C35-6611-7B31-0036-5CC41555B491}"/>
              </a:ext>
            </a:extLst>
          </p:cNvPr>
          <p:cNvSpPr txBox="1">
            <a:spLocks noGrp="1"/>
          </p:cNvSpPr>
          <p:nvPr>
            <p:ph type="title"/>
          </p:nvPr>
        </p:nvSpPr>
        <p:spPr>
          <a:xfrm>
            <a:off x="773301" y="1600024"/>
            <a:ext cx="7597423" cy="3318613"/>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50000"/>
              </a:lnSpc>
              <a:spcBef>
                <a:spcPts val="0"/>
              </a:spcBef>
              <a:spcAft>
                <a:spcPts val="0"/>
              </a:spcAft>
              <a:buClr>
                <a:srgbClr val="041B2D"/>
              </a:buClr>
              <a:buSzPts val="3000"/>
              <a:buFont typeface="DM Sans"/>
              <a:buNone/>
              <a:tabLst/>
              <a:defRPr/>
            </a:pPr>
            <a:r>
              <a:rPr lang="en-US" sz="2400" dirty="0" err="1"/>
              <a:t>Câu</a:t>
            </a:r>
            <a:r>
              <a:rPr lang="en-US" sz="2400" dirty="0"/>
              <a:t> 2: </a:t>
            </a:r>
            <a:r>
              <a:rPr lang="en-US" sz="2400" dirty="0" err="1"/>
              <a:t>i</a:t>
            </a:r>
            <a:r>
              <a:rPr lang="en-US" sz="2400" baseline="-25000" dirty="0" err="1"/>
              <a:t>th</a:t>
            </a:r>
            <a:r>
              <a:rPr lang="en-US" sz="2400" dirty="0"/>
              <a:t> </a:t>
            </a:r>
            <a:r>
              <a:rPr lang="en-US" sz="2400" dirty="0" err="1"/>
              <a:t>là</a:t>
            </a:r>
            <a:r>
              <a:rPr lang="en-US" sz="2400" dirty="0"/>
              <a:t> </a:t>
            </a:r>
            <a:r>
              <a:rPr lang="en-US" sz="2400" dirty="0" err="1"/>
              <a:t>kí</a:t>
            </a:r>
            <a:r>
              <a:rPr lang="en-US" sz="2400" dirty="0"/>
              <a:t> </a:t>
            </a:r>
            <a:r>
              <a:rPr lang="en-US" sz="2400" dirty="0" err="1"/>
              <a:t>hiệu</a:t>
            </a:r>
            <a:r>
              <a:rPr lang="en-US" sz="2400" dirty="0"/>
              <a:t> </a:t>
            </a:r>
            <a:r>
              <a:rPr lang="en-US" sz="2400" dirty="0" err="1"/>
              <a:t>của</a:t>
            </a:r>
            <a:r>
              <a:rPr lang="en-US" sz="2400" dirty="0"/>
              <a:t>:</a:t>
            </a:r>
            <a:br>
              <a:rPr lang="en-US" sz="2400" dirty="0"/>
            </a:br>
            <a:r>
              <a:rPr lang="en-US" sz="2400" dirty="0"/>
              <a:t>A.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Góc</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toàn</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phần</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r>
            <a:b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br>
            <a:r>
              <a:rPr lang="en-US" sz="2400" dirty="0"/>
              <a:t>B.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Góc</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tới</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hạn</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r>
            <a:b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br>
            <a:r>
              <a:rPr lang="en-US" sz="2400" dirty="0"/>
              <a:t>C.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Góc</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giới</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hạn</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r>
            <a:b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br>
            <a:r>
              <a:rPr lang="en-US" sz="2400" dirty="0"/>
              <a:t>D.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Góc</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toàn</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hạn</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r>
            <a:b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br>
            <a:endParaRPr lang="en-US" sz="2400" dirty="0"/>
          </a:p>
        </p:txBody>
      </p:sp>
      <p:sp>
        <p:nvSpPr>
          <p:cNvPr id="10" name="Rectangle: Rounded Corners 9">
            <a:extLst>
              <a:ext uri="{FF2B5EF4-FFF2-40B4-BE49-F238E27FC236}">
                <a16:creationId xmlns:a16="http://schemas.microsoft.com/office/drawing/2014/main" xmlns="" id="{27F93181-6037-C0E8-529C-A25BA2AE0E63}"/>
              </a:ext>
            </a:extLst>
          </p:cNvPr>
          <p:cNvSpPr/>
          <p:nvPr/>
        </p:nvSpPr>
        <p:spPr>
          <a:xfrm>
            <a:off x="616600" y="3259328"/>
            <a:ext cx="7077456" cy="699008"/>
          </a:xfrm>
          <a:prstGeom prst="roundRect">
            <a:avLst/>
          </a:prstGeom>
          <a:noFill/>
          <a:ln>
            <a:solidFill>
              <a:srgbClr val="FF6D6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400" kern="0">
              <a:solidFill>
                <a:srgbClr val="F8F8F8"/>
              </a:solidFill>
              <a:sym typeface="Arial"/>
            </a:endParaRPr>
          </a:p>
        </p:txBody>
      </p:sp>
    </p:spTree>
    <p:extLst>
      <p:ext uri="{BB962C8B-B14F-4D97-AF65-F5344CB8AC3E}">
        <p14:creationId xmlns:p14="http://schemas.microsoft.com/office/powerpoint/2010/main" val="2022623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Google Shape;318;p39">
                <a:extLst>
                  <a:ext uri="{FF2B5EF4-FFF2-40B4-BE49-F238E27FC236}">
                    <a16:creationId xmlns:a16="http://schemas.microsoft.com/office/drawing/2014/main" xmlns="" id="{1DCF72FC-87C9-5CB6-97E8-A62C16E2776F}"/>
                  </a:ext>
                </a:extLst>
              </p:cNvPr>
              <p:cNvSpPr txBox="1">
                <a:spLocks/>
              </p:cNvSpPr>
              <p:nvPr/>
            </p:nvSpPr>
            <p:spPr>
              <a:xfrm>
                <a:off x="587980" y="1533804"/>
                <a:ext cx="8556020" cy="331861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191919"/>
                  </a:buClr>
                  <a:buSzPts val="5200"/>
                  <a:buFont typeface="Encode Sans"/>
                  <a:buNone/>
                  <a:defRPr sz="4500" b="1" i="0" u="none" strike="noStrike" cap="none">
                    <a:solidFill>
                      <a:schemeClr val="dk1"/>
                    </a:solidFill>
                    <a:latin typeface="Encode Sans"/>
                    <a:ea typeface="Encode Sans"/>
                    <a:cs typeface="Encode Sans"/>
                    <a:sym typeface="Encode Sans"/>
                  </a:defRPr>
                </a:lvl1pPr>
                <a:lvl2pPr marR="0" lvl="1" algn="ctr" rtl="0">
                  <a:lnSpc>
                    <a:spcPct val="100000"/>
                  </a:lnSpc>
                  <a:spcBef>
                    <a:spcPts val="0"/>
                  </a:spcBef>
                  <a:spcAft>
                    <a:spcPts val="0"/>
                  </a:spcAft>
                  <a:buClr>
                    <a:srgbClr val="191919"/>
                  </a:buClr>
                  <a:buSzPts val="5200"/>
                  <a:buFont typeface="Encode Sans"/>
                  <a:buNone/>
                  <a:defRPr sz="5200" b="1" i="0" u="none" strike="noStrike" cap="none">
                    <a:solidFill>
                      <a:srgbClr val="191919"/>
                    </a:solidFill>
                    <a:latin typeface="Encode Sans"/>
                    <a:ea typeface="Encode Sans"/>
                    <a:cs typeface="Encode Sans"/>
                    <a:sym typeface="Encode Sans"/>
                  </a:defRPr>
                </a:lvl2pPr>
                <a:lvl3pPr marR="0" lvl="2" algn="ctr" rtl="0">
                  <a:lnSpc>
                    <a:spcPct val="100000"/>
                  </a:lnSpc>
                  <a:spcBef>
                    <a:spcPts val="0"/>
                  </a:spcBef>
                  <a:spcAft>
                    <a:spcPts val="0"/>
                  </a:spcAft>
                  <a:buClr>
                    <a:srgbClr val="191919"/>
                  </a:buClr>
                  <a:buSzPts val="5200"/>
                  <a:buFont typeface="Encode Sans"/>
                  <a:buNone/>
                  <a:defRPr sz="5200" b="1" i="0" u="none" strike="noStrike" cap="none">
                    <a:solidFill>
                      <a:srgbClr val="191919"/>
                    </a:solidFill>
                    <a:latin typeface="Encode Sans"/>
                    <a:ea typeface="Encode Sans"/>
                    <a:cs typeface="Encode Sans"/>
                    <a:sym typeface="Encode Sans"/>
                  </a:defRPr>
                </a:lvl3pPr>
                <a:lvl4pPr marR="0" lvl="3" algn="ctr" rtl="0">
                  <a:lnSpc>
                    <a:spcPct val="100000"/>
                  </a:lnSpc>
                  <a:spcBef>
                    <a:spcPts val="0"/>
                  </a:spcBef>
                  <a:spcAft>
                    <a:spcPts val="0"/>
                  </a:spcAft>
                  <a:buClr>
                    <a:srgbClr val="191919"/>
                  </a:buClr>
                  <a:buSzPts val="5200"/>
                  <a:buFont typeface="Encode Sans"/>
                  <a:buNone/>
                  <a:defRPr sz="5200" b="1" i="0" u="none" strike="noStrike" cap="none">
                    <a:solidFill>
                      <a:srgbClr val="191919"/>
                    </a:solidFill>
                    <a:latin typeface="Encode Sans"/>
                    <a:ea typeface="Encode Sans"/>
                    <a:cs typeface="Encode Sans"/>
                    <a:sym typeface="Encode Sans"/>
                  </a:defRPr>
                </a:lvl4pPr>
                <a:lvl5pPr marR="0" lvl="4" algn="ctr" rtl="0">
                  <a:lnSpc>
                    <a:spcPct val="100000"/>
                  </a:lnSpc>
                  <a:spcBef>
                    <a:spcPts val="0"/>
                  </a:spcBef>
                  <a:spcAft>
                    <a:spcPts val="0"/>
                  </a:spcAft>
                  <a:buClr>
                    <a:srgbClr val="191919"/>
                  </a:buClr>
                  <a:buSzPts val="5200"/>
                  <a:buFont typeface="Encode Sans"/>
                  <a:buNone/>
                  <a:defRPr sz="5200" b="1" i="0" u="none" strike="noStrike" cap="none">
                    <a:solidFill>
                      <a:srgbClr val="191919"/>
                    </a:solidFill>
                    <a:latin typeface="Encode Sans"/>
                    <a:ea typeface="Encode Sans"/>
                    <a:cs typeface="Encode Sans"/>
                    <a:sym typeface="Encode Sans"/>
                  </a:defRPr>
                </a:lvl5pPr>
                <a:lvl6pPr marR="0" lvl="5" algn="ctr" rtl="0">
                  <a:lnSpc>
                    <a:spcPct val="100000"/>
                  </a:lnSpc>
                  <a:spcBef>
                    <a:spcPts val="0"/>
                  </a:spcBef>
                  <a:spcAft>
                    <a:spcPts val="0"/>
                  </a:spcAft>
                  <a:buClr>
                    <a:srgbClr val="191919"/>
                  </a:buClr>
                  <a:buSzPts val="5200"/>
                  <a:buFont typeface="Encode Sans"/>
                  <a:buNone/>
                  <a:defRPr sz="5200" b="1" i="0" u="none" strike="noStrike" cap="none">
                    <a:solidFill>
                      <a:srgbClr val="191919"/>
                    </a:solidFill>
                    <a:latin typeface="Encode Sans"/>
                    <a:ea typeface="Encode Sans"/>
                    <a:cs typeface="Encode Sans"/>
                    <a:sym typeface="Encode Sans"/>
                  </a:defRPr>
                </a:lvl6pPr>
                <a:lvl7pPr marR="0" lvl="6" algn="ctr" rtl="0">
                  <a:lnSpc>
                    <a:spcPct val="100000"/>
                  </a:lnSpc>
                  <a:spcBef>
                    <a:spcPts val="0"/>
                  </a:spcBef>
                  <a:spcAft>
                    <a:spcPts val="0"/>
                  </a:spcAft>
                  <a:buClr>
                    <a:srgbClr val="191919"/>
                  </a:buClr>
                  <a:buSzPts val="5200"/>
                  <a:buFont typeface="Encode Sans"/>
                  <a:buNone/>
                  <a:defRPr sz="5200" b="1" i="0" u="none" strike="noStrike" cap="none">
                    <a:solidFill>
                      <a:srgbClr val="191919"/>
                    </a:solidFill>
                    <a:latin typeface="Encode Sans"/>
                    <a:ea typeface="Encode Sans"/>
                    <a:cs typeface="Encode Sans"/>
                    <a:sym typeface="Encode Sans"/>
                  </a:defRPr>
                </a:lvl7pPr>
                <a:lvl8pPr marR="0" lvl="7" algn="ctr" rtl="0">
                  <a:lnSpc>
                    <a:spcPct val="100000"/>
                  </a:lnSpc>
                  <a:spcBef>
                    <a:spcPts val="0"/>
                  </a:spcBef>
                  <a:spcAft>
                    <a:spcPts val="0"/>
                  </a:spcAft>
                  <a:buClr>
                    <a:srgbClr val="191919"/>
                  </a:buClr>
                  <a:buSzPts val="5200"/>
                  <a:buFont typeface="Encode Sans"/>
                  <a:buNone/>
                  <a:defRPr sz="5200" b="1" i="0" u="none" strike="noStrike" cap="none">
                    <a:solidFill>
                      <a:srgbClr val="191919"/>
                    </a:solidFill>
                    <a:latin typeface="Encode Sans"/>
                    <a:ea typeface="Encode Sans"/>
                    <a:cs typeface="Encode Sans"/>
                    <a:sym typeface="Encode Sans"/>
                  </a:defRPr>
                </a:lvl8pPr>
                <a:lvl9pPr marR="0" lvl="8" algn="ctr" rtl="0">
                  <a:lnSpc>
                    <a:spcPct val="100000"/>
                  </a:lnSpc>
                  <a:spcBef>
                    <a:spcPts val="0"/>
                  </a:spcBef>
                  <a:spcAft>
                    <a:spcPts val="0"/>
                  </a:spcAft>
                  <a:buClr>
                    <a:srgbClr val="191919"/>
                  </a:buClr>
                  <a:buSzPts val="5200"/>
                  <a:buFont typeface="Encode Sans"/>
                  <a:buNone/>
                  <a:defRPr sz="5200" b="1" i="0" u="none" strike="noStrike" cap="none">
                    <a:solidFill>
                      <a:srgbClr val="191919"/>
                    </a:solidFill>
                    <a:latin typeface="Encode Sans"/>
                    <a:ea typeface="Encode Sans"/>
                    <a:cs typeface="Encode Sans"/>
                    <a:sym typeface="Encode Sans"/>
                  </a:defRPr>
                </a:lvl9pPr>
              </a:lstStyle>
              <a:p>
                <a:pPr>
                  <a:lnSpc>
                    <a:spcPct val="150000"/>
                  </a:lnSpc>
                  <a:buClr>
                    <a:srgbClr val="041B2D"/>
                  </a:buClr>
                  <a:buSzPts val="3000"/>
                  <a:buFont typeface="DM Sans"/>
                  <a:buNone/>
                  <a:defRPr/>
                </a:pPr>
                <a:r>
                  <a:rPr lang="en-US" sz="2400" kern="0" dirty="0">
                    <a:solidFill>
                      <a:srgbClr val="041B2D"/>
                    </a:solidFill>
                  </a:rPr>
                  <a:t>Câu 3: </a:t>
                </a:r>
                <a:r>
                  <a:rPr lang="en-US" sz="2400" kern="0" dirty="0" err="1">
                    <a:solidFill>
                      <a:srgbClr val="041B2D"/>
                    </a:solidFill>
                  </a:rPr>
                  <a:t>Trường</a:t>
                </a:r>
                <a:r>
                  <a:rPr lang="en-US" sz="2400" kern="0" dirty="0">
                    <a:solidFill>
                      <a:srgbClr val="041B2D"/>
                    </a:solidFill>
                  </a:rPr>
                  <a:t> </a:t>
                </a:r>
                <a:r>
                  <a:rPr lang="en-US" sz="2400" kern="0" dirty="0" err="1">
                    <a:solidFill>
                      <a:srgbClr val="041B2D"/>
                    </a:solidFill>
                  </a:rPr>
                  <a:t>hợp</a:t>
                </a:r>
                <a:r>
                  <a:rPr lang="en-US" sz="2400" kern="0" dirty="0">
                    <a:solidFill>
                      <a:srgbClr val="041B2D"/>
                    </a:solidFill>
                  </a:rPr>
                  <a:t> </a:t>
                </a:r>
                <a:r>
                  <a:rPr lang="en-US" sz="2400" kern="0" dirty="0" err="1">
                    <a:solidFill>
                      <a:srgbClr val="041B2D"/>
                    </a:solidFill>
                  </a:rPr>
                  <a:t>nào</a:t>
                </a:r>
                <a:r>
                  <a:rPr lang="en-US" sz="2400" kern="0" dirty="0">
                    <a:solidFill>
                      <a:srgbClr val="041B2D"/>
                    </a:solidFill>
                  </a:rPr>
                  <a:t> </a:t>
                </a:r>
                <a:r>
                  <a:rPr lang="en-US" sz="2400" kern="0" dirty="0" err="1">
                    <a:solidFill>
                      <a:srgbClr val="041B2D"/>
                    </a:solidFill>
                  </a:rPr>
                  <a:t>sau</a:t>
                </a:r>
                <a:r>
                  <a:rPr lang="en-US" sz="2400" kern="0" dirty="0">
                    <a:solidFill>
                      <a:srgbClr val="041B2D"/>
                    </a:solidFill>
                  </a:rPr>
                  <a:t> </a:t>
                </a:r>
                <a:r>
                  <a:rPr lang="en-US" sz="2400" kern="0" dirty="0" err="1">
                    <a:solidFill>
                      <a:srgbClr val="041B2D"/>
                    </a:solidFill>
                  </a:rPr>
                  <a:t>đây</a:t>
                </a:r>
                <a:r>
                  <a:rPr lang="en-US" sz="2400" kern="0" dirty="0">
                    <a:solidFill>
                      <a:srgbClr val="041B2D"/>
                    </a:solidFill>
                  </a:rPr>
                  <a:t> </a:t>
                </a:r>
                <a:r>
                  <a:rPr lang="en-US" sz="2400" kern="0" dirty="0" err="1">
                    <a:solidFill>
                      <a:srgbClr val="041B2D"/>
                    </a:solidFill>
                  </a:rPr>
                  <a:t>xảy</a:t>
                </a:r>
                <a:r>
                  <a:rPr lang="en-US" sz="2400" kern="0" dirty="0">
                    <a:solidFill>
                      <a:srgbClr val="041B2D"/>
                    </a:solidFill>
                  </a:rPr>
                  <a:t> </a:t>
                </a:r>
                <a:r>
                  <a:rPr lang="en-US" sz="2400" kern="0" dirty="0" err="1">
                    <a:solidFill>
                      <a:srgbClr val="041B2D"/>
                    </a:solidFill>
                  </a:rPr>
                  <a:t>ra</a:t>
                </a:r>
                <a:r>
                  <a:rPr lang="en-US" sz="2400" kern="0" dirty="0">
                    <a:solidFill>
                      <a:srgbClr val="041B2D"/>
                    </a:solidFill>
                  </a:rPr>
                  <a:t> </a:t>
                </a:r>
                <a:r>
                  <a:rPr lang="en-US" sz="2400" kern="0" dirty="0" err="1">
                    <a:solidFill>
                      <a:srgbClr val="041B2D"/>
                    </a:solidFill>
                  </a:rPr>
                  <a:t>phản</a:t>
                </a:r>
                <a:r>
                  <a:rPr lang="en-US" sz="2400" kern="0" dirty="0">
                    <a:solidFill>
                      <a:srgbClr val="041B2D"/>
                    </a:solidFill>
                  </a:rPr>
                  <a:t> </a:t>
                </a:r>
                <a:r>
                  <a:rPr lang="en-US" sz="2400" kern="0" dirty="0" err="1">
                    <a:solidFill>
                      <a:srgbClr val="041B2D"/>
                    </a:solidFill>
                  </a:rPr>
                  <a:t>xạ</a:t>
                </a:r>
                <a:r>
                  <a:rPr lang="en-US" sz="2400" kern="0" dirty="0">
                    <a:solidFill>
                      <a:srgbClr val="041B2D"/>
                    </a:solidFill>
                  </a:rPr>
                  <a:t> </a:t>
                </a:r>
                <a:r>
                  <a:rPr lang="en-US" sz="2400" kern="0" dirty="0" err="1">
                    <a:solidFill>
                      <a:srgbClr val="041B2D"/>
                    </a:solidFill>
                  </a:rPr>
                  <a:t>toàn</a:t>
                </a:r>
                <a:r>
                  <a:rPr lang="en-US" sz="2400" kern="0" dirty="0">
                    <a:solidFill>
                      <a:srgbClr val="041B2D"/>
                    </a:solidFill>
                  </a:rPr>
                  <a:t> </a:t>
                </a:r>
                <a:r>
                  <a:rPr lang="en-US" sz="2400" kern="0" dirty="0" err="1">
                    <a:solidFill>
                      <a:srgbClr val="041B2D"/>
                    </a:solidFill>
                  </a:rPr>
                  <a:t>phần</a:t>
                </a:r>
                <a:endParaRPr lang="en-US" sz="2400" kern="0" dirty="0">
                  <a:solidFill>
                    <a:srgbClr val="041B2D"/>
                  </a:solidFill>
                </a:endParaRPr>
              </a:p>
              <a:p>
                <a:pPr>
                  <a:lnSpc>
                    <a:spcPct val="150000"/>
                  </a:lnSpc>
                  <a:buClr>
                    <a:srgbClr val="041B2D"/>
                  </a:buClr>
                  <a:buSzPts val="3000"/>
                  <a:defRPr/>
                </a:pPr>
                <a:r>
                  <a:rPr lang="en-US" sz="2400" kern="0" dirty="0">
                    <a:solidFill>
                      <a:srgbClr val="041B2D"/>
                    </a:solidFill>
                  </a:rPr>
                  <a:t>A. </a:t>
                </a:r>
                <a:r>
                  <a:rPr lang="en-US" sz="2400" b="0" kern="0" dirty="0">
                    <a:solidFill>
                      <a:srgbClr val="041B2D"/>
                    </a:solidFill>
                    <a:latin typeface="Arial" panose="020B0604020202020204" pitchFamily="34" charset="0"/>
                    <a:cs typeface="Arial" panose="020B0604020202020204" pitchFamily="34" charset="0"/>
                    <a:sym typeface="Arial"/>
                  </a:rPr>
                  <a:t>i </a:t>
                </a:r>
                <a14:m>
                  <m:oMath xmlns:m="http://schemas.openxmlformats.org/officeDocument/2006/math">
                    <m:r>
                      <a:rPr lang="en-US" sz="2400" b="0" i="1" kern="0">
                        <a:solidFill>
                          <a:srgbClr val="041B2D"/>
                        </a:solidFill>
                        <a:latin typeface="Cambria Math" panose="02040503050406030204" pitchFamily="18" charset="0"/>
                        <a:ea typeface="Cambria Math" panose="02040503050406030204" pitchFamily="18" charset="0"/>
                        <a:cs typeface="Arial" panose="020B0604020202020204" pitchFamily="34" charset="0"/>
                        <a:sym typeface="Arial"/>
                      </a:rPr>
                      <m:t>≤</m:t>
                    </m:r>
                  </m:oMath>
                </a14:m>
                <a:r>
                  <a:rPr lang="en-US" sz="2400" b="0" kern="0" dirty="0">
                    <a:solidFill>
                      <a:srgbClr val="041B2D"/>
                    </a:solidFill>
                    <a:latin typeface="Arial" panose="020B0604020202020204" pitchFamily="34" charset="0"/>
                    <a:cs typeface="Arial" panose="020B0604020202020204" pitchFamily="34" charset="0"/>
                    <a:sym typeface="Arial"/>
                  </a:rPr>
                  <a:t> i</a:t>
                </a:r>
                <a:r>
                  <a:rPr lang="en-US" sz="2400" b="0" kern="0" baseline="-25000" dirty="0">
                    <a:solidFill>
                      <a:srgbClr val="041B2D"/>
                    </a:solidFill>
                    <a:latin typeface="Arial" panose="020B0604020202020204" pitchFamily="34" charset="0"/>
                    <a:cs typeface="Arial" panose="020B0604020202020204" pitchFamily="34" charset="0"/>
                    <a:sym typeface="Arial"/>
                  </a:rPr>
                  <a:t>th</a:t>
                </a:r>
                <a:r>
                  <a:rPr lang="en-US" sz="2400" b="0" kern="0" dirty="0">
                    <a:solidFill>
                      <a:srgbClr val="041B2D"/>
                    </a:solidFill>
                    <a:latin typeface="Arial" panose="020B0604020202020204" pitchFamily="34" charset="0"/>
                    <a:cs typeface="Arial" panose="020B0604020202020204" pitchFamily="34" charset="0"/>
                    <a:sym typeface="Arial"/>
                  </a:rPr>
                  <a:t/>
                </a:r>
                <a:br>
                  <a:rPr lang="en-US" sz="2400" b="0" kern="0" dirty="0">
                    <a:solidFill>
                      <a:srgbClr val="041B2D"/>
                    </a:solidFill>
                    <a:latin typeface="Arial" panose="020B0604020202020204" pitchFamily="34" charset="0"/>
                    <a:cs typeface="Arial" panose="020B0604020202020204" pitchFamily="34" charset="0"/>
                    <a:sym typeface="Arial"/>
                  </a:rPr>
                </a:br>
                <a:r>
                  <a:rPr lang="en-US" sz="2400" kern="0" dirty="0">
                    <a:solidFill>
                      <a:srgbClr val="041B2D"/>
                    </a:solidFill>
                  </a:rPr>
                  <a:t>B. </a:t>
                </a:r>
                <a:r>
                  <a:rPr lang="en-US" sz="2400" b="0" kern="0" dirty="0">
                    <a:solidFill>
                      <a:srgbClr val="041B2D"/>
                    </a:solidFill>
                    <a:latin typeface="Arial" panose="020B0604020202020204" pitchFamily="34" charset="0"/>
                    <a:cs typeface="Arial" panose="020B0604020202020204" pitchFamily="34" charset="0"/>
                    <a:sym typeface="Arial"/>
                  </a:rPr>
                  <a:t>i </a:t>
                </a:r>
                <a14:m>
                  <m:oMath xmlns:m="http://schemas.openxmlformats.org/officeDocument/2006/math">
                    <m:r>
                      <a:rPr lang="en-US" sz="2400" b="0" i="1" kern="0" smtClean="0">
                        <a:solidFill>
                          <a:srgbClr val="041B2D"/>
                        </a:solidFill>
                        <a:latin typeface="Cambria Math" panose="02040503050406030204" pitchFamily="18" charset="0"/>
                        <a:ea typeface="Cambria Math" panose="02040503050406030204" pitchFamily="18" charset="0"/>
                        <a:cs typeface="Arial" panose="020B0604020202020204" pitchFamily="34" charset="0"/>
                        <a:sym typeface="Arial"/>
                      </a:rPr>
                      <m:t>&lt;</m:t>
                    </m:r>
                  </m:oMath>
                </a14:m>
                <a:r>
                  <a:rPr lang="en-US" sz="2400" b="0" kern="0" dirty="0">
                    <a:solidFill>
                      <a:srgbClr val="041B2D"/>
                    </a:solidFill>
                    <a:latin typeface="Arial" panose="020B0604020202020204" pitchFamily="34" charset="0"/>
                    <a:cs typeface="Arial" panose="020B0604020202020204" pitchFamily="34" charset="0"/>
                    <a:sym typeface="Arial"/>
                  </a:rPr>
                  <a:t> </a:t>
                </a:r>
                <a:r>
                  <a:rPr lang="en-US" sz="2400" b="0" kern="0" dirty="0" err="1">
                    <a:solidFill>
                      <a:srgbClr val="041B2D"/>
                    </a:solidFill>
                    <a:latin typeface="Arial" panose="020B0604020202020204" pitchFamily="34" charset="0"/>
                    <a:cs typeface="Arial" panose="020B0604020202020204" pitchFamily="34" charset="0"/>
                    <a:sym typeface="Arial"/>
                  </a:rPr>
                  <a:t>i</a:t>
                </a:r>
                <a:r>
                  <a:rPr lang="en-US" sz="2400" b="0" kern="0" baseline="-25000" dirty="0" err="1">
                    <a:solidFill>
                      <a:srgbClr val="041B2D"/>
                    </a:solidFill>
                    <a:latin typeface="Arial" panose="020B0604020202020204" pitchFamily="34" charset="0"/>
                    <a:cs typeface="Arial" panose="020B0604020202020204" pitchFamily="34" charset="0"/>
                    <a:sym typeface="Arial"/>
                  </a:rPr>
                  <a:t>th</a:t>
                </a:r>
                <a:r>
                  <a:rPr lang="en-US" sz="2400" b="0" kern="0" dirty="0">
                    <a:solidFill>
                      <a:srgbClr val="041B2D"/>
                    </a:solidFill>
                    <a:latin typeface="Arial" panose="020B0604020202020204" pitchFamily="34" charset="0"/>
                    <a:cs typeface="Arial" panose="020B0604020202020204" pitchFamily="34" charset="0"/>
                    <a:sym typeface="Arial"/>
                  </a:rPr>
                  <a:t/>
                </a:r>
                <a:br>
                  <a:rPr lang="en-US" sz="2400" b="0" kern="0" dirty="0">
                    <a:solidFill>
                      <a:srgbClr val="041B2D"/>
                    </a:solidFill>
                    <a:latin typeface="Arial" panose="020B0604020202020204" pitchFamily="34" charset="0"/>
                    <a:cs typeface="Arial" panose="020B0604020202020204" pitchFamily="34" charset="0"/>
                    <a:sym typeface="Arial"/>
                  </a:rPr>
                </a:br>
                <a:r>
                  <a:rPr lang="en-US" sz="2400" kern="0" dirty="0">
                    <a:solidFill>
                      <a:srgbClr val="041B2D"/>
                    </a:solidFill>
                  </a:rPr>
                  <a:t>C. </a:t>
                </a:r>
                <a:r>
                  <a:rPr lang="en-US" sz="2400" b="0" kern="0" dirty="0">
                    <a:solidFill>
                      <a:srgbClr val="041B2D"/>
                    </a:solidFill>
                    <a:latin typeface="Arial" panose="020B0604020202020204" pitchFamily="34" charset="0"/>
                    <a:cs typeface="Arial" panose="020B0604020202020204" pitchFamily="34" charset="0"/>
                    <a:sym typeface="Arial"/>
                  </a:rPr>
                  <a:t>i </a:t>
                </a:r>
                <a14:m>
                  <m:oMath xmlns:m="http://schemas.openxmlformats.org/officeDocument/2006/math">
                    <m:r>
                      <a:rPr lang="en-US" sz="2400" b="0" i="1" kern="0" smtClean="0">
                        <a:solidFill>
                          <a:srgbClr val="041B2D"/>
                        </a:solidFill>
                        <a:latin typeface="Cambria Math" panose="02040503050406030204" pitchFamily="18" charset="0"/>
                        <a:ea typeface="Cambria Math" panose="02040503050406030204" pitchFamily="18" charset="0"/>
                        <a:cs typeface="Arial" panose="020B0604020202020204" pitchFamily="34" charset="0"/>
                        <a:sym typeface="Arial"/>
                      </a:rPr>
                      <m:t>=</m:t>
                    </m:r>
                  </m:oMath>
                </a14:m>
                <a:r>
                  <a:rPr lang="en-US" sz="2400" b="0" kern="0" dirty="0">
                    <a:solidFill>
                      <a:srgbClr val="041B2D"/>
                    </a:solidFill>
                    <a:latin typeface="Arial" panose="020B0604020202020204" pitchFamily="34" charset="0"/>
                    <a:cs typeface="Arial" panose="020B0604020202020204" pitchFamily="34" charset="0"/>
                    <a:sym typeface="Arial"/>
                  </a:rPr>
                  <a:t> </a:t>
                </a:r>
                <a:r>
                  <a:rPr lang="en-US" sz="2400" b="0" kern="0" dirty="0" err="1">
                    <a:solidFill>
                      <a:srgbClr val="041B2D"/>
                    </a:solidFill>
                    <a:latin typeface="Arial" panose="020B0604020202020204" pitchFamily="34" charset="0"/>
                    <a:cs typeface="Arial" panose="020B0604020202020204" pitchFamily="34" charset="0"/>
                    <a:sym typeface="Arial"/>
                  </a:rPr>
                  <a:t>i</a:t>
                </a:r>
                <a:r>
                  <a:rPr lang="en-US" sz="2400" b="0" kern="0" baseline="-25000" dirty="0" err="1">
                    <a:solidFill>
                      <a:srgbClr val="041B2D"/>
                    </a:solidFill>
                    <a:latin typeface="Arial" panose="020B0604020202020204" pitchFamily="34" charset="0"/>
                    <a:cs typeface="Arial" panose="020B0604020202020204" pitchFamily="34" charset="0"/>
                    <a:sym typeface="Arial"/>
                  </a:rPr>
                  <a:t>th</a:t>
                </a:r>
                <a:r>
                  <a:rPr lang="en-US" sz="2400" b="0" kern="0" dirty="0">
                    <a:solidFill>
                      <a:srgbClr val="041B2D"/>
                    </a:solidFill>
                    <a:latin typeface="Arial" panose="020B0604020202020204" pitchFamily="34" charset="0"/>
                    <a:cs typeface="Arial" panose="020B0604020202020204" pitchFamily="34" charset="0"/>
                    <a:sym typeface="Arial"/>
                  </a:rPr>
                  <a:t/>
                </a:r>
                <a:br>
                  <a:rPr lang="en-US" sz="2400" b="0" kern="0" dirty="0">
                    <a:solidFill>
                      <a:srgbClr val="041B2D"/>
                    </a:solidFill>
                    <a:latin typeface="Arial" panose="020B0604020202020204" pitchFamily="34" charset="0"/>
                    <a:cs typeface="Arial" panose="020B0604020202020204" pitchFamily="34" charset="0"/>
                    <a:sym typeface="Arial"/>
                  </a:rPr>
                </a:br>
                <a:r>
                  <a:rPr lang="en-US" sz="2400" kern="0" dirty="0">
                    <a:solidFill>
                      <a:srgbClr val="041B2D"/>
                    </a:solidFill>
                  </a:rPr>
                  <a:t>D. </a:t>
                </a:r>
                <a:r>
                  <a:rPr lang="en-US" sz="2400" b="0" kern="0" dirty="0" err="1">
                    <a:solidFill>
                      <a:srgbClr val="041B2D"/>
                    </a:solidFill>
                    <a:latin typeface="Arial" panose="020B0604020202020204" pitchFamily="34" charset="0"/>
                    <a:cs typeface="Arial" panose="020B0604020202020204" pitchFamily="34" charset="0"/>
                    <a:sym typeface="Arial"/>
                  </a:rPr>
                  <a:t>i</a:t>
                </a:r>
                <a:r>
                  <a:rPr lang="en-US" sz="2400" b="0" kern="0" dirty="0">
                    <a:solidFill>
                      <a:srgbClr val="041B2D"/>
                    </a:solidFill>
                    <a:latin typeface="Arial" panose="020B0604020202020204" pitchFamily="34" charset="0"/>
                    <a:cs typeface="Arial" panose="020B0604020202020204" pitchFamily="34" charset="0"/>
                    <a:sym typeface="Arial"/>
                  </a:rPr>
                  <a:t> </a:t>
                </a:r>
                <a14:m>
                  <m:oMath xmlns:m="http://schemas.openxmlformats.org/officeDocument/2006/math">
                    <m:r>
                      <a:rPr lang="en-US" sz="2400" b="0" i="1" kern="0" smtClean="0">
                        <a:solidFill>
                          <a:srgbClr val="041B2D"/>
                        </a:solidFill>
                        <a:latin typeface="Cambria Math" panose="02040503050406030204" pitchFamily="18" charset="0"/>
                        <a:ea typeface="Cambria Math" panose="02040503050406030204" pitchFamily="18" charset="0"/>
                        <a:cs typeface="Arial" panose="020B0604020202020204" pitchFamily="34" charset="0"/>
                        <a:sym typeface="Arial"/>
                      </a:rPr>
                      <m:t>≥</m:t>
                    </m:r>
                  </m:oMath>
                </a14:m>
                <a:r>
                  <a:rPr lang="en-US" sz="2400" b="0" kern="0" dirty="0">
                    <a:solidFill>
                      <a:srgbClr val="041B2D"/>
                    </a:solidFill>
                    <a:latin typeface="Arial" panose="020B0604020202020204" pitchFamily="34" charset="0"/>
                    <a:cs typeface="Arial" panose="020B0604020202020204" pitchFamily="34" charset="0"/>
                    <a:sym typeface="Arial"/>
                  </a:rPr>
                  <a:t> </a:t>
                </a:r>
                <a:r>
                  <a:rPr lang="en-US" sz="2400" b="0" kern="0" dirty="0" err="1">
                    <a:solidFill>
                      <a:srgbClr val="041B2D"/>
                    </a:solidFill>
                    <a:latin typeface="Arial" panose="020B0604020202020204" pitchFamily="34" charset="0"/>
                    <a:cs typeface="Arial" panose="020B0604020202020204" pitchFamily="34" charset="0"/>
                    <a:sym typeface="Arial"/>
                  </a:rPr>
                  <a:t>i</a:t>
                </a:r>
                <a:r>
                  <a:rPr lang="en-US" sz="2400" b="0" kern="0" baseline="-25000" dirty="0" err="1">
                    <a:solidFill>
                      <a:srgbClr val="041B2D"/>
                    </a:solidFill>
                    <a:latin typeface="Arial" panose="020B0604020202020204" pitchFamily="34" charset="0"/>
                    <a:cs typeface="Arial" panose="020B0604020202020204" pitchFamily="34" charset="0"/>
                    <a:sym typeface="Arial"/>
                  </a:rPr>
                  <a:t>th</a:t>
                </a:r>
                <a:r>
                  <a:rPr lang="en-US" sz="2400" b="0" kern="0" dirty="0">
                    <a:solidFill>
                      <a:srgbClr val="041B2D"/>
                    </a:solidFill>
                    <a:latin typeface="Arial" panose="020B0604020202020204" pitchFamily="34" charset="0"/>
                    <a:cs typeface="Arial" panose="020B0604020202020204" pitchFamily="34" charset="0"/>
                    <a:sym typeface="Arial"/>
                  </a:rPr>
                  <a:t/>
                </a:r>
                <a:br>
                  <a:rPr lang="en-US" sz="2400" b="0" kern="0" dirty="0">
                    <a:solidFill>
                      <a:srgbClr val="041B2D"/>
                    </a:solidFill>
                    <a:latin typeface="Arial" panose="020B0604020202020204" pitchFamily="34" charset="0"/>
                    <a:cs typeface="Arial" panose="020B0604020202020204" pitchFamily="34" charset="0"/>
                    <a:sym typeface="Arial"/>
                  </a:rPr>
                </a:br>
                <a:endParaRPr lang="en-US" sz="2400" kern="0" dirty="0">
                  <a:solidFill>
                    <a:srgbClr val="041B2D"/>
                  </a:solidFill>
                </a:endParaRPr>
              </a:p>
            </p:txBody>
          </p:sp>
        </mc:Choice>
        <mc:Fallback xmlns="">
          <p:sp>
            <p:nvSpPr>
              <p:cNvPr id="4" name="Google Shape;318;p39">
                <a:extLst>
                  <a:ext uri="{FF2B5EF4-FFF2-40B4-BE49-F238E27FC236}">
                    <a16:creationId xmlns:a16="http://schemas.microsoft.com/office/drawing/2014/main" id="{1DCF72FC-87C9-5CB6-97E8-A62C16E2776F}"/>
                  </a:ext>
                </a:extLst>
              </p:cNvPr>
              <p:cNvSpPr txBox="1">
                <a:spLocks noRot="1" noChangeAspect="1" noMove="1" noResize="1" noEditPoints="1" noAdjustHandles="1" noChangeArrowheads="1" noChangeShapeType="1" noTextEdit="1"/>
              </p:cNvSpPr>
              <p:nvPr/>
            </p:nvSpPr>
            <p:spPr>
              <a:xfrm>
                <a:off x="587980" y="1150352"/>
                <a:ext cx="8556020" cy="2488960"/>
              </a:xfrm>
              <a:prstGeom prst="rect">
                <a:avLst/>
              </a:prstGeom>
              <a:blipFill>
                <a:blip r:embed="rId2"/>
                <a:stretch>
                  <a:fillRect l="-1068" b="-18873"/>
                </a:stretch>
              </a:blipFill>
              <a:ln>
                <a:noFill/>
              </a:ln>
            </p:spPr>
            <p:txBody>
              <a:bodyPr/>
              <a:lstStyle/>
              <a:p>
                <a:r>
                  <a:rPr lang="en-US">
                    <a:noFill/>
                  </a:rPr>
                  <a:t> </a:t>
                </a:r>
              </a:p>
            </p:txBody>
          </p:sp>
        </mc:Fallback>
      </mc:AlternateContent>
      <p:sp>
        <p:nvSpPr>
          <p:cNvPr id="5" name="Rectangle: Rounded Corners 4">
            <a:extLst>
              <a:ext uri="{FF2B5EF4-FFF2-40B4-BE49-F238E27FC236}">
                <a16:creationId xmlns:a16="http://schemas.microsoft.com/office/drawing/2014/main" xmlns="" id="{D8B626FF-1CD5-60D7-F1BC-2E0D1C24C280}"/>
              </a:ext>
            </a:extLst>
          </p:cNvPr>
          <p:cNvSpPr/>
          <p:nvPr/>
        </p:nvSpPr>
        <p:spPr>
          <a:xfrm>
            <a:off x="587980" y="4625189"/>
            <a:ext cx="7077456" cy="699008"/>
          </a:xfrm>
          <a:prstGeom prst="roundRect">
            <a:avLst/>
          </a:prstGeom>
          <a:noFill/>
          <a:ln>
            <a:solidFill>
              <a:srgbClr val="FF6D6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2400" kern="0">
              <a:solidFill>
                <a:srgbClr val="F8F8F8"/>
              </a:solidFill>
              <a:sym typeface="Arial"/>
            </a:endParaRPr>
          </a:p>
        </p:txBody>
      </p:sp>
    </p:spTree>
    <p:extLst>
      <p:ext uri="{BB962C8B-B14F-4D97-AF65-F5344CB8AC3E}">
        <p14:creationId xmlns:p14="http://schemas.microsoft.com/office/powerpoint/2010/main" val="2009601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318;p39">
            <a:extLst>
              <a:ext uri="{FF2B5EF4-FFF2-40B4-BE49-F238E27FC236}">
                <a16:creationId xmlns:a16="http://schemas.microsoft.com/office/drawing/2014/main" xmlns="" id="{AC8A2597-FE6A-D62A-3F34-17760A68A7E0}"/>
              </a:ext>
            </a:extLst>
          </p:cNvPr>
          <p:cNvSpPr txBox="1">
            <a:spLocks/>
          </p:cNvSpPr>
          <p:nvPr/>
        </p:nvSpPr>
        <p:spPr>
          <a:xfrm>
            <a:off x="587980" y="1533804"/>
            <a:ext cx="8556020" cy="472475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191919"/>
              </a:buClr>
              <a:buSzPts val="5200"/>
              <a:buFont typeface="Encode Sans"/>
              <a:buNone/>
              <a:defRPr sz="4500" b="1" i="0" u="none" strike="noStrike" cap="none">
                <a:solidFill>
                  <a:schemeClr val="dk1"/>
                </a:solidFill>
                <a:latin typeface="Encode Sans"/>
                <a:ea typeface="Encode Sans"/>
                <a:cs typeface="Encode Sans"/>
                <a:sym typeface="Encode Sans"/>
              </a:defRPr>
            </a:lvl1pPr>
            <a:lvl2pPr marR="0" lvl="1" algn="ctr" rtl="0">
              <a:lnSpc>
                <a:spcPct val="100000"/>
              </a:lnSpc>
              <a:spcBef>
                <a:spcPts val="0"/>
              </a:spcBef>
              <a:spcAft>
                <a:spcPts val="0"/>
              </a:spcAft>
              <a:buClr>
                <a:srgbClr val="191919"/>
              </a:buClr>
              <a:buSzPts val="5200"/>
              <a:buFont typeface="Encode Sans"/>
              <a:buNone/>
              <a:defRPr sz="5200" b="1" i="0" u="none" strike="noStrike" cap="none">
                <a:solidFill>
                  <a:srgbClr val="191919"/>
                </a:solidFill>
                <a:latin typeface="Encode Sans"/>
                <a:ea typeface="Encode Sans"/>
                <a:cs typeface="Encode Sans"/>
                <a:sym typeface="Encode Sans"/>
              </a:defRPr>
            </a:lvl2pPr>
            <a:lvl3pPr marR="0" lvl="2" algn="ctr" rtl="0">
              <a:lnSpc>
                <a:spcPct val="100000"/>
              </a:lnSpc>
              <a:spcBef>
                <a:spcPts val="0"/>
              </a:spcBef>
              <a:spcAft>
                <a:spcPts val="0"/>
              </a:spcAft>
              <a:buClr>
                <a:srgbClr val="191919"/>
              </a:buClr>
              <a:buSzPts val="5200"/>
              <a:buFont typeface="Encode Sans"/>
              <a:buNone/>
              <a:defRPr sz="5200" b="1" i="0" u="none" strike="noStrike" cap="none">
                <a:solidFill>
                  <a:srgbClr val="191919"/>
                </a:solidFill>
                <a:latin typeface="Encode Sans"/>
                <a:ea typeface="Encode Sans"/>
                <a:cs typeface="Encode Sans"/>
                <a:sym typeface="Encode Sans"/>
              </a:defRPr>
            </a:lvl3pPr>
            <a:lvl4pPr marR="0" lvl="3" algn="ctr" rtl="0">
              <a:lnSpc>
                <a:spcPct val="100000"/>
              </a:lnSpc>
              <a:spcBef>
                <a:spcPts val="0"/>
              </a:spcBef>
              <a:spcAft>
                <a:spcPts val="0"/>
              </a:spcAft>
              <a:buClr>
                <a:srgbClr val="191919"/>
              </a:buClr>
              <a:buSzPts val="5200"/>
              <a:buFont typeface="Encode Sans"/>
              <a:buNone/>
              <a:defRPr sz="5200" b="1" i="0" u="none" strike="noStrike" cap="none">
                <a:solidFill>
                  <a:srgbClr val="191919"/>
                </a:solidFill>
                <a:latin typeface="Encode Sans"/>
                <a:ea typeface="Encode Sans"/>
                <a:cs typeface="Encode Sans"/>
                <a:sym typeface="Encode Sans"/>
              </a:defRPr>
            </a:lvl4pPr>
            <a:lvl5pPr marR="0" lvl="4" algn="ctr" rtl="0">
              <a:lnSpc>
                <a:spcPct val="100000"/>
              </a:lnSpc>
              <a:spcBef>
                <a:spcPts val="0"/>
              </a:spcBef>
              <a:spcAft>
                <a:spcPts val="0"/>
              </a:spcAft>
              <a:buClr>
                <a:srgbClr val="191919"/>
              </a:buClr>
              <a:buSzPts val="5200"/>
              <a:buFont typeface="Encode Sans"/>
              <a:buNone/>
              <a:defRPr sz="5200" b="1" i="0" u="none" strike="noStrike" cap="none">
                <a:solidFill>
                  <a:srgbClr val="191919"/>
                </a:solidFill>
                <a:latin typeface="Encode Sans"/>
                <a:ea typeface="Encode Sans"/>
                <a:cs typeface="Encode Sans"/>
                <a:sym typeface="Encode Sans"/>
              </a:defRPr>
            </a:lvl5pPr>
            <a:lvl6pPr marR="0" lvl="5" algn="ctr" rtl="0">
              <a:lnSpc>
                <a:spcPct val="100000"/>
              </a:lnSpc>
              <a:spcBef>
                <a:spcPts val="0"/>
              </a:spcBef>
              <a:spcAft>
                <a:spcPts val="0"/>
              </a:spcAft>
              <a:buClr>
                <a:srgbClr val="191919"/>
              </a:buClr>
              <a:buSzPts val="5200"/>
              <a:buFont typeface="Encode Sans"/>
              <a:buNone/>
              <a:defRPr sz="5200" b="1" i="0" u="none" strike="noStrike" cap="none">
                <a:solidFill>
                  <a:srgbClr val="191919"/>
                </a:solidFill>
                <a:latin typeface="Encode Sans"/>
                <a:ea typeface="Encode Sans"/>
                <a:cs typeface="Encode Sans"/>
                <a:sym typeface="Encode Sans"/>
              </a:defRPr>
            </a:lvl6pPr>
            <a:lvl7pPr marR="0" lvl="6" algn="ctr" rtl="0">
              <a:lnSpc>
                <a:spcPct val="100000"/>
              </a:lnSpc>
              <a:spcBef>
                <a:spcPts val="0"/>
              </a:spcBef>
              <a:spcAft>
                <a:spcPts val="0"/>
              </a:spcAft>
              <a:buClr>
                <a:srgbClr val="191919"/>
              </a:buClr>
              <a:buSzPts val="5200"/>
              <a:buFont typeface="Encode Sans"/>
              <a:buNone/>
              <a:defRPr sz="5200" b="1" i="0" u="none" strike="noStrike" cap="none">
                <a:solidFill>
                  <a:srgbClr val="191919"/>
                </a:solidFill>
                <a:latin typeface="Encode Sans"/>
                <a:ea typeface="Encode Sans"/>
                <a:cs typeface="Encode Sans"/>
                <a:sym typeface="Encode Sans"/>
              </a:defRPr>
            </a:lvl7pPr>
            <a:lvl8pPr marR="0" lvl="7" algn="ctr" rtl="0">
              <a:lnSpc>
                <a:spcPct val="100000"/>
              </a:lnSpc>
              <a:spcBef>
                <a:spcPts val="0"/>
              </a:spcBef>
              <a:spcAft>
                <a:spcPts val="0"/>
              </a:spcAft>
              <a:buClr>
                <a:srgbClr val="191919"/>
              </a:buClr>
              <a:buSzPts val="5200"/>
              <a:buFont typeface="Encode Sans"/>
              <a:buNone/>
              <a:defRPr sz="5200" b="1" i="0" u="none" strike="noStrike" cap="none">
                <a:solidFill>
                  <a:srgbClr val="191919"/>
                </a:solidFill>
                <a:latin typeface="Encode Sans"/>
                <a:ea typeface="Encode Sans"/>
                <a:cs typeface="Encode Sans"/>
                <a:sym typeface="Encode Sans"/>
              </a:defRPr>
            </a:lvl8pPr>
            <a:lvl9pPr marR="0" lvl="8" algn="ctr" rtl="0">
              <a:lnSpc>
                <a:spcPct val="100000"/>
              </a:lnSpc>
              <a:spcBef>
                <a:spcPts val="0"/>
              </a:spcBef>
              <a:spcAft>
                <a:spcPts val="0"/>
              </a:spcAft>
              <a:buClr>
                <a:srgbClr val="191919"/>
              </a:buClr>
              <a:buSzPts val="5200"/>
              <a:buFont typeface="Encode Sans"/>
              <a:buNone/>
              <a:defRPr sz="5200" b="1" i="0" u="none" strike="noStrike" cap="none">
                <a:solidFill>
                  <a:srgbClr val="191919"/>
                </a:solidFill>
                <a:latin typeface="Encode Sans"/>
                <a:ea typeface="Encode Sans"/>
                <a:cs typeface="Encode Sans"/>
                <a:sym typeface="Encode Sans"/>
              </a:defRPr>
            </a:lvl9pPr>
          </a:lstStyle>
          <a:p>
            <a:pPr>
              <a:lnSpc>
                <a:spcPct val="150000"/>
              </a:lnSpc>
              <a:buClr>
                <a:srgbClr val="041B2D"/>
              </a:buClr>
              <a:buSzPts val="3000"/>
              <a:buFont typeface="DM Sans"/>
              <a:buNone/>
              <a:defRPr/>
            </a:pPr>
            <a:r>
              <a:rPr lang="en-US" sz="2400" kern="0" dirty="0" err="1">
                <a:solidFill>
                  <a:srgbClr val="041B2D"/>
                </a:solidFill>
              </a:rPr>
              <a:t>Câu</a:t>
            </a:r>
            <a:r>
              <a:rPr lang="en-US" sz="2400" kern="0" dirty="0">
                <a:solidFill>
                  <a:srgbClr val="041B2D"/>
                </a:solidFill>
              </a:rPr>
              <a:t> 4: </a:t>
            </a:r>
            <a:r>
              <a:rPr lang="en-US" sz="2400" kern="0" dirty="0" err="1">
                <a:solidFill>
                  <a:srgbClr val="041B2D"/>
                </a:solidFill>
              </a:rPr>
              <a:t>Trường</a:t>
            </a:r>
            <a:r>
              <a:rPr lang="en-US" sz="2400" kern="0" dirty="0">
                <a:solidFill>
                  <a:srgbClr val="041B2D"/>
                </a:solidFill>
              </a:rPr>
              <a:t> </a:t>
            </a:r>
            <a:r>
              <a:rPr lang="en-US" sz="2400" kern="0" dirty="0" err="1">
                <a:solidFill>
                  <a:srgbClr val="041B2D"/>
                </a:solidFill>
              </a:rPr>
              <a:t>hợp</a:t>
            </a:r>
            <a:r>
              <a:rPr lang="en-US" sz="2400" kern="0" dirty="0">
                <a:solidFill>
                  <a:srgbClr val="041B2D"/>
                </a:solidFill>
              </a:rPr>
              <a:t> </a:t>
            </a:r>
            <a:r>
              <a:rPr lang="en-US" sz="2400" kern="0" dirty="0" err="1">
                <a:solidFill>
                  <a:srgbClr val="041B2D"/>
                </a:solidFill>
              </a:rPr>
              <a:t>nào</a:t>
            </a:r>
            <a:r>
              <a:rPr lang="en-US" sz="2400" kern="0" dirty="0">
                <a:solidFill>
                  <a:srgbClr val="041B2D"/>
                </a:solidFill>
              </a:rPr>
              <a:t> </a:t>
            </a:r>
            <a:r>
              <a:rPr lang="en-US" sz="2400" kern="0" dirty="0" err="1">
                <a:solidFill>
                  <a:srgbClr val="041B2D"/>
                </a:solidFill>
              </a:rPr>
              <a:t>sau</a:t>
            </a:r>
            <a:r>
              <a:rPr lang="en-US" sz="2400" kern="0" dirty="0">
                <a:solidFill>
                  <a:srgbClr val="041B2D"/>
                </a:solidFill>
              </a:rPr>
              <a:t> </a:t>
            </a:r>
            <a:r>
              <a:rPr lang="en-US" sz="2400" kern="0" dirty="0" err="1">
                <a:solidFill>
                  <a:srgbClr val="041B2D"/>
                </a:solidFill>
              </a:rPr>
              <a:t>đây</a:t>
            </a:r>
            <a:r>
              <a:rPr lang="en-US" sz="2400" kern="0" dirty="0">
                <a:solidFill>
                  <a:srgbClr val="041B2D"/>
                </a:solidFill>
              </a:rPr>
              <a:t> </a:t>
            </a:r>
            <a:r>
              <a:rPr lang="en-US" sz="2400" kern="0" dirty="0" err="1">
                <a:solidFill>
                  <a:srgbClr val="041B2D"/>
                </a:solidFill>
              </a:rPr>
              <a:t>không</a:t>
            </a:r>
            <a:r>
              <a:rPr lang="en-US" sz="2400" kern="0" dirty="0">
                <a:solidFill>
                  <a:srgbClr val="041B2D"/>
                </a:solidFill>
              </a:rPr>
              <a:t> </a:t>
            </a:r>
            <a:r>
              <a:rPr lang="en-US" sz="2400" kern="0" dirty="0" err="1">
                <a:solidFill>
                  <a:srgbClr val="041B2D"/>
                </a:solidFill>
              </a:rPr>
              <a:t>xảy</a:t>
            </a:r>
            <a:r>
              <a:rPr lang="en-US" sz="2400" kern="0" dirty="0">
                <a:solidFill>
                  <a:srgbClr val="041B2D"/>
                </a:solidFill>
              </a:rPr>
              <a:t> </a:t>
            </a:r>
            <a:r>
              <a:rPr lang="en-US" sz="2400" kern="0" dirty="0" err="1">
                <a:solidFill>
                  <a:srgbClr val="041B2D"/>
                </a:solidFill>
              </a:rPr>
              <a:t>ra</a:t>
            </a:r>
            <a:r>
              <a:rPr lang="en-US" sz="2400" kern="0" dirty="0">
                <a:solidFill>
                  <a:srgbClr val="041B2D"/>
                </a:solidFill>
              </a:rPr>
              <a:t> </a:t>
            </a:r>
            <a:r>
              <a:rPr lang="en-US" sz="2400" kern="0" dirty="0" err="1">
                <a:solidFill>
                  <a:srgbClr val="041B2D"/>
                </a:solidFill>
              </a:rPr>
              <a:t>phản</a:t>
            </a:r>
            <a:r>
              <a:rPr lang="en-US" sz="2400" kern="0" dirty="0">
                <a:solidFill>
                  <a:srgbClr val="041B2D"/>
                </a:solidFill>
              </a:rPr>
              <a:t> </a:t>
            </a:r>
            <a:r>
              <a:rPr lang="en-US" sz="2400" kern="0" dirty="0" err="1">
                <a:solidFill>
                  <a:srgbClr val="041B2D"/>
                </a:solidFill>
              </a:rPr>
              <a:t>xạ</a:t>
            </a:r>
            <a:r>
              <a:rPr lang="en-US" sz="2400" kern="0" dirty="0">
                <a:solidFill>
                  <a:srgbClr val="041B2D"/>
                </a:solidFill>
              </a:rPr>
              <a:t> </a:t>
            </a:r>
            <a:r>
              <a:rPr lang="en-US" sz="2400" kern="0" dirty="0" err="1">
                <a:solidFill>
                  <a:srgbClr val="041B2D"/>
                </a:solidFill>
              </a:rPr>
              <a:t>toàn</a:t>
            </a:r>
            <a:r>
              <a:rPr lang="en-US" sz="2400" kern="0" dirty="0">
                <a:solidFill>
                  <a:srgbClr val="041B2D"/>
                </a:solidFill>
              </a:rPr>
              <a:t> </a:t>
            </a:r>
            <a:r>
              <a:rPr lang="en-US" sz="2400" kern="0" dirty="0" err="1">
                <a:solidFill>
                  <a:srgbClr val="041B2D"/>
                </a:solidFill>
              </a:rPr>
              <a:t>phần</a:t>
            </a:r>
            <a:endParaRPr lang="en-US" sz="2400" kern="0" dirty="0">
              <a:solidFill>
                <a:srgbClr val="041B2D"/>
              </a:solidFill>
            </a:endParaRPr>
          </a:p>
          <a:p>
            <a:pPr>
              <a:lnSpc>
                <a:spcPct val="150000"/>
              </a:lnSpc>
              <a:buClr>
                <a:srgbClr val="041B2D"/>
              </a:buClr>
              <a:buSzPts val="3000"/>
              <a:defRPr/>
            </a:pPr>
            <a:r>
              <a:rPr lang="en-US" sz="2400" kern="0" dirty="0">
                <a:solidFill>
                  <a:srgbClr val="041B2D"/>
                </a:solidFill>
              </a:rPr>
              <a:t>A. </a:t>
            </a:r>
            <a:r>
              <a:rPr lang="en-US" sz="2400" b="0" kern="0" dirty="0" err="1">
                <a:solidFill>
                  <a:srgbClr val="041B2D"/>
                </a:solidFill>
                <a:latin typeface="Arial" panose="020B0604020202020204" pitchFamily="34" charset="0"/>
                <a:cs typeface="Arial" panose="020B0604020202020204" pitchFamily="34" charset="0"/>
                <a:sym typeface="Arial"/>
              </a:rPr>
              <a:t>Ánh</a:t>
            </a:r>
            <a:r>
              <a:rPr lang="en-US" sz="2400" b="0" kern="0" dirty="0">
                <a:solidFill>
                  <a:srgbClr val="041B2D"/>
                </a:solidFill>
                <a:latin typeface="Arial" panose="020B0604020202020204" pitchFamily="34" charset="0"/>
                <a:cs typeface="Arial" panose="020B0604020202020204" pitchFamily="34" charset="0"/>
                <a:sym typeface="Arial"/>
              </a:rPr>
              <a:t> </a:t>
            </a:r>
            <a:r>
              <a:rPr lang="en-US" sz="2400" b="0" kern="0" dirty="0" err="1">
                <a:solidFill>
                  <a:srgbClr val="041B2D"/>
                </a:solidFill>
                <a:latin typeface="Arial" panose="020B0604020202020204" pitchFamily="34" charset="0"/>
                <a:cs typeface="Arial" panose="020B0604020202020204" pitchFamily="34" charset="0"/>
                <a:sym typeface="Arial"/>
              </a:rPr>
              <a:t>sáng</a:t>
            </a:r>
            <a:r>
              <a:rPr lang="en-US" sz="2400" b="0" kern="0" dirty="0">
                <a:solidFill>
                  <a:srgbClr val="041B2D"/>
                </a:solidFill>
                <a:latin typeface="Arial" panose="020B0604020202020204" pitchFamily="34" charset="0"/>
                <a:cs typeface="Arial" panose="020B0604020202020204" pitchFamily="34" charset="0"/>
                <a:sym typeface="Arial"/>
              </a:rPr>
              <a:t> </a:t>
            </a:r>
            <a:r>
              <a:rPr lang="en-US" sz="2400" b="0" kern="0" dirty="0" err="1">
                <a:solidFill>
                  <a:srgbClr val="041B2D"/>
                </a:solidFill>
                <a:latin typeface="Arial" panose="020B0604020202020204" pitchFamily="34" charset="0"/>
                <a:cs typeface="Arial" panose="020B0604020202020204" pitchFamily="34" charset="0"/>
                <a:sym typeface="Arial"/>
              </a:rPr>
              <a:t>truyền</a:t>
            </a:r>
            <a:r>
              <a:rPr lang="en-US" sz="2400" b="0" kern="0" dirty="0">
                <a:solidFill>
                  <a:srgbClr val="041B2D"/>
                </a:solidFill>
                <a:latin typeface="Arial" panose="020B0604020202020204" pitchFamily="34" charset="0"/>
                <a:cs typeface="Arial" panose="020B0604020202020204" pitchFamily="34" charset="0"/>
                <a:sym typeface="Arial"/>
              </a:rPr>
              <a:t> </a:t>
            </a:r>
            <a:r>
              <a:rPr lang="en-US" sz="2400" b="0" kern="0" dirty="0" err="1">
                <a:solidFill>
                  <a:srgbClr val="041B2D"/>
                </a:solidFill>
                <a:latin typeface="Arial" panose="020B0604020202020204" pitchFamily="34" charset="0"/>
                <a:cs typeface="Arial" panose="020B0604020202020204" pitchFamily="34" charset="0"/>
                <a:sym typeface="Arial"/>
              </a:rPr>
              <a:t>từ</a:t>
            </a:r>
            <a:r>
              <a:rPr lang="en-US" sz="2400" b="0" kern="0" dirty="0">
                <a:solidFill>
                  <a:srgbClr val="041B2D"/>
                </a:solidFill>
                <a:latin typeface="Arial" panose="020B0604020202020204" pitchFamily="34" charset="0"/>
                <a:cs typeface="Arial" panose="020B0604020202020204" pitchFamily="34" charset="0"/>
                <a:sym typeface="Arial"/>
              </a:rPr>
              <a:t> </a:t>
            </a:r>
            <a:r>
              <a:rPr lang="en-US" sz="2400" b="0" kern="0" dirty="0" err="1">
                <a:solidFill>
                  <a:srgbClr val="041B2D"/>
                </a:solidFill>
                <a:latin typeface="Arial" panose="020B0604020202020204" pitchFamily="34" charset="0"/>
                <a:cs typeface="Arial" panose="020B0604020202020204" pitchFamily="34" charset="0"/>
                <a:sym typeface="Arial"/>
              </a:rPr>
              <a:t>không</a:t>
            </a:r>
            <a:r>
              <a:rPr lang="en-US" sz="2400" b="0" kern="0" dirty="0">
                <a:solidFill>
                  <a:srgbClr val="041B2D"/>
                </a:solidFill>
                <a:latin typeface="Arial" panose="020B0604020202020204" pitchFamily="34" charset="0"/>
                <a:cs typeface="Arial" panose="020B0604020202020204" pitchFamily="34" charset="0"/>
                <a:sym typeface="Arial"/>
              </a:rPr>
              <a:t> </a:t>
            </a:r>
            <a:r>
              <a:rPr lang="en-US" sz="2400" b="0" kern="0" dirty="0" err="1">
                <a:solidFill>
                  <a:srgbClr val="041B2D"/>
                </a:solidFill>
                <a:latin typeface="Arial" panose="020B0604020202020204" pitchFamily="34" charset="0"/>
                <a:cs typeface="Arial" panose="020B0604020202020204" pitchFamily="34" charset="0"/>
                <a:sym typeface="Arial"/>
              </a:rPr>
              <a:t>khí</a:t>
            </a:r>
            <a:r>
              <a:rPr lang="en-US" sz="2400" b="0" kern="0" dirty="0">
                <a:solidFill>
                  <a:srgbClr val="041B2D"/>
                </a:solidFill>
                <a:latin typeface="Arial" panose="020B0604020202020204" pitchFamily="34" charset="0"/>
                <a:cs typeface="Arial" panose="020B0604020202020204" pitchFamily="34" charset="0"/>
                <a:sym typeface="Arial"/>
              </a:rPr>
              <a:t> sang </a:t>
            </a:r>
            <a:r>
              <a:rPr lang="en-US" sz="2400" b="0" kern="0" dirty="0" err="1">
                <a:solidFill>
                  <a:srgbClr val="041B2D"/>
                </a:solidFill>
                <a:latin typeface="Arial" panose="020B0604020202020204" pitchFamily="34" charset="0"/>
                <a:cs typeface="Arial" panose="020B0604020202020204" pitchFamily="34" charset="0"/>
                <a:sym typeface="Arial"/>
              </a:rPr>
              <a:t>nước</a:t>
            </a:r>
            <a:r>
              <a:rPr lang="en-US" sz="2400" b="0" kern="0" dirty="0">
                <a:solidFill>
                  <a:srgbClr val="041B2D"/>
                </a:solidFill>
                <a:latin typeface="Arial" panose="020B0604020202020204" pitchFamily="34" charset="0"/>
                <a:cs typeface="Arial" panose="020B0604020202020204" pitchFamily="34" charset="0"/>
                <a:sym typeface="Arial"/>
              </a:rPr>
              <a:t/>
            </a:r>
            <a:br>
              <a:rPr lang="en-US" sz="2400" b="0" kern="0" dirty="0">
                <a:solidFill>
                  <a:srgbClr val="041B2D"/>
                </a:solidFill>
                <a:latin typeface="Arial" panose="020B0604020202020204" pitchFamily="34" charset="0"/>
                <a:cs typeface="Arial" panose="020B0604020202020204" pitchFamily="34" charset="0"/>
                <a:sym typeface="Arial"/>
              </a:rPr>
            </a:br>
            <a:r>
              <a:rPr lang="en-US" sz="2400" kern="0" dirty="0">
                <a:solidFill>
                  <a:srgbClr val="041B2D"/>
                </a:solidFill>
              </a:rPr>
              <a:t>B. </a:t>
            </a:r>
            <a:r>
              <a:rPr lang="en-US" sz="2400" b="0" kern="0" dirty="0" err="1">
                <a:solidFill>
                  <a:srgbClr val="041B2D"/>
                </a:solidFill>
                <a:latin typeface="Arial" panose="020B0604020202020204" pitchFamily="34" charset="0"/>
                <a:cs typeface="Arial" panose="020B0604020202020204" pitchFamily="34" charset="0"/>
                <a:sym typeface="Arial"/>
              </a:rPr>
              <a:t>Ánh</a:t>
            </a:r>
            <a:r>
              <a:rPr lang="en-US" sz="2400" b="0" kern="0" dirty="0">
                <a:solidFill>
                  <a:srgbClr val="041B2D"/>
                </a:solidFill>
                <a:latin typeface="Arial" panose="020B0604020202020204" pitchFamily="34" charset="0"/>
                <a:cs typeface="Arial" panose="020B0604020202020204" pitchFamily="34" charset="0"/>
                <a:sym typeface="Arial"/>
              </a:rPr>
              <a:t> </a:t>
            </a:r>
            <a:r>
              <a:rPr lang="en-US" sz="2400" b="0" kern="0" dirty="0" err="1">
                <a:solidFill>
                  <a:srgbClr val="041B2D"/>
                </a:solidFill>
                <a:latin typeface="Arial" panose="020B0604020202020204" pitchFamily="34" charset="0"/>
                <a:cs typeface="Arial" panose="020B0604020202020204" pitchFamily="34" charset="0"/>
                <a:sym typeface="Arial"/>
              </a:rPr>
              <a:t>sáng</a:t>
            </a:r>
            <a:r>
              <a:rPr lang="en-US" sz="2400" b="0" kern="0" dirty="0">
                <a:solidFill>
                  <a:srgbClr val="041B2D"/>
                </a:solidFill>
                <a:latin typeface="Arial" panose="020B0604020202020204" pitchFamily="34" charset="0"/>
                <a:cs typeface="Arial" panose="020B0604020202020204" pitchFamily="34" charset="0"/>
                <a:sym typeface="Arial"/>
              </a:rPr>
              <a:t> </a:t>
            </a:r>
            <a:r>
              <a:rPr lang="en-US" sz="2400" b="0" kern="0" dirty="0" err="1">
                <a:solidFill>
                  <a:srgbClr val="041B2D"/>
                </a:solidFill>
                <a:latin typeface="Arial" panose="020B0604020202020204" pitchFamily="34" charset="0"/>
                <a:cs typeface="Arial" panose="020B0604020202020204" pitchFamily="34" charset="0"/>
                <a:sym typeface="Arial"/>
              </a:rPr>
              <a:t>truyền</a:t>
            </a:r>
            <a:r>
              <a:rPr lang="en-US" sz="2400" b="0" kern="0" dirty="0">
                <a:solidFill>
                  <a:srgbClr val="041B2D"/>
                </a:solidFill>
                <a:latin typeface="Arial" panose="020B0604020202020204" pitchFamily="34" charset="0"/>
                <a:cs typeface="Arial" panose="020B0604020202020204" pitchFamily="34" charset="0"/>
                <a:sym typeface="Arial"/>
              </a:rPr>
              <a:t> </a:t>
            </a:r>
            <a:r>
              <a:rPr lang="en-US" sz="2400" b="0" kern="0" dirty="0" err="1">
                <a:solidFill>
                  <a:srgbClr val="041B2D"/>
                </a:solidFill>
                <a:latin typeface="Arial" panose="020B0604020202020204" pitchFamily="34" charset="0"/>
                <a:cs typeface="Arial" panose="020B0604020202020204" pitchFamily="34" charset="0"/>
                <a:sym typeface="Arial"/>
              </a:rPr>
              <a:t>từ</a:t>
            </a:r>
            <a:r>
              <a:rPr lang="en-US" sz="2400" b="0" kern="0" dirty="0">
                <a:solidFill>
                  <a:srgbClr val="041B2D"/>
                </a:solidFill>
                <a:latin typeface="Arial" panose="020B0604020202020204" pitchFamily="34" charset="0"/>
                <a:cs typeface="Arial" panose="020B0604020202020204" pitchFamily="34" charset="0"/>
                <a:sym typeface="Arial"/>
              </a:rPr>
              <a:t> </a:t>
            </a:r>
            <a:r>
              <a:rPr lang="en-US" sz="2400" b="0" kern="0" dirty="0" err="1">
                <a:solidFill>
                  <a:srgbClr val="041B2D"/>
                </a:solidFill>
                <a:latin typeface="Arial" panose="020B0604020202020204" pitchFamily="34" charset="0"/>
                <a:cs typeface="Arial" panose="020B0604020202020204" pitchFamily="34" charset="0"/>
                <a:sym typeface="Arial"/>
              </a:rPr>
              <a:t>nước</a:t>
            </a:r>
            <a:r>
              <a:rPr lang="en-US" sz="2400" b="0" kern="0" dirty="0">
                <a:solidFill>
                  <a:srgbClr val="041B2D"/>
                </a:solidFill>
                <a:latin typeface="Arial" panose="020B0604020202020204" pitchFamily="34" charset="0"/>
                <a:cs typeface="Arial" panose="020B0604020202020204" pitchFamily="34" charset="0"/>
                <a:sym typeface="Arial"/>
              </a:rPr>
              <a:t> sang </a:t>
            </a:r>
            <a:r>
              <a:rPr lang="en-US" sz="2400" b="0" kern="0" dirty="0" err="1">
                <a:solidFill>
                  <a:srgbClr val="041B2D"/>
                </a:solidFill>
                <a:latin typeface="Arial" panose="020B0604020202020204" pitchFamily="34" charset="0"/>
                <a:cs typeface="Arial" panose="020B0604020202020204" pitchFamily="34" charset="0"/>
                <a:sym typeface="Arial"/>
              </a:rPr>
              <a:t>không</a:t>
            </a:r>
            <a:r>
              <a:rPr lang="en-US" sz="2400" b="0" kern="0" dirty="0">
                <a:solidFill>
                  <a:srgbClr val="041B2D"/>
                </a:solidFill>
                <a:latin typeface="Arial" panose="020B0604020202020204" pitchFamily="34" charset="0"/>
                <a:cs typeface="Arial" panose="020B0604020202020204" pitchFamily="34" charset="0"/>
                <a:sym typeface="Arial"/>
              </a:rPr>
              <a:t> </a:t>
            </a:r>
            <a:r>
              <a:rPr lang="en-US" sz="2400" b="0" kern="0" dirty="0" err="1">
                <a:solidFill>
                  <a:srgbClr val="041B2D"/>
                </a:solidFill>
                <a:latin typeface="Arial" panose="020B0604020202020204" pitchFamily="34" charset="0"/>
                <a:cs typeface="Arial" panose="020B0604020202020204" pitchFamily="34" charset="0"/>
                <a:sym typeface="Arial"/>
              </a:rPr>
              <a:t>khí</a:t>
            </a:r>
            <a:r>
              <a:rPr lang="en-US" sz="2400" b="0" kern="0" dirty="0">
                <a:solidFill>
                  <a:srgbClr val="041B2D"/>
                </a:solidFill>
                <a:latin typeface="Arial" panose="020B0604020202020204" pitchFamily="34" charset="0"/>
                <a:cs typeface="Arial" panose="020B0604020202020204" pitchFamily="34" charset="0"/>
                <a:sym typeface="Arial"/>
              </a:rPr>
              <a:t> </a:t>
            </a:r>
            <a:br>
              <a:rPr lang="en-US" sz="2400" b="0" kern="0" dirty="0">
                <a:solidFill>
                  <a:srgbClr val="041B2D"/>
                </a:solidFill>
                <a:latin typeface="Arial" panose="020B0604020202020204" pitchFamily="34" charset="0"/>
                <a:cs typeface="Arial" panose="020B0604020202020204" pitchFamily="34" charset="0"/>
                <a:sym typeface="Arial"/>
              </a:rPr>
            </a:br>
            <a:r>
              <a:rPr lang="en-US" sz="2400" kern="0" dirty="0">
                <a:solidFill>
                  <a:srgbClr val="041B2D"/>
                </a:solidFill>
              </a:rPr>
              <a:t>C. </a:t>
            </a:r>
            <a:r>
              <a:rPr lang="en-US" sz="2400" b="0" kern="0" dirty="0" err="1">
                <a:solidFill>
                  <a:srgbClr val="041B2D"/>
                </a:solidFill>
                <a:latin typeface="Arial" panose="020B0604020202020204" pitchFamily="34" charset="0"/>
                <a:cs typeface="Arial" panose="020B0604020202020204" pitchFamily="34" charset="0"/>
                <a:sym typeface="Arial"/>
              </a:rPr>
              <a:t>Ánh</a:t>
            </a:r>
            <a:r>
              <a:rPr lang="en-US" sz="2400" b="0" kern="0" dirty="0">
                <a:solidFill>
                  <a:srgbClr val="041B2D"/>
                </a:solidFill>
                <a:latin typeface="Arial" panose="020B0604020202020204" pitchFamily="34" charset="0"/>
                <a:cs typeface="Arial" panose="020B0604020202020204" pitchFamily="34" charset="0"/>
                <a:sym typeface="Arial"/>
              </a:rPr>
              <a:t> </a:t>
            </a:r>
            <a:r>
              <a:rPr lang="en-US" sz="2400" b="0" kern="0" dirty="0" err="1">
                <a:solidFill>
                  <a:srgbClr val="041B2D"/>
                </a:solidFill>
                <a:latin typeface="Arial" panose="020B0604020202020204" pitchFamily="34" charset="0"/>
                <a:cs typeface="Arial" panose="020B0604020202020204" pitchFamily="34" charset="0"/>
                <a:sym typeface="Arial"/>
              </a:rPr>
              <a:t>sáng</a:t>
            </a:r>
            <a:r>
              <a:rPr lang="en-US" sz="2400" b="0" kern="0" dirty="0">
                <a:solidFill>
                  <a:srgbClr val="041B2D"/>
                </a:solidFill>
                <a:latin typeface="Arial" panose="020B0604020202020204" pitchFamily="34" charset="0"/>
                <a:cs typeface="Arial" panose="020B0604020202020204" pitchFamily="34" charset="0"/>
                <a:sym typeface="Arial"/>
              </a:rPr>
              <a:t> </a:t>
            </a:r>
            <a:r>
              <a:rPr lang="en-US" sz="2400" b="0" kern="0" dirty="0" err="1">
                <a:solidFill>
                  <a:srgbClr val="041B2D"/>
                </a:solidFill>
                <a:latin typeface="Arial" panose="020B0604020202020204" pitchFamily="34" charset="0"/>
                <a:cs typeface="Arial" panose="020B0604020202020204" pitchFamily="34" charset="0"/>
                <a:sym typeface="Arial"/>
              </a:rPr>
              <a:t>truyền</a:t>
            </a:r>
            <a:r>
              <a:rPr lang="en-US" sz="2400" b="0" kern="0" dirty="0">
                <a:solidFill>
                  <a:srgbClr val="041B2D"/>
                </a:solidFill>
                <a:latin typeface="Arial" panose="020B0604020202020204" pitchFamily="34" charset="0"/>
                <a:cs typeface="Arial" panose="020B0604020202020204" pitchFamily="34" charset="0"/>
                <a:sym typeface="Arial"/>
              </a:rPr>
              <a:t> </a:t>
            </a:r>
            <a:r>
              <a:rPr lang="en-US" sz="2400" b="0" kern="0" dirty="0" err="1">
                <a:solidFill>
                  <a:srgbClr val="041B2D"/>
                </a:solidFill>
                <a:latin typeface="Arial" panose="020B0604020202020204" pitchFamily="34" charset="0"/>
                <a:cs typeface="Arial" panose="020B0604020202020204" pitchFamily="34" charset="0"/>
                <a:sym typeface="Arial"/>
              </a:rPr>
              <a:t>từ</a:t>
            </a:r>
            <a:r>
              <a:rPr lang="en-US" sz="2400" b="0" kern="0" dirty="0">
                <a:solidFill>
                  <a:srgbClr val="041B2D"/>
                </a:solidFill>
                <a:latin typeface="Arial" panose="020B0604020202020204" pitchFamily="34" charset="0"/>
                <a:cs typeface="Arial" panose="020B0604020202020204" pitchFamily="34" charset="0"/>
                <a:sym typeface="Arial"/>
              </a:rPr>
              <a:t> </a:t>
            </a:r>
            <a:r>
              <a:rPr lang="en-US" sz="2400" b="0" kern="0" dirty="0" err="1">
                <a:solidFill>
                  <a:srgbClr val="041B2D"/>
                </a:solidFill>
                <a:latin typeface="Arial" panose="020B0604020202020204" pitchFamily="34" charset="0"/>
                <a:cs typeface="Arial" panose="020B0604020202020204" pitchFamily="34" charset="0"/>
                <a:sym typeface="Arial"/>
              </a:rPr>
              <a:t>thủy</a:t>
            </a:r>
            <a:r>
              <a:rPr lang="en-US" sz="2400" b="0" kern="0" dirty="0">
                <a:solidFill>
                  <a:srgbClr val="041B2D"/>
                </a:solidFill>
                <a:latin typeface="Arial" panose="020B0604020202020204" pitchFamily="34" charset="0"/>
                <a:cs typeface="Arial" panose="020B0604020202020204" pitchFamily="34" charset="0"/>
                <a:sym typeface="Arial"/>
              </a:rPr>
              <a:t> </a:t>
            </a:r>
            <a:r>
              <a:rPr lang="en-US" sz="2400" b="0" kern="0" dirty="0" err="1">
                <a:solidFill>
                  <a:srgbClr val="041B2D"/>
                </a:solidFill>
                <a:latin typeface="Arial" panose="020B0604020202020204" pitchFamily="34" charset="0"/>
                <a:cs typeface="Arial" panose="020B0604020202020204" pitchFamily="34" charset="0"/>
                <a:sym typeface="Arial"/>
              </a:rPr>
              <a:t>tinh</a:t>
            </a:r>
            <a:r>
              <a:rPr lang="en-US" sz="2400" b="0" kern="0" dirty="0">
                <a:solidFill>
                  <a:srgbClr val="041B2D"/>
                </a:solidFill>
                <a:latin typeface="Arial" panose="020B0604020202020204" pitchFamily="34" charset="0"/>
                <a:cs typeface="Arial" panose="020B0604020202020204" pitchFamily="34" charset="0"/>
                <a:sym typeface="Arial"/>
              </a:rPr>
              <a:t> sang </a:t>
            </a:r>
            <a:r>
              <a:rPr lang="en-US" sz="2400" b="0" kern="0" dirty="0" err="1">
                <a:solidFill>
                  <a:srgbClr val="041B2D"/>
                </a:solidFill>
                <a:latin typeface="Arial" panose="020B0604020202020204" pitchFamily="34" charset="0"/>
                <a:cs typeface="Arial" panose="020B0604020202020204" pitchFamily="34" charset="0"/>
                <a:sym typeface="Arial"/>
              </a:rPr>
              <a:t>nước</a:t>
            </a:r>
            <a:r>
              <a:rPr lang="en-US" sz="2400" b="0" kern="0" dirty="0">
                <a:solidFill>
                  <a:srgbClr val="041B2D"/>
                </a:solidFill>
                <a:latin typeface="Arial" panose="020B0604020202020204" pitchFamily="34" charset="0"/>
                <a:cs typeface="Arial" panose="020B0604020202020204" pitchFamily="34" charset="0"/>
                <a:sym typeface="Arial"/>
              </a:rPr>
              <a:t/>
            </a:r>
            <a:br>
              <a:rPr lang="en-US" sz="2400" b="0" kern="0" dirty="0">
                <a:solidFill>
                  <a:srgbClr val="041B2D"/>
                </a:solidFill>
                <a:latin typeface="Arial" panose="020B0604020202020204" pitchFamily="34" charset="0"/>
                <a:cs typeface="Arial" panose="020B0604020202020204" pitchFamily="34" charset="0"/>
                <a:sym typeface="Arial"/>
              </a:rPr>
            </a:br>
            <a:r>
              <a:rPr lang="en-US" sz="2400" kern="0" dirty="0">
                <a:solidFill>
                  <a:srgbClr val="041B2D"/>
                </a:solidFill>
              </a:rPr>
              <a:t>D. </a:t>
            </a:r>
            <a:r>
              <a:rPr lang="en-US" sz="2400" b="0" kern="0" dirty="0" err="1">
                <a:solidFill>
                  <a:srgbClr val="041B2D"/>
                </a:solidFill>
                <a:latin typeface="Arial" panose="020B0604020202020204" pitchFamily="34" charset="0"/>
                <a:cs typeface="Arial" panose="020B0604020202020204" pitchFamily="34" charset="0"/>
                <a:sym typeface="Arial"/>
              </a:rPr>
              <a:t>Ánh</a:t>
            </a:r>
            <a:r>
              <a:rPr lang="en-US" sz="2400" b="0" kern="0" dirty="0">
                <a:solidFill>
                  <a:srgbClr val="041B2D"/>
                </a:solidFill>
                <a:latin typeface="Arial" panose="020B0604020202020204" pitchFamily="34" charset="0"/>
                <a:cs typeface="Arial" panose="020B0604020202020204" pitchFamily="34" charset="0"/>
                <a:sym typeface="Arial"/>
              </a:rPr>
              <a:t> </a:t>
            </a:r>
            <a:r>
              <a:rPr lang="en-US" sz="2400" b="0" kern="0" dirty="0" err="1">
                <a:solidFill>
                  <a:srgbClr val="041B2D"/>
                </a:solidFill>
                <a:latin typeface="Arial" panose="020B0604020202020204" pitchFamily="34" charset="0"/>
                <a:cs typeface="Arial" panose="020B0604020202020204" pitchFamily="34" charset="0"/>
                <a:sym typeface="Arial"/>
              </a:rPr>
              <a:t>sáng</a:t>
            </a:r>
            <a:r>
              <a:rPr lang="en-US" sz="2400" b="0" kern="0" dirty="0">
                <a:solidFill>
                  <a:srgbClr val="041B2D"/>
                </a:solidFill>
                <a:latin typeface="Arial" panose="020B0604020202020204" pitchFamily="34" charset="0"/>
                <a:cs typeface="Arial" panose="020B0604020202020204" pitchFamily="34" charset="0"/>
                <a:sym typeface="Arial"/>
              </a:rPr>
              <a:t> </a:t>
            </a:r>
            <a:r>
              <a:rPr lang="en-US" sz="2400" b="0" kern="0" dirty="0" err="1">
                <a:solidFill>
                  <a:srgbClr val="041B2D"/>
                </a:solidFill>
                <a:latin typeface="Arial" panose="020B0604020202020204" pitchFamily="34" charset="0"/>
                <a:cs typeface="Arial" panose="020B0604020202020204" pitchFamily="34" charset="0"/>
                <a:sym typeface="Arial"/>
              </a:rPr>
              <a:t>truyền</a:t>
            </a:r>
            <a:r>
              <a:rPr lang="en-US" sz="2400" b="0" kern="0" dirty="0">
                <a:solidFill>
                  <a:srgbClr val="041B2D"/>
                </a:solidFill>
                <a:latin typeface="Arial" panose="020B0604020202020204" pitchFamily="34" charset="0"/>
                <a:cs typeface="Arial" panose="020B0604020202020204" pitchFamily="34" charset="0"/>
                <a:sym typeface="Arial"/>
              </a:rPr>
              <a:t> </a:t>
            </a:r>
            <a:r>
              <a:rPr lang="en-US" sz="2400" b="0" kern="0" dirty="0" err="1">
                <a:solidFill>
                  <a:srgbClr val="041B2D"/>
                </a:solidFill>
                <a:latin typeface="Arial" panose="020B0604020202020204" pitchFamily="34" charset="0"/>
                <a:cs typeface="Arial" panose="020B0604020202020204" pitchFamily="34" charset="0"/>
                <a:sym typeface="Arial"/>
              </a:rPr>
              <a:t>từ</a:t>
            </a:r>
            <a:r>
              <a:rPr lang="en-US" sz="2400" b="0" kern="0" dirty="0">
                <a:solidFill>
                  <a:srgbClr val="041B2D"/>
                </a:solidFill>
                <a:latin typeface="Arial" panose="020B0604020202020204" pitchFamily="34" charset="0"/>
                <a:cs typeface="Arial" panose="020B0604020202020204" pitchFamily="34" charset="0"/>
                <a:sym typeface="Arial"/>
              </a:rPr>
              <a:t> </a:t>
            </a:r>
            <a:r>
              <a:rPr lang="en-US" sz="2400" b="0" kern="0" dirty="0" err="1">
                <a:solidFill>
                  <a:srgbClr val="041B2D"/>
                </a:solidFill>
                <a:latin typeface="Arial" panose="020B0604020202020204" pitchFamily="34" charset="0"/>
                <a:cs typeface="Arial" panose="020B0604020202020204" pitchFamily="34" charset="0"/>
                <a:sym typeface="Arial"/>
              </a:rPr>
              <a:t>thủy</a:t>
            </a:r>
            <a:r>
              <a:rPr lang="en-US" sz="2400" b="0" kern="0" dirty="0">
                <a:solidFill>
                  <a:srgbClr val="041B2D"/>
                </a:solidFill>
                <a:latin typeface="Arial" panose="020B0604020202020204" pitchFamily="34" charset="0"/>
                <a:cs typeface="Arial" panose="020B0604020202020204" pitchFamily="34" charset="0"/>
                <a:sym typeface="Arial"/>
              </a:rPr>
              <a:t> </a:t>
            </a:r>
            <a:r>
              <a:rPr lang="en-US" sz="2400" b="0" kern="0">
                <a:solidFill>
                  <a:srgbClr val="041B2D"/>
                </a:solidFill>
                <a:latin typeface="Arial" panose="020B0604020202020204" pitchFamily="34" charset="0"/>
                <a:cs typeface="Arial" panose="020B0604020202020204" pitchFamily="34" charset="0"/>
                <a:sym typeface="Arial"/>
              </a:rPr>
              <a:t>tinh </a:t>
            </a:r>
            <a:r>
              <a:rPr lang="en-US" sz="2400" b="0" kern="0" dirty="0">
                <a:solidFill>
                  <a:srgbClr val="041B2D"/>
                </a:solidFill>
                <a:latin typeface="Arial" panose="020B0604020202020204" pitchFamily="34" charset="0"/>
                <a:cs typeface="Arial" panose="020B0604020202020204" pitchFamily="34" charset="0"/>
                <a:sym typeface="Arial"/>
              </a:rPr>
              <a:t>sang </a:t>
            </a:r>
            <a:r>
              <a:rPr lang="en-US" sz="2400" b="0" kern="0" dirty="0" err="1">
                <a:solidFill>
                  <a:srgbClr val="041B2D"/>
                </a:solidFill>
                <a:latin typeface="Arial" panose="020B0604020202020204" pitchFamily="34" charset="0"/>
                <a:cs typeface="Arial" panose="020B0604020202020204" pitchFamily="34" charset="0"/>
                <a:sym typeface="Arial"/>
              </a:rPr>
              <a:t>không</a:t>
            </a:r>
            <a:r>
              <a:rPr lang="en-US" sz="2400" b="0" kern="0" dirty="0">
                <a:solidFill>
                  <a:srgbClr val="041B2D"/>
                </a:solidFill>
                <a:latin typeface="Arial" panose="020B0604020202020204" pitchFamily="34" charset="0"/>
                <a:cs typeface="Arial" panose="020B0604020202020204" pitchFamily="34" charset="0"/>
                <a:sym typeface="Arial"/>
              </a:rPr>
              <a:t> </a:t>
            </a:r>
            <a:r>
              <a:rPr lang="en-US" sz="2400" b="0" kern="0" dirty="0" err="1">
                <a:solidFill>
                  <a:srgbClr val="041B2D"/>
                </a:solidFill>
                <a:latin typeface="Arial" panose="020B0604020202020204" pitchFamily="34" charset="0"/>
                <a:cs typeface="Arial" panose="020B0604020202020204" pitchFamily="34" charset="0"/>
                <a:sym typeface="Arial"/>
              </a:rPr>
              <a:t>khí</a:t>
            </a:r>
            <a:r>
              <a:rPr lang="en-US" sz="2400" b="0" kern="0" dirty="0">
                <a:solidFill>
                  <a:srgbClr val="041B2D"/>
                </a:solidFill>
                <a:latin typeface="Arial" panose="020B0604020202020204" pitchFamily="34" charset="0"/>
                <a:cs typeface="Arial" panose="020B0604020202020204" pitchFamily="34" charset="0"/>
                <a:sym typeface="Arial"/>
              </a:rPr>
              <a:t> </a:t>
            </a:r>
            <a:br>
              <a:rPr lang="en-US" sz="2400" b="0" kern="0" dirty="0">
                <a:solidFill>
                  <a:srgbClr val="041B2D"/>
                </a:solidFill>
                <a:latin typeface="Arial" panose="020B0604020202020204" pitchFamily="34" charset="0"/>
                <a:cs typeface="Arial" panose="020B0604020202020204" pitchFamily="34" charset="0"/>
                <a:sym typeface="Arial"/>
              </a:rPr>
            </a:br>
            <a:endParaRPr lang="en-US" sz="2400" kern="0" dirty="0">
              <a:solidFill>
                <a:srgbClr val="041B2D"/>
              </a:solidFill>
            </a:endParaRPr>
          </a:p>
        </p:txBody>
      </p:sp>
      <p:sp>
        <p:nvSpPr>
          <p:cNvPr id="8" name="Rectangle: Rounded Corners 7">
            <a:extLst>
              <a:ext uri="{FF2B5EF4-FFF2-40B4-BE49-F238E27FC236}">
                <a16:creationId xmlns:a16="http://schemas.microsoft.com/office/drawing/2014/main" xmlns="" id="{775E52C7-DA9B-A464-F6D4-5AE05D98E4CE}"/>
              </a:ext>
            </a:extLst>
          </p:cNvPr>
          <p:cNvSpPr/>
          <p:nvPr/>
        </p:nvSpPr>
        <p:spPr>
          <a:xfrm>
            <a:off x="488920" y="3205659"/>
            <a:ext cx="7077456" cy="699008"/>
          </a:xfrm>
          <a:prstGeom prst="roundRect">
            <a:avLst/>
          </a:prstGeom>
          <a:noFill/>
          <a:ln>
            <a:solidFill>
              <a:srgbClr val="FF6D6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2400" kern="0">
              <a:solidFill>
                <a:srgbClr val="F8F8F8"/>
              </a:solidFill>
              <a:sym typeface="Arial"/>
            </a:endParaRPr>
          </a:p>
        </p:txBody>
      </p:sp>
    </p:spTree>
    <p:extLst>
      <p:ext uri="{BB962C8B-B14F-4D97-AF65-F5344CB8AC3E}">
        <p14:creationId xmlns:p14="http://schemas.microsoft.com/office/powerpoint/2010/main" val="3594062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Background Tết đẹp rực rỡ, ngập tràn sắc xuân"/>
          <p:cNvPicPr>
            <a:picLocks noChangeAspect="1" noChangeArrowheads="1"/>
          </p:cNvPicPr>
          <p:nvPr/>
        </p:nvPicPr>
        <p:blipFill>
          <a:blip r:embed="rId2"/>
          <a:srcRect/>
          <a:stretch>
            <a:fillRect/>
          </a:stretch>
        </p:blipFill>
        <p:spPr bwMode="auto">
          <a:xfrm>
            <a:off x="2" y="0"/>
            <a:ext cx="9143998" cy="6858000"/>
          </a:xfrm>
          <a:prstGeom prst="rect">
            <a:avLst/>
          </a:prstGeom>
          <a:noFill/>
        </p:spPr>
      </p:pic>
      <p:sp>
        <p:nvSpPr>
          <p:cNvPr id="3" name="WordArt 11"/>
          <p:cNvSpPr>
            <a:spLocks noChangeArrowheads="1" noChangeShapeType="1" noTextEdit="1"/>
          </p:cNvSpPr>
          <p:nvPr/>
        </p:nvSpPr>
        <p:spPr bwMode="auto">
          <a:xfrm>
            <a:off x="152400" y="609600"/>
            <a:ext cx="8991600" cy="1905000"/>
          </a:xfrm>
          <a:prstGeom prst="rect">
            <a:avLst/>
          </a:prstGeom>
        </p:spPr>
        <p:txBody>
          <a:bodyPr wrap="none" fromWordArt="1">
            <a:prstTxWarp prst="textPlain">
              <a:avLst>
                <a:gd name="adj" fmla="val 50000"/>
              </a:avLst>
            </a:prstTxWarp>
          </a:bodyPr>
          <a:lstStyle/>
          <a:p>
            <a:pPr algn="ctr"/>
            <a:r>
              <a:rPr lang="en-US" sz="3600" b="1" kern="10" dirty="0">
                <a:ln w="12700">
                  <a:solidFill>
                    <a:srgbClr val="0000FF"/>
                  </a:solidFill>
                  <a:round/>
                  <a:headEnd/>
                  <a:tailEnd/>
                </a:ln>
                <a:solidFill>
                  <a:srgbClr val="0000FF"/>
                </a:solidFill>
                <a:latin typeface="Times New Roman" pitchFamily="18" charset="0"/>
                <a:cs typeface="Times New Roman" pitchFamily="18" charset="0"/>
              </a:rPr>
              <a:t>TIẾT </a:t>
            </a:r>
            <a:r>
              <a:rPr lang="en-US" sz="3600" b="1" kern="10" dirty="0" smtClean="0">
                <a:ln w="12700">
                  <a:solidFill>
                    <a:srgbClr val="0000FF"/>
                  </a:solidFill>
                  <a:round/>
                  <a:headEnd/>
                  <a:tailEnd/>
                </a:ln>
                <a:solidFill>
                  <a:srgbClr val="0000FF"/>
                </a:solidFill>
                <a:latin typeface="Times New Roman" pitchFamily="18" charset="0"/>
                <a:cs typeface="Times New Roman" pitchFamily="18" charset="0"/>
              </a:rPr>
              <a:t>.</a:t>
            </a:r>
            <a:r>
              <a:rPr lang="vi-VN" sz="3600" b="1" kern="10" dirty="0" smtClean="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latin typeface="Times New Roman" pitchFamily="18" charset="0"/>
                <a:cs typeface="Times New Roman" pitchFamily="18" charset="0"/>
              </a:rPr>
              <a:t>BÀI</a:t>
            </a:r>
            <a:r>
              <a:rPr lang="en-US" sz="3600" b="1" kern="10" dirty="0" smtClean="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latin typeface="Times New Roman" pitchFamily="18" charset="0"/>
                <a:cs typeface="Times New Roman" pitchFamily="18" charset="0"/>
              </a:rPr>
              <a:t> 6</a:t>
            </a:r>
            <a:endParaRPr lang="en-US" sz="3600" b="1" kern="10" dirty="0">
              <a:ln w="12700">
                <a:solidFill>
                  <a:srgbClr val="0000FF"/>
                </a:solidFill>
                <a:round/>
                <a:headEnd/>
                <a:tailEnd/>
              </a:ln>
              <a:solidFill>
                <a:prstClr val="white"/>
              </a:solidFill>
              <a:latin typeface="Times New Roman" pitchFamily="18" charset="0"/>
              <a:cs typeface="Times New Roman" pitchFamily="18" charset="0"/>
            </a:endParaRPr>
          </a:p>
        </p:txBody>
      </p:sp>
      <p:sp>
        <p:nvSpPr>
          <p:cNvPr id="5" name="WordArt 4"/>
          <p:cNvSpPr>
            <a:spLocks noChangeArrowheads="1" noChangeShapeType="1" noTextEdit="1"/>
          </p:cNvSpPr>
          <p:nvPr/>
        </p:nvSpPr>
        <p:spPr bwMode="auto">
          <a:xfrm>
            <a:off x="315686" y="2895600"/>
            <a:ext cx="8534400" cy="3048000"/>
          </a:xfrm>
          <a:prstGeom prst="rect">
            <a:avLst/>
          </a:prstGeom>
        </p:spPr>
        <p:txBody>
          <a:bodyPr wrap="none" fromWordArt="1">
            <a:prstTxWarp prst="textPlain">
              <a:avLst>
                <a:gd name="adj" fmla="val 50000"/>
              </a:avLst>
            </a:prstTxWarp>
          </a:bodyPr>
          <a:lstStyle/>
          <a:p>
            <a:pPr algn="ctr"/>
            <a:r>
              <a:rPr lang="en-US" sz="3600" kern="1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a:cs typeface="Times New Roman"/>
              </a:rPr>
              <a:t>PHẢN XẠ TOÀN PHẦN</a:t>
            </a:r>
            <a:endParaRPr lang="en-US" sz="3600" kern="1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a:cs typeface="Times New Roman"/>
            </a:endParaRPr>
          </a:p>
        </p:txBody>
      </p:sp>
    </p:spTree>
    <p:extLst>
      <p:ext uri="{BB962C8B-B14F-4D97-AF65-F5344CB8AC3E}">
        <p14:creationId xmlns:p14="http://schemas.microsoft.com/office/powerpoint/2010/main" val="2934219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Horizontal)">
                                      <p:cBhvr>
                                        <p:cTn id="7" dur="500"/>
                                        <p:tgtEl>
                                          <p:spTgt spid="3"/>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8905331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13"/>
          <p:cNvSpPr txBox="1">
            <a:spLocks noChangeArrowheads="1"/>
          </p:cNvSpPr>
          <p:nvPr/>
        </p:nvSpPr>
        <p:spPr bwMode="auto">
          <a:xfrm>
            <a:off x="0" y="685800"/>
            <a:ext cx="9144000" cy="923330"/>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a:spAutoFit/>
          </a:bodyPr>
          <a:lstStyle/>
          <a:p>
            <a:pPr algn="ctr">
              <a:lnSpc>
                <a:spcPct val="150000"/>
              </a:lnSpc>
              <a:defRPr/>
            </a:pPr>
            <a:r>
              <a:rPr lang="en-US" sz="3600" b="1" dirty="0">
                <a:solidFill>
                  <a:prstClr val="white"/>
                </a:solidFill>
                <a:latin typeface="Times New Roman" pitchFamily="18" charset="0"/>
                <a:cs typeface="Times New Roman" pitchFamily="18" charset="0"/>
              </a:rPr>
              <a:t>HƯỚNG DẪN VỀ NHÀ</a:t>
            </a:r>
            <a:endParaRPr lang="en-US" sz="3600" dirty="0">
              <a:solidFill>
                <a:prstClr val="white"/>
              </a:solidFill>
              <a:latin typeface="Times New Roman" pitchFamily="18" charset="0"/>
              <a:cs typeface="Times New Roman" pitchFamily="18" charset="0"/>
            </a:endParaRPr>
          </a:p>
        </p:txBody>
      </p:sp>
      <p:sp>
        <p:nvSpPr>
          <p:cNvPr id="3" name="TextBox 2"/>
          <p:cNvSpPr txBox="1"/>
          <p:nvPr/>
        </p:nvSpPr>
        <p:spPr>
          <a:xfrm>
            <a:off x="0" y="1600200"/>
            <a:ext cx="8991600" cy="1569660"/>
          </a:xfrm>
          <a:prstGeom prst="rect">
            <a:avLst/>
          </a:prstGeom>
          <a:noFill/>
        </p:spPr>
        <p:txBody>
          <a:bodyPr wrap="square" rtlCol="0">
            <a:spAutoFit/>
          </a:bodyPr>
          <a:lstStyle/>
          <a:p>
            <a:pPr marL="285750" indent="-285750">
              <a:buFontTx/>
              <a:buChar char="-"/>
            </a:pPr>
            <a:r>
              <a:rPr lang="en-US" sz="3200" dirty="0" err="1">
                <a:solidFill>
                  <a:prstClr val="black"/>
                </a:solidFill>
                <a:latin typeface="Times New Roman" pitchFamily="18" charset="0"/>
                <a:cs typeface="Times New Roman" pitchFamily="18" charset="0"/>
              </a:rPr>
              <a:t>Học</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bài</a:t>
            </a:r>
            <a:r>
              <a:rPr lang="en-US" sz="3200" dirty="0">
                <a:solidFill>
                  <a:prstClr val="black"/>
                </a:solidFill>
                <a:latin typeface="Times New Roman" pitchFamily="18" charset="0"/>
                <a:cs typeface="Times New Roman" pitchFamily="18" charset="0"/>
              </a:rPr>
              <a:t>.</a:t>
            </a:r>
          </a:p>
          <a:p>
            <a:pPr marL="285750" indent="-285750">
              <a:buFontTx/>
              <a:buChar char="-"/>
            </a:pPr>
            <a:r>
              <a:rPr lang="en-US" sz="3200" dirty="0" err="1">
                <a:solidFill>
                  <a:prstClr val="black"/>
                </a:solidFill>
                <a:latin typeface="Times New Roman" pitchFamily="18" charset="0"/>
                <a:cs typeface="Times New Roman" pitchFamily="18" charset="0"/>
              </a:rPr>
              <a:t>Hoàn</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thành</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bài</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tập</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vận</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dụng</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và</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nộp</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vào</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tiết</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sau</a:t>
            </a:r>
            <a:r>
              <a:rPr lang="en-US" sz="3200" dirty="0">
                <a:solidFill>
                  <a:prstClr val="black"/>
                </a:solidFill>
                <a:latin typeface="Times New Roman" pitchFamily="18" charset="0"/>
                <a:cs typeface="Times New Roman" pitchFamily="18" charset="0"/>
              </a:rPr>
              <a:t>.</a:t>
            </a:r>
          </a:p>
          <a:p>
            <a:pPr marL="285750" indent="-285750">
              <a:buFontTx/>
              <a:buChar char="-"/>
            </a:pPr>
            <a:r>
              <a:rPr lang="en-US" sz="3200" dirty="0" err="1">
                <a:solidFill>
                  <a:prstClr val="black"/>
                </a:solidFill>
                <a:latin typeface="Times New Roman" pitchFamily="18" charset="0"/>
                <a:cs typeface="Times New Roman" pitchFamily="18" charset="0"/>
              </a:rPr>
              <a:t>Chuẩn</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bị</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bài</a:t>
            </a:r>
            <a:r>
              <a:rPr lang="en-US" sz="3200" dirty="0">
                <a:solidFill>
                  <a:prstClr val="black"/>
                </a:solidFill>
                <a:latin typeface="Times New Roman" pitchFamily="18" charset="0"/>
                <a:cs typeface="Times New Roman" pitchFamily="18" charset="0"/>
              </a:rPr>
              <a:t> 23.</a:t>
            </a:r>
          </a:p>
        </p:txBody>
      </p:sp>
      <p:pic>
        <p:nvPicPr>
          <p:cNvPr id="4" name="Picture 2" descr="71 Parallel Circuit Stock Video Footage - 4K and HD Video Clip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3657641"/>
            <a:ext cx="4572000" cy="2571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5423462"/>
      </p:ext>
    </p:extLst>
  </p:cSld>
  <p:clrMapOvr>
    <a:masterClrMapping/>
  </p:clrMapOvr>
  <p:transition>
    <p:split orient="vert" dir="in"/>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1143000" y="3352800"/>
            <a:ext cx="914400" cy="914400"/>
          </a:xfrm>
          <a:prstGeom prst="rect">
            <a:avLst/>
          </a:prstGeom>
          <a:noFill/>
          <a:effectLst>
            <a:glow rad="127000">
              <a:srgbClr val="0000FF"/>
            </a:glow>
          </a:effectLst>
        </p:spPr>
        <p:txBody>
          <a:bodyPr spcFirstLastPara="1" wrap="none" fromWordArt="1" anchor="ctr">
            <a:prstTxWarp prst="textArchUp">
              <a:avLst>
                <a:gd name="adj" fmla="val 10800004"/>
              </a:avLst>
            </a:prstTxWarp>
            <a:scene3d>
              <a:camera prst="legacyPerspectiveBottom"/>
              <a:lightRig rig="legacyFlat3" dir="t"/>
            </a:scene3d>
            <a:sp3d extrusionH="887400" prstMaterial="legacyMatte">
              <a:extrusionClr>
                <a:srgbClr val="CCCCFF"/>
              </a:extrusionClr>
            </a:sp3d>
          </a:bodyPr>
          <a:lstStyle/>
          <a:p>
            <a:pPr algn="ctr">
              <a:defRPr/>
            </a:pPr>
            <a:endParaRPr lang="en-US" sz="3600" kern="10" dirty="0" err="1">
              <a:ln w="9525">
                <a:round/>
                <a:headEnd/>
                <a:tailEnd/>
              </a:ln>
              <a:gradFill rotWithShape="1">
                <a:gsLst>
                  <a:gs pos="0">
                    <a:srgbClr val="CCCCFF"/>
                  </a:gs>
                  <a:gs pos="100000">
                    <a:srgbClr val="0000FF"/>
                  </a:gs>
                </a:gsLst>
                <a:path path="rect">
                  <a:fillToRect l="50000" t="50000" r="50000" b="50000"/>
                </a:path>
              </a:gradFill>
              <a:latin typeface="Times New Roman"/>
              <a:cs typeface="Times New Roman"/>
            </a:endParaRPr>
          </a:p>
        </p:txBody>
      </p:sp>
      <p:pic>
        <p:nvPicPr>
          <p:cNvPr id="4103" name="Picture 23" descr="feuerwerk_137"/>
          <p:cNvPicPr>
            <a:picLocks noChangeAspect="1" noChangeArrowheads="1" noCrop="1"/>
          </p:cNvPicPr>
          <p:nvPr/>
        </p:nvPicPr>
        <p:blipFill>
          <a:blip r:embed="rId3"/>
          <a:srcRect/>
          <a:stretch>
            <a:fillRect/>
          </a:stretch>
        </p:blipFill>
        <p:spPr bwMode="auto">
          <a:xfrm rot="10800000">
            <a:off x="-73025" y="0"/>
            <a:ext cx="2179638" cy="1676400"/>
          </a:xfrm>
          <a:prstGeom prst="rect">
            <a:avLst/>
          </a:prstGeom>
          <a:noFill/>
          <a:ln w="9525">
            <a:noFill/>
            <a:miter lim="800000"/>
            <a:headEnd/>
            <a:tailEnd/>
          </a:ln>
        </p:spPr>
      </p:pic>
      <p:pic>
        <p:nvPicPr>
          <p:cNvPr id="4104" name="Picture 23" descr="feuerwerk_137"/>
          <p:cNvPicPr>
            <a:picLocks noChangeAspect="1" noChangeArrowheads="1" noCrop="1"/>
          </p:cNvPicPr>
          <p:nvPr/>
        </p:nvPicPr>
        <p:blipFill>
          <a:blip r:embed="rId3"/>
          <a:srcRect/>
          <a:stretch>
            <a:fillRect/>
          </a:stretch>
        </p:blipFill>
        <p:spPr bwMode="auto">
          <a:xfrm>
            <a:off x="7113591" y="5116513"/>
            <a:ext cx="2179637" cy="1676400"/>
          </a:xfrm>
          <a:prstGeom prst="rect">
            <a:avLst/>
          </a:prstGeom>
          <a:noFill/>
          <a:ln w="9525">
            <a:noFill/>
            <a:miter lim="800000"/>
            <a:headEnd/>
            <a:tailEnd/>
          </a:ln>
        </p:spPr>
      </p:pic>
      <p:pic>
        <p:nvPicPr>
          <p:cNvPr id="4105" name="Picture 23" descr="feuerwerk_137"/>
          <p:cNvPicPr>
            <a:picLocks noChangeAspect="1" noChangeArrowheads="1" noCrop="1"/>
          </p:cNvPicPr>
          <p:nvPr/>
        </p:nvPicPr>
        <p:blipFill>
          <a:blip r:embed="rId3"/>
          <a:srcRect/>
          <a:stretch>
            <a:fillRect/>
          </a:stretch>
        </p:blipFill>
        <p:spPr bwMode="auto">
          <a:xfrm>
            <a:off x="52405" y="5181600"/>
            <a:ext cx="2181225" cy="1676400"/>
          </a:xfrm>
          <a:prstGeom prst="rect">
            <a:avLst/>
          </a:prstGeom>
          <a:noFill/>
          <a:ln w="9525">
            <a:noFill/>
            <a:miter lim="800000"/>
            <a:headEnd/>
            <a:tailEnd/>
          </a:ln>
        </p:spPr>
      </p:pic>
      <p:pic>
        <p:nvPicPr>
          <p:cNvPr id="4106" name="Picture 23" descr="feuerwerk_137"/>
          <p:cNvPicPr>
            <a:picLocks noChangeAspect="1" noChangeArrowheads="1" noCrop="1"/>
          </p:cNvPicPr>
          <p:nvPr/>
        </p:nvPicPr>
        <p:blipFill>
          <a:blip r:embed="rId3"/>
          <a:srcRect/>
          <a:stretch>
            <a:fillRect/>
          </a:stretch>
        </p:blipFill>
        <p:spPr bwMode="auto">
          <a:xfrm rot="10800000">
            <a:off x="6919918" y="58739"/>
            <a:ext cx="2179637" cy="1676400"/>
          </a:xfrm>
          <a:prstGeom prst="rect">
            <a:avLst/>
          </a:prstGeom>
          <a:noFill/>
          <a:ln w="9525">
            <a:noFill/>
            <a:miter lim="800000"/>
            <a:headEnd/>
            <a:tailEnd/>
          </a:ln>
        </p:spPr>
      </p:pic>
      <p:sp>
        <p:nvSpPr>
          <p:cNvPr id="8" name="Rectangle 7"/>
          <p:cNvSpPr/>
          <p:nvPr/>
        </p:nvSpPr>
        <p:spPr>
          <a:xfrm>
            <a:off x="0" y="1600240"/>
            <a:ext cx="9144000" cy="3139321"/>
          </a:xfrm>
          <a:prstGeom prst="rect">
            <a:avLst/>
          </a:prstGeom>
        </p:spPr>
        <p:txBody>
          <a:bodyPr>
            <a:spAutoFit/>
          </a:bodyPr>
          <a:lstStyle/>
          <a:p>
            <a:pPr algn="ctr">
              <a:defRPr/>
            </a:pPr>
            <a:r>
              <a:rPr lang="en-US" sz="6600" b="1" dirty="0">
                <a:ln w="10541" cmpd="sng">
                  <a:solidFill>
                    <a:srgbClr val="4F81BD">
                      <a:shade val="88000"/>
                      <a:satMod val="110000"/>
                    </a:srgbClr>
                  </a:solidFill>
                  <a:prstDash val="solid"/>
                </a:ln>
                <a:solidFill>
                  <a:srgbClr val="030361"/>
                </a:solidFill>
                <a:latin typeface="Times New Roman" pitchFamily="18" charset="0"/>
                <a:cs typeface="Times New Roman" pitchFamily="18" charset="0"/>
              </a:rPr>
              <a:t>BÀI HỌC KẾT THÚC</a:t>
            </a:r>
          </a:p>
          <a:p>
            <a:pPr algn="ctr">
              <a:defRPr/>
            </a:pPr>
            <a:r>
              <a:rPr lang="en-US" sz="6600" b="1" dirty="0">
                <a:ln w="10541" cmpd="sng">
                  <a:solidFill>
                    <a:srgbClr val="4F81BD">
                      <a:shade val="88000"/>
                      <a:satMod val="110000"/>
                    </a:srgbClr>
                  </a:solidFill>
                  <a:prstDash val="solid"/>
                </a:ln>
                <a:solidFill>
                  <a:srgbClr val="030361"/>
                </a:solidFill>
                <a:latin typeface="Times New Roman" pitchFamily="18" charset="0"/>
                <a:cs typeface="Times New Roman" pitchFamily="18" charset="0"/>
              </a:rPr>
              <a:t>XIN CHÂN THÀNH CẢM ƠN!</a:t>
            </a:r>
          </a:p>
        </p:txBody>
      </p:sp>
    </p:spTree>
    <p:extLst>
      <p:ext uri="{BB962C8B-B14F-4D97-AF65-F5344CB8AC3E}">
        <p14:creationId xmlns:p14="http://schemas.microsoft.com/office/powerpoint/2010/main" val="1355809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edge">
                                      <p:cBhvr>
                                        <p:cTn id="7" dur="2000"/>
                                        <p:tgtEl>
                                          <p:spTgt spid="8">
                                            <p:txEl>
                                              <p:pRg st="0" end="0"/>
                                            </p:txEl>
                                          </p:spTgt>
                                        </p:tgtEl>
                                      </p:cBhvr>
                                    </p:animEffect>
                                  </p:childTnLst>
                                </p:cTn>
                              </p:par>
                              <p:par>
                                <p:cTn id="8" presetID="20" presetClass="entr" presetSubtype="0" fill="hold" nodeType="withEffect">
                                  <p:stCondLst>
                                    <p:cond delay="0"/>
                                  </p:stCondLst>
                                  <p:childTnLst>
                                    <p:set>
                                      <p:cBhvr>
                                        <p:cTn id="9" dur="1" fill="hold">
                                          <p:stCondLst>
                                            <p:cond delay="0"/>
                                          </p:stCondLst>
                                        </p:cTn>
                                        <p:tgtEl>
                                          <p:spTgt spid="8">
                                            <p:txEl>
                                              <p:pRg st="1" end="1"/>
                                            </p:txEl>
                                          </p:spTgt>
                                        </p:tgtEl>
                                        <p:attrNameLst>
                                          <p:attrName>style.visibility</p:attrName>
                                        </p:attrNameLst>
                                      </p:cBhvr>
                                      <p:to>
                                        <p:strVal val="visible"/>
                                      </p:to>
                                    </p:set>
                                    <p:animEffect transition="in" filter="wedge">
                                      <p:cBhvr>
                                        <p:cTn id="10" dur="20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pic>
        <p:nvPicPr>
          <p:cNvPr id="1028" name="Picture 4" descr="Show diễn Nàng Tiên Cá tại Vinpearl Aquarium 2023 có gì đặc biệt?">
            <a:extLst>
              <a:ext uri="{FF2B5EF4-FFF2-40B4-BE49-F238E27FC236}">
                <a16:creationId xmlns:a16="http://schemas.microsoft.com/office/drawing/2014/main" xmlns="" id="{13E43286-E1F5-DC45-934F-A1CFA4B1EED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852"/>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93" name="Google Shape;393;p45"/>
          <p:cNvSpPr txBox="1">
            <a:spLocks noGrp="1"/>
          </p:cNvSpPr>
          <p:nvPr>
            <p:ph type="title"/>
          </p:nvPr>
        </p:nvSpPr>
        <p:spPr>
          <a:xfrm>
            <a:off x="0" y="5245392"/>
            <a:ext cx="9144000" cy="1612608"/>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sz="3200" dirty="0">
                <a:latin typeface="+mj-lt"/>
              </a:rPr>
              <a:t>Nếu ánh sáng truyền từ nước hoặc thuỷ tinh </a:t>
            </a:r>
            <a:r>
              <a:rPr lang="en-US" sz="3200" dirty="0">
                <a:latin typeface="+mj-lt"/>
              </a:rPr>
              <a:t/>
            </a:r>
            <a:br>
              <a:rPr lang="en-US" sz="3200" dirty="0">
                <a:latin typeface="+mj-lt"/>
              </a:rPr>
            </a:br>
            <a:r>
              <a:rPr lang="vi-VN" sz="3200" dirty="0">
                <a:latin typeface="+mj-lt"/>
              </a:rPr>
              <a:t>sang không khí thì có phải lúc nào ta cũng </a:t>
            </a:r>
            <a:r>
              <a:rPr lang="en-US" sz="3200" dirty="0">
                <a:latin typeface="+mj-lt"/>
              </a:rPr>
              <a:t/>
            </a:r>
            <a:br>
              <a:rPr lang="en-US" sz="3200" dirty="0">
                <a:latin typeface="+mj-lt"/>
              </a:rPr>
            </a:br>
            <a:r>
              <a:rPr lang="vi-VN" sz="3200" dirty="0">
                <a:latin typeface="+mj-lt"/>
              </a:rPr>
              <a:t>thấy tia khúc xạ?</a:t>
            </a:r>
            <a:endParaRPr sz="3200" dirty="0">
              <a:latin typeface="+mj-lt"/>
            </a:endParaRPr>
          </a:p>
        </p:txBody>
      </p:sp>
    </p:spTree>
    <p:extLst>
      <p:ext uri="{BB962C8B-B14F-4D97-AF65-F5344CB8AC3E}">
        <p14:creationId xmlns:p14="http://schemas.microsoft.com/office/powerpoint/2010/main" val="1091032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pic>
        <p:nvPicPr>
          <p:cNvPr id="283" name="Google Shape;283;p36"/>
          <p:cNvPicPr preferRelativeResize="0"/>
          <p:nvPr/>
        </p:nvPicPr>
        <p:blipFill rotWithShape="1">
          <a:blip r:embed="rId3">
            <a:alphaModFix/>
          </a:blip>
          <a:srcRect l="23514" t="34721" r="22626" b="10965"/>
          <a:stretch/>
        </p:blipFill>
        <p:spPr>
          <a:xfrm rot="10800000">
            <a:off x="5966124" y="14119"/>
            <a:ext cx="3177876" cy="3634265"/>
          </a:xfrm>
          <a:prstGeom prst="rect">
            <a:avLst/>
          </a:prstGeom>
          <a:noFill/>
          <a:ln>
            <a:noFill/>
          </a:ln>
        </p:spPr>
      </p:pic>
      <p:sp>
        <p:nvSpPr>
          <p:cNvPr id="284" name="Google Shape;284;p36"/>
          <p:cNvSpPr txBox="1">
            <a:spLocks noGrp="1"/>
          </p:cNvSpPr>
          <p:nvPr>
            <p:ph type="title"/>
          </p:nvPr>
        </p:nvSpPr>
        <p:spPr>
          <a:xfrm>
            <a:off x="429851" y="876821"/>
            <a:ext cx="6904676" cy="1104379"/>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 sz="3600" dirty="0">
                <a:latin typeface="Times New Roman" pitchFamily="18" charset="0"/>
                <a:cs typeface="Times New Roman" pitchFamily="18" charset="0"/>
              </a:rPr>
              <a:t>NỘI DUNG BÀI HỌC</a:t>
            </a:r>
            <a:endParaRPr sz="3600" dirty="0">
              <a:latin typeface="Times New Roman" pitchFamily="18" charset="0"/>
              <a:cs typeface="Times New Roman" pitchFamily="18" charset="0"/>
            </a:endParaRPr>
          </a:p>
        </p:txBody>
      </p:sp>
      <p:grpSp>
        <p:nvGrpSpPr>
          <p:cNvPr id="286" name="Google Shape;286;p36"/>
          <p:cNvGrpSpPr/>
          <p:nvPr/>
        </p:nvGrpSpPr>
        <p:grpSpPr>
          <a:xfrm rot="-5400000">
            <a:off x="497578" y="2399942"/>
            <a:ext cx="449112" cy="553069"/>
            <a:chOff x="5741750" y="3809796"/>
            <a:chExt cx="674100" cy="1106709"/>
          </a:xfrm>
        </p:grpSpPr>
        <p:sp>
          <p:nvSpPr>
            <p:cNvPr id="287" name="Google Shape;287;p36"/>
            <p:cNvSpPr/>
            <p:nvPr/>
          </p:nvSpPr>
          <p:spPr>
            <a:xfrm>
              <a:off x="5741750" y="4242405"/>
              <a:ext cx="674100" cy="674100"/>
            </a:xfrm>
            <a:prstGeom prst="pie">
              <a:avLst>
                <a:gd name="adj1" fmla="val 0"/>
                <a:gd name="adj2" fmla="val 10772809"/>
              </a:avLst>
            </a:prstGeom>
            <a:solidFill>
              <a:srgbClr val="00B0F0"/>
            </a:solidFill>
            <a:ln>
              <a:noFill/>
            </a:ln>
          </p:spPr>
          <p:txBody>
            <a:bodyPr spcFirstLastPara="1" wrap="square" lIns="91425" tIns="91425" rIns="91425" bIns="91425" anchor="ctr" anchorCtr="0">
              <a:noAutofit/>
            </a:bodyPr>
            <a:lstStyle/>
            <a:p>
              <a:pPr algn="ctr">
                <a:buClr>
                  <a:srgbClr val="000000"/>
                </a:buClr>
                <a:buFont typeface="Arial"/>
                <a:buNone/>
              </a:pPr>
              <a:endParaRPr sz="1400" kern="0">
                <a:solidFill>
                  <a:srgbClr val="000000"/>
                </a:solidFill>
                <a:latin typeface="Lato"/>
                <a:ea typeface="Lato"/>
                <a:cs typeface="Lato"/>
                <a:sym typeface="Lato"/>
              </a:endParaRPr>
            </a:p>
          </p:txBody>
        </p:sp>
        <p:sp>
          <p:nvSpPr>
            <p:cNvPr id="288" name="Google Shape;288;p36"/>
            <p:cNvSpPr/>
            <p:nvPr/>
          </p:nvSpPr>
          <p:spPr>
            <a:xfrm>
              <a:off x="5741750" y="3809796"/>
              <a:ext cx="674100" cy="674100"/>
            </a:xfrm>
            <a:prstGeom prst="pie">
              <a:avLst>
                <a:gd name="adj1" fmla="val 0"/>
                <a:gd name="adj2" fmla="val 10772809"/>
              </a:avLst>
            </a:prstGeom>
            <a:solidFill>
              <a:srgbClr val="00B0F0"/>
            </a:solidFill>
            <a:ln>
              <a:noFill/>
            </a:ln>
          </p:spPr>
          <p:txBody>
            <a:bodyPr spcFirstLastPara="1" wrap="square" lIns="91425" tIns="91425" rIns="91425" bIns="91425" anchor="ctr" anchorCtr="0">
              <a:noAutofit/>
            </a:bodyPr>
            <a:lstStyle/>
            <a:p>
              <a:pPr algn="ctr">
                <a:buClr>
                  <a:srgbClr val="000000"/>
                </a:buClr>
                <a:buFont typeface="Arial"/>
                <a:buNone/>
              </a:pPr>
              <a:endParaRPr sz="1400" kern="0">
                <a:solidFill>
                  <a:srgbClr val="000000"/>
                </a:solidFill>
                <a:latin typeface="Lato"/>
                <a:ea typeface="Lato"/>
                <a:cs typeface="Lato"/>
                <a:sym typeface="Lato"/>
              </a:endParaRPr>
            </a:p>
          </p:txBody>
        </p:sp>
      </p:grpSp>
      <p:grpSp>
        <p:nvGrpSpPr>
          <p:cNvPr id="4" name="Google Shape;286;p36">
            <a:extLst>
              <a:ext uri="{FF2B5EF4-FFF2-40B4-BE49-F238E27FC236}">
                <a16:creationId xmlns="" xmlns:a16="http://schemas.microsoft.com/office/drawing/2014/main" id="{4DAC03C2-CEEB-2694-E8D5-4492578D3C65}"/>
              </a:ext>
            </a:extLst>
          </p:cNvPr>
          <p:cNvGrpSpPr/>
          <p:nvPr/>
        </p:nvGrpSpPr>
        <p:grpSpPr>
          <a:xfrm rot="-5400000">
            <a:off x="832832" y="3644088"/>
            <a:ext cx="431732" cy="531666"/>
            <a:chOff x="5741750" y="3809796"/>
            <a:chExt cx="674100" cy="1106709"/>
          </a:xfrm>
        </p:grpSpPr>
        <p:sp>
          <p:nvSpPr>
            <p:cNvPr id="5" name="Google Shape;287;p36">
              <a:extLst>
                <a:ext uri="{FF2B5EF4-FFF2-40B4-BE49-F238E27FC236}">
                  <a16:creationId xmlns="" xmlns:a16="http://schemas.microsoft.com/office/drawing/2014/main" id="{EA24E808-B6AC-E8EC-610C-AF8F47982D56}"/>
                </a:ext>
              </a:extLst>
            </p:cNvPr>
            <p:cNvSpPr/>
            <p:nvPr/>
          </p:nvSpPr>
          <p:spPr>
            <a:xfrm>
              <a:off x="5741750" y="4242405"/>
              <a:ext cx="674100" cy="674100"/>
            </a:xfrm>
            <a:prstGeom prst="pie">
              <a:avLst>
                <a:gd name="adj1" fmla="val 0"/>
                <a:gd name="adj2" fmla="val 10772809"/>
              </a:avLst>
            </a:prstGeom>
            <a:solidFill>
              <a:schemeClr val="dk2"/>
            </a:solidFill>
            <a:ln>
              <a:noFill/>
            </a:ln>
          </p:spPr>
          <p:txBody>
            <a:bodyPr spcFirstLastPara="1" wrap="square" lIns="91425" tIns="91425" rIns="91425" bIns="91425" anchor="ctr" anchorCtr="0">
              <a:noAutofit/>
            </a:bodyPr>
            <a:lstStyle/>
            <a:p>
              <a:pPr algn="ctr">
                <a:buClr>
                  <a:srgbClr val="000000"/>
                </a:buClr>
                <a:buFont typeface="Arial"/>
                <a:buNone/>
              </a:pPr>
              <a:endParaRPr sz="1400" kern="0">
                <a:solidFill>
                  <a:srgbClr val="000000"/>
                </a:solidFill>
                <a:latin typeface="Lato"/>
                <a:ea typeface="Lato"/>
                <a:cs typeface="Lato"/>
                <a:sym typeface="Lato"/>
              </a:endParaRPr>
            </a:p>
          </p:txBody>
        </p:sp>
        <p:sp>
          <p:nvSpPr>
            <p:cNvPr id="6" name="Google Shape;288;p36">
              <a:extLst>
                <a:ext uri="{FF2B5EF4-FFF2-40B4-BE49-F238E27FC236}">
                  <a16:creationId xmlns="" xmlns:a16="http://schemas.microsoft.com/office/drawing/2014/main" id="{2469492A-2ACD-AA2E-1DC2-466F49B76E8F}"/>
                </a:ext>
              </a:extLst>
            </p:cNvPr>
            <p:cNvSpPr/>
            <p:nvPr/>
          </p:nvSpPr>
          <p:spPr>
            <a:xfrm>
              <a:off x="5741750" y="3809796"/>
              <a:ext cx="674100" cy="674100"/>
            </a:xfrm>
            <a:prstGeom prst="pie">
              <a:avLst>
                <a:gd name="adj1" fmla="val 0"/>
                <a:gd name="adj2" fmla="val 10772809"/>
              </a:avLst>
            </a:prstGeom>
            <a:solidFill>
              <a:schemeClr val="dk2"/>
            </a:solidFill>
            <a:ln>
              <a:noFill/>
            </a:ln>
          </p:spPr>
          <p:txBody>
            <a:bodyPr spcFirstLastPara="1" wrap="square" lIns="91425" tIns="91425" rIns="91425" bIns="91425" anchor="ctr" anchorCtr="0">
              <a:noAutofit/>
            </a:bodyPr>
            <a:lstStyle/>
            <a:p>
              <a:pPr algn="ctr">
                <a:buClr>
                  <a:srgbClr val="000000"/>
                </a:buClr>
                <a:buFont typeface="Arial"/>
                <a:buNone/>
              </a:pPr>
              <a:endParaRPr sz="1400" kern="0">
                <a:solidFill>
                  <a:srgbClr val="000000"/>
                </a:solidFill>
                <a:latin typeface="Lato"/>
                <a:ea typeface="Lato"/>
                <a:cs typeface="Lato"/>
                <a:sym typeface="Lato"/>
              </a:endParaRPr>
            </a:p>
          </p:txBody>
        </p:sp>
      </p:grpSp>
      <p:sp>
        <p:nvSpPr>
          <p:cNvPr id="7" name="Google Shape;247;p34">
            <a:extLst>
              <a:ext uri="{FF2B5EF4-FFF2-40B4-BE49-F238E27FC236}">
                <a16:creationId xmlns="" xmlns:a16="http://schemas.microsoft.com/office/drawing/2014/main" id="{396C4CF9-EACA-67F7-A65D-523DC1F6243F}"/>
              </a:ext>
            </a:extLst>
          </p:cNvPr>
          <p:cNvSpPr txBox="1">
            <a:spLocks/>
          </p:cNvSpPr>
          <p:nvPr/>
        </p:nvSpPr>
        <p:spPr>
          <a:xfrm>
            <a:off x="1143032" y="2361949"/>
            <a:ext cx="5096409" cy="763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Encode Sans"/>
              <a:buNone/>
              <a:defRPr sz="6000" b="1" i="0" u="none" strike="noStrike" cap="none">
                <a:solidFill>
                  <a:schemeClr val="dk1"/>
                </a:solidFill>
                <a:latin typeface="Encode Sans"/>
                <a:ea typeface="Encode Sans"/>
                <a:cs typeface="Encode Sans"/>
                <a:sym typeface="Encode Sans"/>
              </a:defRPr>
            </a:lvl1pPr>
            <a:lvl2pPr marR="0" lvl="1"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2pPr>
            <a:lvl3pPr marR="0" lvl="2"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3pPr>
            <a:lvl4pPr marR="0" lvl="3"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4pPr>
            <a:lvl5pPr marR="0" lvl="4"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5pPr>
            <a:lvl6pPr marR="0" lvl="5"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6pPr>
            <a:lvl7pPr marR="0" lvl="6"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7pPr>
            <a:lvl8pPr marR="0" lvl="7"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8pPr>
            <a:lvl9pPr marR="0" lvl="8"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9pPr>
          </a:lstStyle>
          <a:p>
            <a:pPr>
              <a:buClr>
                <a:srgbClr val="041B2D"/>
              </a:buClr>
            </a:pPr>
            <a:r>
              <a:rPr lang="en-US" sz="2800" kern="0" dirty="0" err="1">
                <a:solidFill>
                  <a:srgbClr val="041B2D"/>
                </a:solidFill>
                <a:latin typeface="Times New Roman" pitchFamily="18" charset="0"/>
                <a:cs typeface="Times New Roman" pitchFamily="18" charset="0"/>
              </a:rPr>
              <a:t>Sự</a:t>
            </a:r>
            <a:r>
              <a:rPr lang="en-US" sz="2800" kern="0" dirty="0">
                <a:solidFill>
                  <a:srgbClr val="041B2D"/>
                </a:solidFill>
                <a:latin typeface="Times New Roman" pitchFamily="18" charset="0"/>
                <a:cs typeface="Times New Roman" pitchFamily="18" charset="0"/>
              </a:rPr>
              <a:t> </a:t>
            </a:r>
            <a:r>
              <a:rPr lang="en-US" sz="2800" kern="0" dirty="0" err="1">
                <a:solidFill>
                  <a:srgbClr val="041B2D"/>
                </a:solidFill>
                <a:latin typeface="Times New Roman" pitchFamily="18" charset="0"/>
                <a:cs typeface="Times New Roman" pitchFamily="18" charset="0"/>
              </a:rPr>
              <a:t>truyền</a:t>
            </a:r>
            <a:r>
              <a:rPr lang="en-US" sz="2800" kern="0" dirty="0">
                <a:solidFill>
                  <a:srgbClr val="041B2D"/>
                </a:solidFill>
                <a:latin typeface="Times New Roman" pitchFamily="18" charset="0"/>
                <a:cs typeface="Times New Roman" pitchFamily="18" charset="0"/>
              </a:rPr>
              <a:t> </a:t>
            </a:r>
            <a:r>
              <a:rPr lang="en-US" sz="2800" kern="0" dirty="0" err="1">
                <a:solidFill>
                  <a:srgbClr val="041B2D"/>
                </a:solidFill>
                <a:latin typeface="Times New Roman" pitchFamily="18" charset="0"/>
                <a:cs typeface="Times New Roman" pitchFamily="18" charset="0"/>
              </a:rPr>
              <a:t>ánh</a:t>
            </a:r>
            <a:r>
              <a:rPr lang="en-US" sz="2800" kern="0" dirty="0">
                <a:solidFill>
                  <a:srgbClr val="041B2D"/>
                </a:solidFill>
                <a:latin typeface="Times New Roman" pitchFamily="18" charset="0"/>
                <a:cs typeface="Times New Roman" pitchFamily="18" charset="0"/>
              </a:rPr>
              <a:t> </a:t>
            </a:r>
            <a:r>
              <a:rPr lang="en-US" sz="2800" kern="0" dirty="0" err="1">
                <a:solidFill>
                  <a:srgbClr val="041B2D"/>
                </a:solidFill>
                <a:latin typeface="Times New Roman" pitchFamily="18" charset="0"/>
                <a:cs typeface="Times New Roman" pitchFamily="18" charset="0"/>
              </a:rPr>
              <a:t>sáng</a:t>
            </a:r>
            <a:r>
              <a:rPr lang="en-US" sz="2800" kern="0" dirty="0">
                <a:solidFill>
                  <a:srgbClr val="041B2D"/>
                </a:solidFill>
                <a:latin typeface="Times New Roman" pitchFamily="18" charset="0"/>
                <a:cs typeface="Times New Roman" pitchFamily="18" charset="0"/>
              </a:rPr>
              <a:t>  </a:t>
            </a:r>
          </a:p>
        </p:txBody>
      </p:sp>
      <p:sp>
        <p:nvSpPr>
          <p:cNvPr id="8" name="Google Shape;247;p34">
            <a:extLst>
              <a:ext uri="{FF2B5EF4-FFF2-40B4-BE49-F238E27FC236}">
                <a16:creationId xmlns="" xmlns:a16="http://schemas.microsoft.com/office/drawing/2014/main" id="{B54F9704-63CB-DABF-9D92-3D8FD4186124}"/>
              </a:ext>
            </a:extLst>
          </p:cNvPr>
          <p:cNvSpPr txBox="1">
            <a:spLocks/>
          </p:cNvSpPr>
          <p:nvPr/>
        </p:nvSpPr>
        <p:spPr>
          <a:xfrm>
            <a:off x="1524000" y="3528120"/>
            <a:ext cx="5822862" cy="763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Encode Sans"/>
              <a:buNone/>
              <a:defRPr sz="6000" b="1" i="0" u="none" strike="noStrike" cap="none">
                <a:solidFill>
                  <a:schemeClr val="dk1"/>
                </a:solidFill>
                <a:latin typeface="Encode Sans"/>
                <a:ea typeface="Encode Sans"/>
                <a:cs typeface="Encode Sans"/>
                <a:sym typeface="Encode Sans"/>
              </a:defRPr>
            </a:lvl1pPr>
            <a:lvl2pPr marR="0" lvl="1"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2pPr>
            <a:lvl3pPr marR="0" lvl="2"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3pPr>
            <a:lvl4pPr marR="0" lvl="3"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4pPr>
            <a:lvl5pPr marR="0" lvl="4"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5pPr>
            <a:lvl6pPr marR="0" lvl="5"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6pPr>
            <a:lvl7pPr marR="0" lvl="6"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7pPr>
            <a:lvl8pPr marR="0" lvl="7"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8pPr>
            <a:lvl9pPr marR="0" lvl="8"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9pPr>
          </a:lstStyle>
          <a:p>
            <a:pPr>
              <a:buClr>
                <a:srgbClr val="041B2D"/>
              </a:buClr>
            </a:pPr>
            <a:r>
              <a:rPr lang="en-US" sz="2800" kern="0" dirty="0" err="1">
                <a:solidFill>
                  <a:srgbClr val="041B2D"/>
                </a:solidFill>
                <a:latin typeface="Times New Roman" pitchFamily="18" charset="0"/>
                <a:cs typeface="Times New Roman" pitchFamily="18" charset="0"/>
              </a:rPr>
              <a:t>Hiện</a:t>
            </a:r>
            <a:r>
              <a:rPr lang="en-US" sz="2800" kern="0" dirty="0">
                <a:solidFill>
                  <a:srgbClr val="041B2D"/>
                </a:solidFill>
                <a:latin typeface="Times New Roman" pitchFamily="18" charset="0"/>
                <a:cs typeface="Times New Roman" pitchFamily="18" charset="0"/>
              </a:rPr>
              <a:t> </a:t>
            </a:r>
            <a:r>
              <a:rPr lang="en-US" sz="2800" kern="0" dirty="0" err="1">
                <a:solidFill>
                  <a:srgbClr val="041B2D"/>
                </a:solidFill>
                <a:latin typeface="Times New Roman" pitchFamily="18" charset="0"/>
                <a:cs typeface="Times New Roman" pitchFamily="18" charset="0"/>
              </a:rPr>
              <a:t>t</a:t>
            </a:r>
            <a:r>
              <a:rPr lang="en-US" sz="2800" kern="0" dirty="0" err="1" smtClean="0">
                <a:solidFill>
                  <a:srgbClr val="041B2D"/>
                </a:solidFill>
                <a:latin typeface="Times New Roman" pitchFamily="18" charset="0"/>
                <a:cs typeface="Times New Roman" pitchFamily="18" charset="0"/>
              </a:rPr>
              <a:t>ượng</a:t>
            </a:r>
            <a:r>
              <a:rPr lang="en-US" sz="2800" kern="0" dirty="0" smtClean="0">
                <a:solidFill>
                  <a:srgbClr val="041B2D"/>
                </a:solidFill>
                <a:latin typeface="Times New Roman" pitchFamily="18" charset="0"/>
                <a:cs typeface="Times New Roman" pitchFamily="18" charset="0"/>
              </a:rPr>
              <a:t> </a:t>
            </a:r>
            <a:r>
              <a:rPr lang="en-US" sz="2800" kern="0" dirty="0" err="1">
                <a:solidFill>
                  <a:srgbClr val="041B2D"/>
                </a:solidFill>
                <a:latin typeface="Times New Roman" pitchFamily="18" charset="0"/>
                <a:cs typeface="Times New Roman" pitchFamily="18" charset="0"/>
              </a:rPr>
              <a:t>p</a:t>
            </a:r>
            <a:r>
              <a:rPr lang="en-US" sz="2800" kern="0" dirty="0" err="1" smtClean="0">
                <a:solidFill>
                  <a:srgbClr val="041B2D"/>
                </a:solidFill>
                <a:latin typeface="Times New Roman" pitchFamily="18" charset="0"/>
                <a:cs typeface="Times New Roman" pitchFamily="18" charset="0"/>
              </a:rPr>
              <a:t>hản</a:t>
            </a:r>
            <a:r>
              <a:rPr lang="en-US" sz="2800" kern="0" dirty="0" smtClean="0">
                <a:solidFill>
                  <a:srgbClr val="041B2D"/>
                </a:solidFill>
                <a:latin typeface="Times New Roman" pitchFamily="18" charset="0"/>
                <a:cs typeface="Times New Roman" pitchFamily="18" charset="0"/>
              </a:rPr>
              <a:t> </a:t>
            </a:r>
            <a:r>
              <a:rPr lang="en-US" sz="2800" kern="0" dirty="0" err="1">
                <a:solidFill>
                  <a:srgbClr val="041B2D"/>
                </a:solidFill>
                <a:latin typeface="Times New Roman" pitchFamily="18" charset="0"/>
                <a:cs typeface="Times New Roman" pitchFamily="18" charset="0"/>
              </a:rPr>
              <a:t>x</a:t>
            </a:r>
            <a:r>
              <a:rPr lang="en-US" sz="2800" kern="0" dirty="0" err="1" smtClean="0">
                <a:solidFill>
                  <a:srgbClr val="041B2D"/>
                </a:solidFill>
                <a:latin typeface="Times New Roman" pitchFamily="18" charset="0"/>
                <a:cs typeface="Times New Roman" pitchFamily="18" charset="0"/>
              </a:rPr>
              <a:t>ạ</a:t>
            </a:r>
            <a:r>
              <a:rPr lang="en-US" sz="2800" kern="0" dirty="0" smtClean="0">
                <a:solidFill>
                  <a:srgbClr val="041B2D"/>
                </a:solidFill>
                <a:latin typeface="Times New Roman" pitchFamily="18" charset="0"/>
                <a:cs typeface="Times New Roman" pitchFamily="18" charset="0"/>
              </a:rPr>
              <a:t> </a:t>
            </a:r>
            <a:r>
              <a:rPr lang="en-US" sz="2800" kern="0" dirty="0" err="1">
                <a:solidFill>
                  <a:srgbClr val="041B2D"/>
                </a:solidFill>
                <a:latin typeface="Times New Roman" pitchFamily="18" charset="0"/>
                <a:cs typeface="Times New Roman" pitchFamily="18" charset="0"/>
              </a:rPr>
              <a:t>t</a:t>
            </a:r>
            <a:r>
              <a:rPr lang="en-US" sz="2800" kern="0" dirty="0" err="1" smtClean="0">
                <a:solidFill>
                  <a:srgbClr val="041B2D"/>
                </a:solidFill>
                <a:latin typeface="Times New Roman" pitchFamily="18" charset="0"/>
                <a:cs typeface="Times New Roman" pitchFamily="18" charset="0"/>
              </a:rPr>
              <a:t>oàn</a:t>
            </a:r>
            <a:r>
              <a:rPr lang="en-US" sz="2800" kern="0" dirty="0" smtClean="0">
                <a:solidFill>
                  <a:srgbClr val="041B2D"/>
                </a:solidFill>
                <a:latin typeface="Times New Roman" pitchFamily="18" charset="0"/>
                <a:cs typeface="Times New Roman" pitchFamily="18" charset="0"/>
              </a:rPr>
              <a:t> </a:t>
            </a:r>
            <a:r>
              <a:rPr lang="en-US" sz="2800" kern="0" dirty="0" err="1">
                <a:solidFill>
                  <a:srgbClr val="041B2D"/>
                </a:solidFill>
                <a:latin typeface="Times New Roman" pitchFamily="18" charset="0"/>
                <a:cs typeface="Times New Roman" pitchFamily="18" charset="0"/>
              </a:rPr>
              <a:t>p</a:t>
            </a:r>
            <a:r>
              <a:rPr lang="en-US" sz="2800" kern="0" dirty="0" err="1" smtClean="0">
                <a:solidFill>
                  <a:srgbClr val="041B2D"/>
                </a:solidFill>
                <a:latin typeface="Times New Roman" pitchFamily="18" charset="0"/>
                <a:cs typeface="Times New Roman" pitchFamily="18" charset="0"/>
              </a:rPr>
              <a:t>hần</a:t>
            </a:r>
            <a:endParaRPr lang="en-US" sz="2800" kern="0" dirty="0">
              <a:solidFill>
                <a:srgbClr val="041B2D"/>
              </a:solidFill>
              <a:latin typeface="Times New Roman" pitchFamily="18" charset="0"/>
              <a:cs typeface="Times New Roman" pitchFamily="18" charset="0"/>
            </a:endParaRPr>
          </a:p>
        </p:txBody>
      </p:sp>
      <p:grpSp>
        <p:nvGrpSpPr>
          <p:cNvPr id="2" name="Google Shape;286;p36">
            <a:extLst>
              <a:ext uri="{FF2B5EF4-FFF2-40B4-BE49-F238E27FC236}">
                <a16:creationId xmlns="" xmlns:a16="http://schemas.microsoft.com/office/drawing/2014/main" id="{AAA7939E-22D8-D46A-D10A-643B65D39E09}"/>
              </a:ext>
            </a:extLst>
          </p:cNvPr>
          <p:cNvGrpSpPr/>
          <p:nvPr/>
        </p:nvGrpSpPr>
        <p:grpSpPr>
          <a:xfrm rot="-5400000">
            <a:off x="927152" y="4863692"/>
            <a:ext cx="431732" cy="531666"/>
            <a:chOff x="5741750" y="3809796"/>
            <a:chExt cx="674100" cy="1106709"/>
          </a:xfrm>
        </p:grpSpPr>
        <p:sp>
          <p:nvSpPr>
            <p:cNvPr id="3" name="Google Shape;287;p36">
              <a:extLst>
                <a:ext uri="{FF2B5EF4-FFF2-40B4-BE49-F238E27FC236}">
                  <a16:creationId xmlns="" xmlns:a16="http://schemas.microsoft.com/office/drawing/2014/main" id="{1E268D28-10D3-5161-5F40-2C78E3F64873}"/>
                </a:ext>
              </a:extLst>
            </p:cNvPr>
            <p:cNvSpPr/>
            <p:nvPr/>
          </p:nvSpPr>
          <p:spPr>
            <a:xfrm>
              <a:off x="5741750" y="4242405"/>
              <a:ext cx="674100" cy="674100"/>
            </a:xfrm>
            <a:prstGeom prst="pie">
              <a:avLst>
                <a:gd name="adj1" fmla="val 0"/>
                <a:gd name="adj2" fmla="val 10772809"/>
              </a:avLst>
            </a:prstGeom>
            <a:solidFill>
              <a:srgbClr val="FF6D6D"/>
            </a:solidFill>
            <a:ln>
              <a:noFill/>
            </a:ln>
          </p:spPr>
          <p:txBody>
            <a:bodyPr spcFirstLastPara="1" wrap="square" lIns="91425" tIns="91425" rIns="91425" bIns="91425" anchor="ctr" anchorCtr="0">
              <a:noAutofit/>
            </a:bodyPr>
            <a:lstStyle/>
            <a:p>
              <a:pPr algn="ctr">
                <a:buClr>
                  <a:srgbClr val="000000"/>
                </a:buClr>
                <a:buFont typeface="Arial"/>
                <a:buNone/>
              </a:pPr>
              <a:endParaRPr sz="1400" kern="0">
                <a:solidFill>
                  <a:srgbClr val="000000"/>
                </a:solidFill>
                <a:latin typeface="Lato"/>
                <a:ea typeface="Lato"/>
                <a:cs typeface="Lato"/>
                <a:sym typeface="Lato"/>
              </a:endParaRPr>
            </a:p>
          </p:txBody>
        </p:sp>
        <p:sp>
          <p:nvSpPr>
            <p:cNvPr id="9" name="Google Shape;288;p36">
              <a:extLst>
                <a:ext uri="{FF2B5EF4-FFF2-40B4-BE49-F238E27FC236}">
                  <a16:creationId xmlns="" xmlns:a16="http://schemas.microsoft.com/office/drawing/2014/main" id="{8F66B0EE-C490-BA22-6B9C-553342AAAED6}"/>
                </a:ext>
              </a:extLst>
            </p:cNvPr>
            <p:cNvSpPr/>
            <p:nvPr/>
          </p:nvSpPr>
          <p:spPr>
            <a:xfrm>
              <a:off x="5741750" y="3809796"/>
              <a:ext cx="674100" cy="674100"/>
            </a:xfrm>
            <a:prstGeom prst="pie">
              <a:avLst>
                <a:gd name="adj1" fmla="val 0"/>
                <a:gd name="adj2" fmla="val 10772809"/>
              </a:avLst>
            </a:prstGeom>
            <a:solidFill>
              <a:srgbClr val="FF6D6D"/>
            </a:solidFill>
            <a:ln>
              <a:noFill/>
            </a:ln>
          </p:spPr>
          <p:txBody>
            <a:bodyPr spcFirstLastPara="1" wrap="square" lIns="91425" tIns="91425" rIns="91425" bIns="91425" anchor="ctr" anchorCtr="0">
              <a:noAutofit/>
            </a:bodyPr>
            <a:lstStyle/>
            <a:p>
              <a:pPr algn="ctr">
                <a:buClr>
                  <a:srgbClr val="000000"/>
                </a:buClr>
                <a:buFont typeface="Arial"/>
                <a:buNone/>
              </a:pPr>
              <a:endParaRPr sz="1400" kern="0">
                <a:solidFill>
                  <a:srgbClr val="000000"/>
                </a:solidFill>
                <a:latin typeface="Lato"/>
                <a:ea typeface="Lato"/>
                <a:cs typeface="Lato"/>
                <a:sym typeface="Lato"/>
              </a:endParaRPr>
            </a:p>
          </p:txBody>
        </p:sp>
      </p:grpSp>
      <p:sp>
        <p:nvSpPr>
          <p:cNvPr id="10" name="Google Shape;247;p34">
            <a:extLst>
              <a:ext uri="{FF2B5EF4-FFF2-40B4-BE49-F238E27FC236}">
                <a16:creationId xmlns="" xmlns:a16="http://schemas.microsoft.com/office/drawing/2014/main" id="{04019EA4-41D9-1FC8-0304-29B6EA51536D}"/>
              </a:ext>
            </a:extLst>
          </p:cNvPr>
          <p:cNvSpPr txBox="1">
            <a:spLocks/>
          </p:cNvSpPr>
          <p:nvPr/>
        </p:nvSpPr>
        <p:spPr>
          <a:xfrm>
            <a:off x="1524000" y="4747724"/>
            <a:ext cx="7543800" cy="763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Encode Sans"/>
              <a:buNone/>
              <a:defRPr sz="6000" b="1" i="0" u="none" strike="noStrike" cap="none">
                <a:solidFill>
                  <a:schemeClr val="dk1"/>
                </a:solidFill>
                <a:latin typeface="Encode Sans"/>
                <a:ea typeface="Encode Sans"/>
                <a:cs typeface="Encode Sans"/>
                <a:sym typeface="Encode Sans"/>
              </a:defRPr>
            </a:lvl1pPr>
            <a:lvl2pPr marR="0" lvl="1"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2pPr>
            <a:lvl3pPr marR="0" lvl="2"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3pPr>
            <a:lvl4pPr marR="0" lvl="3"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4pPr>
            <a:lvl5pPr marR="0" lvl="4"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5pPr>
            <a:lvl6pPr marR="0" lvl="5"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6pPr>
            <a:lvl7pPr marR="0" lvl="6"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7pPr>
            <a:lvl8pPr marR="0" lvl="7"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8pPr>
            <a:lvl9pPr marR="0" lvl="8"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9pPr>
          </a:lstStyle>
          <a:p>
            <a:pPr>
              <a:buClr>
                <a:srgbClr val="041B2D"/>
              </a:buClr>
            </a:pPr>
            <a:r>
              <a:rPr lang="en-US" sz="2800" kern="0" dirty="0" err="1">
                <a:solidFill>
                  <a:srgbClr val="041B2D"/>
                </a:solidFill>
                <a:latin typeface="Times New Roman" pitchFamily="18" charset="0"/>
                <a:cs typeface="Times New Roman" pitchFamily="18" charset="0"/>
              </a:rPr>
              <a:t>Ứng</a:t>
            </a:r>
            <a:r>
              <a:rPr lang="en-US" sz="2800" kern="0" dirty="0">
                <a:solidFill>
                  <a:srgbClr val="041B2D"/>
                </a:solidFill>
                <a:latin typeface="Times New Roman" pitchFamily="18" charset="0"/>
                <a:cs typeface="Times New Roman" pitchFamily="18" charset="0"/>
              </a:rPr>
              <a:t> </a:t>
            </a:r>
            <a:r>
              <a:rPr lang="en-US" sz="2800" kern="0" dirty="0" err="1">
                <a:solidFill>
                  <a:srgbClr val="041B2D"/>
                </a:solidFill>
                <a:latin typeface="Times New Roman" pitchFamily="18" charset="0"/>
                <a:cs typeface="Times New Roman" pitchFamily="18" charset="0"/>
              </a:rPr>
              <a:t>d</a:t>
            </a:r>
            <a:r>
              <a:rPr lang="en-US" sz="2800" kern="0" dirty="0" err="1" smtClean="0">
                <a:solidFill>
                  <a:srgbClr val="041B2D"/>
                </a:solidFill>
                <a:latin typeface="Times New Roman" pitchFamily="18" charset="0"/>
                <a:cs typeface="Times New Roman" pitchFamily="18" charset="0"/>
              </a:rPr>
              <a:t>ụng</a:t>
            </a:r>
            <a:r>
              <a:rPr lang="en-US" sz="2800" kern="0" dirty="0" smtClean="0">
                <a:solidFill>
                  <a:srgbClr val="041B2D"/>
                </a:solidFill>
                <a:latin typeface="Times New Roman" pitchFamily="18" charset="0"/>
                <a:cs typeface="Times New Roman" pitchFamily="18" charset="0"/>
              </a:rPr>
              <a:t> </a:t>
            </a:r>
            <a:r>
              <a:rPr lang="en-US" sz="2800" kern="0" dirty="0" err="1">
                <a:solidFill>
                  <a:srgbClr val="041B2D"/>
                </a:solidFill>
                <a:latin typeface="Times New Roman" pitchFamily="18" charset="0"/>
                <a:cs typeface="Times New Roman" pitchFamily="18" charset="0"/>
              </a:rPr>
              <a:t>h</a:t>
            </a:r>
            <a:r>
              <a:rPr lang="en-US" sz="2800" kern="0" dirty="0" err="1" smtClean="0">
                <a:solidFill>
                  <a:srgbClr val="041B2D"/>
                </a:solidFill>
                <a:latin typeface="Times New Roman" pitchFamily="18" charset="0"/>
                <a:cs typeface="Times New Roman" pitchFamily="18" charset="0"/>
              </a:rPr>
              <a:t>iện</a:t>
            </a:r>
            <a:r>
              <a:rPr lang="en-US" sz="2800" kern="0" dirty="0" smtClean="0">
                <a:solidFill>
                  <a:srgbClr val="041B2D"/>
                </a:solidFill>
                <a:latin typeface="Times New Roman" pitchFamily="18" charset="0"/>
                <a:cs typeface="Times New Roman" pitchFamily="18" charset="0"/>
              </a:rPr>
              <a:t> </a:t>
            </a:r>
            <a:r>
              <a:rPr lang="en-US" sz="2800" kern="0" dirty="0" err="1">
                <a:solidFill>
                  <a:srgbClr val="041B2D"/>
                </a:solidFill>
                <a:latin typeface="Times New Roman" pitchFamily="18" charset="0"/>
                <a:cs typeface="Times New Roman" pitchFamily="18" charset="0"/>
              </a:rPr>
              <a:t>t</a:t>
            </a:r>
            <a:r>
              <a:rPr lang="en-US" sz="2800" kern="0" dirty="0" err="1" smtClean="0">
                <a:solidFill>
                  <a:srgbClr val="041B2D"/>
                </a:solidFill>
                <a:latin typeface="Times New Roman" pitchFamily="18" charset="0"/>
                <a:cs typeface="Times New Roman" pitchFamily="18" charset="0"/>
              </a:rPr>
              <a:t>ượng</a:t>
            </a:r>
            <a:r>
              <a:rPr lang="en-US" sz="2800" kern="0" dirty="0" smtClean="0">
                <a:solidFill>
                  <a:srgbClr val="041B2D"/>
                </a:solidFill>
                <a:latin typeface="Times New Roman" pitchFamily="18" charset="0"/>
                <a:cs typeface="Times New Roman" pitchFamily="18" charset="0"/>
              </a:rPr>
              <a:t> </a:t>
            </a:r>
            <a:r>
              <a:rPr lang="en-US" sz="2800" kern="0" dirty="0" err="1">
                <a:solidFill>
                  <a:srgbClr val="041B2D"/>
                </a:solidFill>
                <a:latin typeface="Times New Roman" pitchFamily="18" charset="0"/>
                <a:cs typeface="Times New Roman" pitchFamily="18" charset="0"/>
              </a:rPr>
              <a:t>p</a:t>
            </a:r>
            <a:r>
              <a:rPr lang="en-US" sz="2800" kern="0" dirty="0" err="1" smtClean="0">
                <a:solidFill>
                  <a:srgbClr val="041B2D"/>
                </a:solidFill>
                <a:latin typeface="Times New Roman" pitchFamily="18" charset="0"/>
                <a:cs typeface="Times New Roman" pitchFamily="18" charset="0"/>
              </a:rPr>
              <a:t>hản</a:t>
            </a:r>
            <a:r>
              <a:rPr lang="en-US" sz="2800" kern="0" dirty="0" smtClean="0">
                <a:solidFill>
                  <a:srgbClr val="041B2D"/>
                </a:solidFill>
                <a:latin typeface="Times New Roman" pitchFamily="18" charset="0"/>
                <a:cs typeface="Times New Roman" pitchFamily="18" charset="0"/>
              </a:rPr>
              <a:t> </a:t>
            </a:r>
            <a:r>
              <a:rPr lang="en-US" sz="2800" kern="0" dirty="0" err="1">
                <a:solidFill>
                  <a:srgbClr val="041B2D"/>
                </a:solidFill>
                <a:latin typeface="Times New Roman" pitchFamily="18" charset="0"/>
                <a:cs typeface="Times New Roman" pitchFamily="18" charset="0"/>
              </a:rPr>
              <a:t>x</a:t>
            </a:r>
            <a:r>
              <a:rPr lang="en-US" sz="2800" kern="0" dirty="0" err="1" smtClean="0">
                <a:solidFill>
                  <a:srgbClr val="041B2D"/>
                </a:solidFill>
                <a:latin typeface="Times New Roman" pitchFamily="18" charset="0"/>
                <a:cs typeface="Times New Roman" pitchFamily="18" charset="0"/>
              </a:rPr>
              <a:t>ạ</a:t>
            </a:r>
            <a:r>
              <a:rPr lang="en-US" sz="2800" kern="0" dirty="0" smtClean="0">
                <a:solidFill>
                  <a:srgbClr val="041B2D"/>
                </a:solidFill>
                <a:latin typeface="Times New Roman" pitchFamily="18" charset="0"/>
                <a:cs typeface="Times New Roman" pitchFamily="18" charset="0"/>
              </a:rPr>
              <a:t> </a:t>
            </a:r>
            <a:r>
              <a:rPr lang="en-US" sz="2800" kern="0" dirty="0" err="1">
                <a:solidFill>
                  <a:srgbClr val="041B2D"/>
                </a:solidFill>
                <a:latin typeface="Times New Roman" pitchFamily="18" charset="0"/>
                <a:cs typeface="Times New Roman" pitchFamily="18" charset="0"/>
              </a:rPr>
              <a:t>t</a:t>
            </a:r>
            <a:r>
              <a:rPr lang="en-US" sz="2800" kern="0" dirty="0" err="1" smtClean="0">
                <a:solidFill>
                  <a:srgbClr val="041B2D"/>
                </a:solidFill>
                <a:latin typeface="Times New Roman" pitchFamily="18" charset="0"/>
                <a:cs typeface="Times New Roman" pitchFamily="18" charset="0"/>
              </a:rPr>
              <a:t>oàn</a:t>
            </a:r>
            <a:r>
              <a:rPr lang="en-US" sz="2800" kern="0" dirty="0" smtClean="0">
                <a:solidFill>
                  <a:srgbClr val="041B2D"/>
                </a:solidFill>
                <a:latin typeface="Times New Roman" pitchFamily="18" charset="0"/>
                <a:cs typeface="Times New Roman" pitchFamily="18" charset="0"/>
              </a:rPr>
              <a:t> </a:t>
            </a:r>
            <a:r>
              <a:rPr lang="en-US" sz="2800" kern="0" dirty="0" err="1">
                <a:solidFill>
                  <a:srgbClr val="041B2D"/>
                </a:solidFill>
                <a:latin typeface="Times New Roman" pitchFamily="18" charset="0"/>
                <a:cs typeface="Times New Roman" pitchFamily="18" charset="0"/>
              </a:rPr>
              <a:t>p</a:t>
            </a:r>
            <a:r>
              <a:rPr lang="en-US" sz="2800" kern="0" dirty="0" err="1" smtClean="0">
                <a:solidFill>
                  <a:srgbClr val="041B2D"/>
                </a:solidFill>
                <a:latin typeface="Times New Roman" pitchFamily="18" charset="0"/>
                <a:cs typeface="Times New Roman" pitchFamily="18" charset="0"/>
              </a:rPr>
              <a:t>hần</a:t>
            </a:r>
            <a:endParaRPr lang="en-US" sz="2800" kern="0" dirty="0">
              <a:solidFill>
                <a:srgbClr val="041B2D"/>
              </a:solidFill>
              <a:latin typeface="Times New Roman" pitchFamily="18" charset="0"/>
              <a:cs typeface="Times New Roman" pitchFamily="18" charset="0"/>
            </a:endParaRPr>
          </a:p>
        </p:txBody>
      </p:sp>
    </p:spTree>
    <p:extLst>
      <p:ext uri="{BB962C8B-B14F-4D97-AF65-F5344CB8AC3E}">
        <p14:creationId xmlns:p14="http://schemas.microsoft.com/office/powerpoint/2010/main" val="2726831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86"/>
                                        </p:tgtEl>
                                        <p:attrNameLst>
                                          <p:attrName>style.visibility</p:attrName>
                                        </p:attrNameLst>
                                      </p:cBhvr>
                                      <p:to>
                                        <p:strVal val="visible"/>
                                      </p:to>
                                    </p:set>
                                    <p:anim calcmode="lin" valueType="num">
                                      <p:cBhvr>
                                        <p:cTn id="7" dur="500" fill="hold"/>
                                        <p:tgtEl>
                                          <p:spTgt spid="286"/>
                                        </p:tgtEl>
                                        <p:attrNameLst>
                                          <p:attrName>ppt_w</p:attrName>
                                        </p:attrNameLst>
                                      </p:cBhvr>
                                      <p:tavLst>
                                        <p:tav tm="0">
                                          <p:val>
                                            <p:fltVal val="0"/>
                                          </p:val>
                                        </p:tav>
                                        <p:tav tm="100000">
                                          <p:val>
                                            <p:strVal val="#ppt_w"/>
                                          </p:val>
                                        </p:tav>
                                      </p:tavLst>
                                    </p:anim>
                                    <p:anim calcmode="lin" valueType="num">
                                      <p:cBhvr>
                                        <p:cTn id="8" dur="500" fill="hold"/>
                                        <p:tgtEl>
                                          <p:spTgt spid="286"/>
                                        </p:tgtEl>
                                        <p:attrNameLst>
                                          <p:attrName>ppt_h</p:attrName>
                                        </p:attrNameLst>
                                      </p:cBhvr>
                                      <p:tavLst>
                                        <p:tav tm="0">
                                          <p:val>
                                            <p:fltVal val="0"/>
                                          </p:val>
                                        </p:tav>
                                        <p:tav tm="100000">
                                          <p:val>
                                            <p:strVal val="#ppt_h"/>
                                          </p:val>
                                        </p:tav>
                                      </p:tavLst>
                                    </p:anim>
                                    <p:anim calcmode="lin" valueType="num">
                                      <p:cBhvr>
                                        <p:cTn id="9" dur="500" fill="hold"/>
                                        <p:tgtEl>
                                          <p:spTgt spid="286"/>
                                        </p:tgtEl>
                                        <p:attrNameLst>
                                          <p:attrName>style.rotation</p:attrName>
                                        </p:attrNameLst>
                                      </p:cBhvr>
                                      <p:tavLst>
                                        <p:tav tm="0">
                                          <p:val>
                                            <p:fltVal val="90"/>
                                          </p:val>
                                        </p:tav>
                                        <p:tav tm="100000">
                                          <p:val>
                                            <p:fltVal val="0"/>
                                          </p:val>
                                        </p:tav>
                                      </p:tavLst>
                                    </p:anim>
                                    <p:animEffect transition="in" filter="fade">
                                      <p:cBhvr>
                                        <p:cTn id="10" dur="500"/>
                                        <p:tgtEl>
                                          <p:spTgt spid="286"/>
                                        </p:tgtEl>
                                      </p:cBhvr>
                                    </p:animEffect>
                                  </p:childTnLst>
                                </p:cTn>
                              </p:par>
                            </p:childTnLst>
                          </p:cTn>
                        </p:par>
                        <p:par>
                          <p:cTn id="11" fill="hold">
                            <p:stCondLst>
                              <p:cond delay="500"/>
                            </p:stCondLst>
                            <p:childTnLst>
                              <p:par>
                                <p:cTn id="12" presetID="22" presetClass="entr" presetSubtype="8" fill="hold" grpId="0" nodeType="afterEffect">
                                  <p:stCondLst>
                                    <p:cond delay="0"/>
                                  </p:stCondLst>
                                  <p:iterate type="lt">
                                    <p:tmPct val="4000"/>
                                  </p:iterate>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 calcmode="lin" valueType="num">
                                      <p:cBhvr>
                                        <p:cTn id="21" dur="500" fill="hold"/>
                                        <p:tgtEl>
                                          <p:spTgt spid="4"/>
                                        </p:tgtEl>
                                        <p:attrNameLst>
                                          <p:attrName>style.rotation</p:attrName>
                                        </p:attrNameLst>
                                      </p:cBhvr>
                                      <p:tavLst>
                                        <p:tav tm="0">
                                          <p:val>
                                            <p:fltVal val="90"/>
                                          </p:val>
                                        </p:tav>
                                        <p:tav tm="100000">
                                          <p:val>
                                            <p:fltVal val="0"/>
                                          </p:val>
                                        </p:tav>
                                      </p:tavLst>
                                    </p:anim>
                                    <p:animEffect transition="in" filter="fade">
                                      <p:cBhvr>
                                        <p:cTn id="22" dur="500"/>
                                        <p:tgtEl>
                                          <p:spTgt spid="4"/>
                                        </p:tgtEl>
                                      </p:cBhvr>
                                    </p:animEffect>
                                  </p:childTnLst>
                                </p:cTn>
                              </p:par>
                            </p:childTnLst>
                          </p:cTn>
                        </p:par>
                        <p:par>
                          <p:cTn id="23" fill="hold">
                            <p:stCondLst>
                              <p:cond delay="500"/>
                            </p:stCondLst>
                            <p:childTnLst>
                              <p:par>
                                <p:cTn id="24" presetID="22" presetClass="entr" presetSubtype="8" fill="hold" grpId="0" nodeType="afterEffect">
                                  <p:stCondLst>
                                    <p:cond delay="0"/>
                                  </p:stCondLst>
                                  <p:iterate type="lt">
                                    <p:tmPct val="4000"/>
                                  </p:iterate>
                                  <p:childTnLst>
                                    <p:set>
                                      <p:cBhvr>
                                        <p:cTn id="25" dur="1" fill="hold">
                                          <p:stCondLst>
                                            <p:cond delay="0"/>
                                          </p:stCondLst>
                                        </p:cTn>
                                        <p:tgtEl>
                                          <p:spTgt spid="8"/>
                                        </p:tgtEl>
                                        <p:attrNameLst>
                                          <p:attrName>style.visibility</p:attrName>
                                        </p:attrNameLst>
                                      </p:cBhvr>
                                      <p:to>
                                        <p:strVal val="visible"/>
                                      </p:to>
                                    </p:set>
                                    <p:animEffect transition="in" filter="wipe(left)">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p:cTn id="31" dur="500" fill="hold"/>
                                        <p:tgtEl>
                                          <p:spTgt spid="2"/>
                                        </p:tgtEl>
                                        <p:attrNameLst>
                                          <p:attrName>ppt_w</p:attrName>
                                        </p:attrNameLst>
                                      </p:cBhvr>
                                      <p:tavLst>
                                        <p:tav tm="0">
                                          <p:val>
                                            <p:fltVal val="0"/>
                                          </p:val>
                                        </p:tav>
                                        <p:tav tm="100000">
                                          <p:val>
                                            <p:strVal val="#ppt_w"/>
                                          </p:val>
                                        </p:tav>
                                      </p:tavLst>
                                    </p:anim>
                                    <p:anim calcmode="lin" valueType="num">
                                      <p:cBhvr>
                                        <p:cTn id="32" dur="500" fill="hold"/>
                                        <p:tgtEl>
                                          <p:spTgt spid="2"/>
                                        </p:tgtEl>
                                        <p:attrNameLst>
                                          <p:attrName>ppt_h</p:attrName>
                                        </p:attrNameLst>
                                      </p:cBhvr>
                                      <p:tavLst>
                                        <p:tav tm="0">
                                          <p:val>
                                            <p:fltVal val="0"/>
                                          </p:val>
                                        </p:tav>
                                        <p:tav tm="100000">
                                          <p:val>
                                            <p:strVal val="#ppt_h"/>
                                          </p:val>
                                        </p:tav>
                                      </p:tavLst>
                                    </p:anim>
                                    <p:anim calcmode="lin" valueType="num">
                                      <p:cBhvr>
                                        <p:cTn id="33" dur="500" fill="hold"/>
                                        <p:tgtEl>
                                          <p:spTgt spid="2"/>
                                        </p:tgtEl>
                                        <p:attrNameLst>
                                          <p:attrName>style.rotation</p:attrName>
                                        </p:attrNameLst>
                                      </p:cBhvr>
                                      <p:tavLst>
                                        <p:tav tm="0">
                                          <p:val>
                                            <p:fltVal val="90"/>
                                          </p:val>
                                        </p:tav>
                                        <p:tav tm="100000">
                                          <p:val>
                                            <p:fltVal val="0"/>
                                          </p:val>
                                        </p:tav>
                                      </p:tavLst>
                                    </p:anim>
                                    <p:animEffect transition="in" filter="fade">
                                      <p:cBhvr>
                                        <p:cTn id="34" dur="500"/>
                                        <p:tgtEl>
                                          <p:spTgt spid="2"/>
                                        </p:tgtEl>
                                      </p:cBhvr>
                                    </p:animEffect>
                                  </p:childTnLst>
                                </p:cTn>
                              </p:par>
                            </p:childTnLst>
                          </p:cTn>
                        </p:par>
                        <p:par>
                          <p:cTn id="35" fill="hold">
                            <p:stCondLst>
                              <p:cond delay="500"/>
                            </p:stCondLst>
                            <p:childTnLst>
                              <p:par>
                                <p:cTn id="36" presetID="22" presetClass="entr" presetSubtype="8" fill="hold" grpId="0" nodeType="afterEffect">
                                  <p:stCondLst>
                                    <p:cond delay="0"/>
                                  </p:stCondLst>
                                  <p:iterate type="lt">
                                    <p:tmPct val="4000"/>
                                  </p:iterate>
                                  <p:childTnLst>
                                    <p:set>
                                      <p:cBhvr>
                                        <p:cTn id="37" dur="1" fill="hold">
                                          <p:stCondLst>
                                            <p:cond delay="0"/>
                                          </p:stCondLst>
                                        </p:cTn>
                                        <p:tgtEl>
                                          <p:spTgt spid="10"/>
                                        </p:tgtEl>
                                        <p:attrNameLst>
                                          <p:attrName>style.visibility</p:attrName>
                                        </p:attrNameLst>
                                      </p:cBhvr>
                                      <p:to>
                                        <p:strVal val="visible"/>
                                      </p:to>
                                    </p:set>
                                    <p:animEffect transition="in" filter="wipe(left)">
                                      <p:cBhvr>
                                        <p:cTn id="3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93;p37"/>
          <p:cNvSpPr txBox="1">
            <a:spLocks/>
          </p:cNvSpPr>
          <p:nvPr/>
        </p:nvSpPr>
        <p:spPr>
          <a:xfrm>
            <a:off x="4879" y="304801"/>
            <a:ext cx="9155349" cy="864547"/>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600"/>
              <a:buFont typeface="Encode Sans"/>
              <a:buNone/>
              <a:defRPr sz="4500" b="1" i="0" u="none" strike="noStrike" cap="none">
                <a:solidFill>
                  <a:schemeClr val="dk1"/>
                </a:solidFill>
                <a:latin typeface="Encode Sans"/>
                <a:ea typeface="Encode Sans"/>
                <a:cs typeface="Encode Sans"/>
                <a:sym typeface="Encode Sans"/>
              </a:defRPr>
            </a:lvl1pPr>
            <a:lvl2pPr marR="0" lvl="1" algn="ctr" rtl="0">
              <a:lnSpc>
                <a:spcPct val="100000"/>
              </a:lnSpc>
              <a:spcBef>
                <a:spcPts val="0"/>
              </a:spcBef>
              <a:spcAft>
                <a:spcPts val="0"/>
              </a:spcAft>
              <a:buClr>
                <a:schemeClr val="dk1"/>
              </a:buClr>
              <a:buSzPts val="3600"/>
              <a:buFont typeface="Encode Sans"/>
              <a:buNone/>
              <a:defRPr sz="3600" b="1" i="0" u="none" strike="noStrike" cap="none">
                <a:solidFill>
                  <a:schemeClr val="dk1"/>
                </a:solidFill>
                <a:latin typeface="Encode Sans"/>
                <a:ea typeface="Encode Sans"/>
                <a:cs typeface="Encode Sans"/>
                <a:sym typeface="Encode Sans"/>
              </a:defRPr>
            </a:lvl2pPr>
            <a:lvl3pPr marR="0" lvl="2" algn="ctr" rtl="0">
              <a:lnSpc>
                <a:spcPct val="100000"/>
              </a:lnSpc>
              <a:spcBef>
                <a:spcPts val="0"/>
              </a:spcBef>
              <a:spcAft>
                <a:spcPts val="0"/>
              </a:spcAft>
              <a:buClr>
                <a:schemeClr val="dk1"/>
              </a:buClr>
              <a:buSzPts val="3600"/>
              <a:buFont typeface="Encode Sans"/>
              <a:buNone/>
              <a:defRPr sz="3600" b="1" i="0" u="none" strike="noStrike" cap="none">
                <a:solidFill>
                  <a:schemeClr val="dk1"/>
                </a:solidFill>
                <a:latin typeface="Encode Sans"/>
                <a:ea typeface="Encode Sans"/>
                <a:cs typeface="Encode Sans"/>
                <a:sym typeface="Encode Sans"/>
              </a:defRPr>
            </a:lvl3pPr>
            <a:lvl4pPr marR="0" lvl="3" algn="ctr" rtl="0">
              <a:lnSpc>
                <a:spcPct val="100000"/>
              </a:lnSpc>
              <a:spcBef>
                <a:spcPts val="0"/>
              </a:spcBef>
              <a:spcAft>
                <a:spcPts val="0"/>
              </a:spcAft>
              <a:buClr>
                <a:schemeClr val="dk1"/>
              </a:buClr>
              <a:buSzPts val="3600"/>
              <a:buFont typeface="Encode Sans"/>
              <a:buNone/>
              <a:defRPr sz="3600" b="1" i="0" u="none" strike="noStrike" cap="none">
                <a:solidFill>
                  <a:schemeClr val="dk1"/>
                </a:solidFill>
                <a:latin typeface="Encode Sans"/>
                <a:ea typeface="Encode Sans"/>
                <a:cs typeface="Encode Sans"/>
                <a:sym typeface="Encode Sans"/>
              </a:defRPr>
            </a:lvl4pPr>
            <a:lvl5pPr marR="0" lvl="4" algn="ctr" rtl="0">
              <a:lnSpc>
                <a:spcPct val="100000"/>
              </a:lnSpc>
              <a:spcBef>
                <a:spcPts val="0"/>
              </a:spcBef>
              <a:spcAft>
                <a:spcPts val="0"/>
              </a:spcAft>
              <a:buClr>
                <a:schemeClr val="dk1"/>
              </a:buClr>
              <a:buSzPts val="3600"/>
              <a:buFont typeface="Encode Sans"/>
              <a:buNone/>
              <a:defRPr sz="3600" b="1" i="0" u="none" strike="noStrike" cap="none">
                <a:solidFill>
                  <a:schemeClr val="dk1"/>
                </a:solidFill>
                <a:latin typeface="Encode Sans"/>
                <a:ea typeface="Encode Sans"/>
                <a:cs typeface="Encode Sans"/>
                <a:sym typeface="Encode Sans"/>
              </a:defRPr>
            </a:lvl5pPr>
            <a:lvl6pPr marR="0" lvl="5" algn="ctr" rtl="0">
              <a:lnSpc>
                <a:spcPct val="100000"/>
              </a:lnSpc>
              <a:spcBef>
                <a:spcPts val="0"/>
              </a:spcBef>
              <a:spcAft>
                <a:spcPts val="0"/>
              </a:spcAft>
              <a:buClr>
                <a:schemeClr val="dk1"/>
              </a:buClr>
              <a:buSzPts val="3600"/>
              <a:buFont typeface="Encode Sans"/>
              <a:buNone/>
              <a:defRPr sz="3600" b="1" i="0" u="none" strike="noStrike" cap="none">
                <a:solidFill>
                  <a:schemeClr val="dk1"/>
                </a:solidFill>
                <a:latin typeface="Encode Sans"/>
                <a:ea typeface="Encode Sans"/>
                <a:cs typeface="Encode Sans"/>
                <a:sym typeface="Encode Sans"/>
              </a:defRPr>
            </a:lvl6pPr>
            <a:lvl7pPr marR="0" lvl="6" algn="ctr" rtl="0">
              <a:lnSpc>
                <a:spcPct val="100000"/>
              </a:lnSpc>
              <a:spcBef>
                <a:spcPts val="0"/>
              </a:spcBef>
              <a:spcAft>
                <a:spcPts val="0"/>
              </a:spcAft>
              <a:buClr>
                <a:schemeClr val="dk1"/>
              </a:buClr>
              <a:buSzPts val="3600"/>
              <a:buFont typeface="Encode Sans"/>
              <a:buNone/>
              <a:defRPr sz="3600" b="1" i="0" u="none" strike="noStrike" cap="none">
                <a:solidFill>
                  <a:schemeClr val="dk1"/>
                </a:solidFill>
                <a:latin typeface="Encode Sans"/>
                <a:ea typeface="Encode Sans"/>
                <a:cs typeface="Encode Sans"/>
                <a:sym typeface="Encode Sans"/>
              </a:defRPr>
            </a:lvl7pPr>
            <a:lvl8pPr marR="0" lvl="7" algn="ctr" rtl="0">
              <a:lnSpc>
                <a:spcPct val="100000"/>
              </a:lnSpc>
              <a:spcBef>
                <a:spcPts val="0"/>
              </a:spcBef>
              <a:spcAft>
                <a:spcPts val="0"/>
              </a:spcAft>
              <a:buClr>
                <a:schemeClr val="dk1"/>
              </a:buClr>
              <a:buSzPts val="3600"/>
              <a:buFont typeface="Encode Sans"/>
              <a:buNone/>
              <a:defRPr sz="3600" b="1" i="0" u="none" strike="noStrike" cap="none">
                <a:solidFill>
                  <a:schemeClr val="dk1"/>
                </a:solidFill>
                <a:latin typeface="Encode Sans"/>
                <a:ea typeface="Encode Sans"/>
                <a:cs typeface="Encode Sans"/>
                <a:sym typeface="Encode Sans"/>
              </a:defRPr>
            </a:lvl8pPr>
            <a:lvl9pPr marR="0" lvl="8" algn="ctr" rtl="0">
              <a:lnSpc>
                <a:spcPct val="100000"/>
              </a:lnSpc>
              <a:spcBef>
                <a:spcPts val="0"/>
              </a:spcBef>
              <a:spcAft>
                <a:spcPts val="0"/>
              </a:spcAft>
              <a:buClr>
                <a:schemeClr val="dk1"/>
              </a:buClr>
              <a:buSzPts val="3600"/>
              <a:buFont typeface="Encode Sans"/>
              <a:buNone/>
              <a:defRPr sz="3600" b="1" i="0" u="none" strike="noStrike" cap="none">
                <a:solidFill>
                  <a:schemeClr val="dk1"/>
                </a:solidFill>
                <a:latin typeface="Encode Sans"/>
                <a:ea typeface="Encode Sans"/>
                <a:cs typeface="Encode Sans"/>
                <a:sym typeface="Encode Sans"/>
              </a:defRPr>
            </a:lvl9pPr>
          </a:lstStyle>
          <a:p>
            <a:pPr marL="0" marR="0" lvl="0" indent="0" algn="l" defTabSz="914400" rtl="0" eaLnBrk="1" fontAlgn="auto" latinLnBrk="0" hangingPunct="1">
              <a:lnSpc>
                <a:spcPct val="120000"/>
              </a:lnSpc>
              <a:spcBef>
                <a:spcPts val="0"/>
              </a:spcBef>
              <a:spcAft>
                <a:spcPts val="0"/>
              </a:spcAft>
              <a:buClr>
                <a:srgbClr val="041B2D"/>
              </a:buClr>
              <a:buSzPts val="3600"/>
              <a:buFont typeface="Encode Sans"/>
              <a:buNone/>
              <a:tabLst/>
              <a:defRPr/>
            </a:pPr>
            <a:r>
              <a:rPr kumimoji="0" lang="en-US" sz="2800" b="1" i="0" u="none" strike="noStrike" kern="0" cap="none" spc="0" normalizeH="0" baseline="0" noProof="0" dirty="0" smtClean="0">
                <a:ln>
                  <a:noFill/>
                </a:ln>
                <a:solidFill>
                  <a:srgbClr val="041B2D"/>
                </a:solidFill>
                <a:effectLst/>
                <a:uLnTx/>
                <a:uFillTx/>
                <a:latin typeface="Times New Roman" pitchFamily="18" charset="0"/>
                <a:cs typeface="Times New Roman" pitchFamily="18" charset="0"/>
                <a:sym typeface="Encode Sans"/>
              </a:rPr>
              <a:t>1.Sự </a:t>
            </a:r>
            <a:r>
              <a:rPr lang="en-US" sz="2800" kern="0" dirty="0" err="1">
                <a:solidFill>
                  <a:srgbClr val="041B2D"/>
                </a:solidFill>
                <a:latin typeface="Times New Roman" pitchFamily="18" charset="0"/>
                <a:cs typeface="Times New Roman" pitchFamily="18" charset="0"/>
              </a:rPr>
              <a:t>t</a:t>
            </a:r>
            <a:r>
              <a:rPr kumimoji="0" lang="en-US" sz="2800" b="1" i="0" u="none" strike="noStrike" kern="0" cap="none" spc="0" normalizeH="0" baseline="0" noProof="0" dirty="0" err="1" smtClean="0">
                <a:ln>
                  <a:noFill/>
                </a:ln>
                <a:solidFill>
                  <a:srgbClr val="041B2D"/>
                </a:solidFill>
                <a:effectLst/>
                <a:uLnTx/>
                <a:uFillTx/>
                <a:latin typeface="Times New Roman" pitchFamily="18" charset="0"/>
                <a:cs typeface="Times New Roman" pitchFamily="18" charset="0"/>
                <a:sym typeface="Encode Sans"/>
              </a:rPr>
              <a:t>ruyền</a:t>
            </a:r>
            <a:r>
              <a:rPr kumimoji="0" lang="en-US" sz="2800" b="1" i="0" u="none" strike="noStrike" kern="0" cap="none" spc="0" normalizeH="0" baseline="0" noProof="0" dirty="0" smtClean="0">
                <a:ln>
                  <a:noFill/>
                </a:ln>
                <a:solidFill>
                  <a:srgbClr val="041B2D"/>
                </a:solidFill>
                <a:effectLst/>
                <a:uLnTx/>
                <a:uFillTx/>
                <a:latin typeface="Times New Roman" pitchFamily="18" charset="0"/>
                <a:cs typeface="Times New Roman" pitchFamily="18" charset="0"/>
                <a:sym typeface="Encode Sans"/>
              </a:rPr>
              <a:t> </a:t>
            </a:r>
            <a:r>
              <a:rPr kumimoji="0" lang="en-US" sz="2800" b="1" i="0" u="none" strike="noStrike" kern="0" cap="none" spc="0" normalizeH="0" baseline="0" noProof="0" dirty="0" err="1" smtClean="0">
                <a:ln>
                  <a:noFill/>
                </a:ln>
                <a:solidFill>
                  <a:srgbClr val="041B2D"/>
                </a:solidFill>
                <a:effectLst/>
                <a:uLnTx/>
                <a:uFillTx/>
                <a:latin typeface="Times New Roman" pitchFamily="18" charset="0"/>
                <a:cs typeface="Times New Roman" pitchFamily="18" charset="0"/>
                <a:sym typeface="Encode Sans"/>
              </a:rPr>
              <a:t>Ánh</a:t>
            </a:r>
            <a:r>
              <a:rPr kumimoji="0" lang="en-US" sz="2800" b="1" i="0" u="none" strike="noStrike" kern="0" cap="none" spc="0" normalizeH="0" baseline="0" noProof="0" dirty="0" smtClean="0">
                <a:ln>
                  <a:noFill/>
                </a:ln>
                <a:solidFill>
                  <a:srgbClr val="041B2D"/>
                </a:solidFill>
                <a:effectLst/>
                <a:uLnTx/>
                <a:uFillTx/>
                <a:latin typeface="Times New Roman" pitchFamily="18" charset="0"/>
                <a:cs typeface="Times New Roman" pitchFamily="18" charset="0"/>
                <a:sym typeface="Encode Sans"/>
              </a:rPr>
              <a:t> </a:t>
            </a:r>
            <a:r>
              <a:rPr lang="en-US" sz="2800" kern="0" dirty="0">
                <a:solidFill>
                  <a:srgbClr val="041B2D"/>
                </a:solidFill>
                <a:latin typeface="Times New Roman" pitchFamily="18" charset="0"/>
                <a:cs typeface="Times New Roman" pitchFamily="18" charset="0"/>
              </a:rPr>
              <a:t>s</a:t>
            </a:r>
            <a:r>
              <a:rPr kumimoji="0" lang="en-US" sz="2800" b="1" i="0" u="none" strike="noStrike" kern="0" cap="none" spc="0" normalizeH="0" baseline="0" noProof="0" dirty="0" err="1" smtClean="0">
                <a:ln>
                  <a:noFill/>
                </a:ln>
                <a:solidFill>
                  <a:srgbClr val="041B2D"/>
                </a:solidFill>
                <a:effectLst/>
                <a:uLnTx/>
                <a:uFillTx/>
                <a:latin typeface="Times New Roman" pitchFamily="18" charset="0"/>
                <a:cs typeface="Times New Roman" pitchFamily="18" charset="0"/>
                <a:sym typeface="Encode Sans"/>
              </a:rPr>
              <a:t>áng</a:t>
            </a:r>
            <a:r>
              <a:rPr kumimoji="0" lang="en-US" sz="2800" b="1" i="0" u="none" strike="noStrike" kern="0" cap="none" spc="0" normalizeH="0" baseline="0" noProof="0" dirty="0" smtClean="0">
                <a:ln>
                  <a:noFill/>
                </a:ln>
                <a:solidFill>
                  <a:srgbClr val="041B2D"/>
                </a:solidFill>
                <a:effectLst/>
                <a:uLnTx/>
                <a:uFillTx/>
                <a:latin typeface="Times New Roman" pitchFamily="18" charset="0"/>
                <a:cs typeface="Times New Roman" pitchFamily="18" charset="0"/>
                <a:sym typeface="Encode Sans"/>
              </a:rPr>
              <a:t> </a:t>
            </a:r>
            <a:r>
              <a:rPr lang="en-US" sz="2800" kern="0" dirty="0">
                <a:solidFill>
                  <a:srgbClr val="041B2D"/>
                </a:solidFill>
                <a:latin typeface="Times New Roman" pitchFamily="18" charset="0"/>
                <a:cs typeface="Times New Roman" pitchFamily="18" charset="0"/>
              </a:rPr>
              <a:t>t</a:t>
            </a:r>
            <a:r>
              <a:rPr kumimoji="0" lang="en-US" sz="2800" b="1" i="0" u="none" strike="noStrike" kern="0" cap="none" spc="0" normalizeH="0" baseline="0" noProof="0" dirty="0" smtClean="0">
                <a:ln>
                  <a:noFill/>
                </a:ln>
                <a:solidFill>
                  <a:srgbClr val="041B2D"/>
                </a:solidFill>
                <a:effectLst/>
                <a:uLnTx/>
                <a:uFillTx/>
                <a:latin typeface="Times New Roman" pitchFamily="18" charset="0"/>
                <a:cs typeface="Times New Roman" pitchFamily="18" charset="0"/>
                <a:sym typeface="Encode Sans"/>
              </a:rPr>
              <a:t>ừ </a:t>
            </a:r>
            <a:r>
              <a:rPr lang="en-US" sz="2800" kern="0" dirty="0">
                <a:solidFill>
                  <a:srgbClr val="041B2D"/>
                </a:solidFill>
                <a:latin typeface="Times New Roman" pitchFamily="18" charset="0"/>
                <a:cs typeface="Times New Roman" pitchFamily="18" charset="0"/>
              </a:rPr>
              <a:t>m</a:t>
            </a:r>
            <a:r>
              <a:rPr kumimoji="0" lang="en-US" sz="2800" b="1" i="0" u="none" strike="noStrike" kern="0" cap="none" spc="0" normalizeH="0" baseline="0" noProof="0" dirty="0" err="1" smtClean="0">
                <a:ln>
                  <a:noFill/>
                </a:ln>
                <a:solidFill>
                  <a:srgbClr val="041B2D"/>
                </a:solidFill>
                <a:effectLst/>
                <a:uLnTx/>
                <a:uFillTx/>
                <a:latin typeface="Times New Roman" pitchFamily="18" charset="0"/>
                <a:cs typeface="Times New Roman" pitchFamily="18" charset="0"/>
                <a:sym typeface="Encode Sans"/>
              </a:rPr>
              <a:t>ôi</a:t>
            </a:r>
            <a:r>
              <a:rPr kumimoji="0" lang="en-US" sz="2800" b="1" i="0" u="none" strike="noStrike" kern="0" cap="none" spc="0" normalizeH="0" baseline="0" noProof="0" dirty="0" smtClean="0">
                <a:ln>
                  <a:noFill/>
                </a:ln>
                <a:solidFill>
                  <a:srgbClr val="041B2D"/>
                </a:solidFill>
                <a:effectLst/>
                <a:uLnTx/>
                <a:uFillTx/>
                <a:latin typeface="Times New Roman" pitchFamily="18" charset="0"/>
                <a:cs typeface="Times New Roman" pitchFamily="18" charset="0"/>
                <a:sym typeface="Encode Sans"/>
              </a:rPr>
              <a:t> </a:t>
            </a:r>
            <a:r>
              <a:rPr lang="en-US" sz="2800" kern="0" dirty="0">
                <a:solidFill>
                  <a:srgbClr val="041B2D"/>
                </a:solidFill>
                <a:latin typeface="Times New Roman" pitchFamily="18" charset="0"/>
                <a:cs typeface="Times New Roman" pitchFamily="18" charset="0"/>
              </a:rPr>
              <a:t>t</a:t>
            </a:r>
            <a:r>
              <a:rPr kumimoji="0" lang="en-US" sz="2800" b="1" i="0" u="none" strike="noStrike" kern="0" cap="none" spc="0" normalizeH="0" baseline="0" noProof="0" dirty="0" err="1" smtClean="0">
                <a:ln>
                  <a:noFill/>
                </a:ln>
                <a:solidFill>
                  <a:srgbClr val="041B2D"/>
                </a:solidFill>
                <a:effectLst/>
                <a:uLnTx/>
                <a:uFillTx/>
                <a:latin typeface="Times New Roman" pitchFamily="18" charset="0"/>
                <a:cs typeface="Times New Roman" pitchFamily="18" charset="0"/>
                <a:sym typeface="Encode Sans"/>
              </a:rPr>
              <a:t>rường</a:t>
            </a:r>
            <a:r>
              <a:rPr kumimoji="0" lang="en-US" sz="2800" b="1" i="0" u="none" strike="noStrike" kern="0" cap="none" spc="0" normalizeH="0" baseline="0" noProof="0" dirty="0" smtClean="0">
                <a:ln>
                  <a:noFill/>
                </a:ln>
                <a:solidFill>
                  <a:srgbClr val="041B2D"/>
                </a:solidFill>
                <a:effectLst/>
                <a:uLnTx/>
                <a:uFillTx/>
                <a:latin typeface="Times New Roman" pitchFamily="18" charset="0"/>
                <a:cs typeface="Times New Roman" pitchFamily="18" charset="0"/>
                <a:sym typeface="Encode Sans"/>
              </a:rPr>
              <a:t> </a:t>
            </a:r>
            <a:r>
              <a:rPr lang="en-US" sz="2800" kern="0" dirty="0">
                <a:solidFill>
                  <a:srgbClr val="041B2D"/>
                </a:solidFill>
                <a:latin typeface="Times New Roman" pitchFamily="18" charset="0"/>
                <a:cs typeface="Times New Roman" pitchFamily="18" charset="0"/>
              </a:rPr>
              <a:t>c</a:t>
            </a:r>
            <a:r>
              <a:rPr kumimoji="0" lang="en-US" sz="2800" b="1" i="0" u="none" strike="noStrike" kern="0" cap="none" spc="0" normalizeH="0" baseline="0" noProof="0" dirty="0" err="1" smtClean="0">
                <a:ln>
                  <a:noFill/>
                </a:ln>
                <a:solidFill>
                  <a:srgbClr val="041B2D"/>
                </a:solidFill>
                <a:effectLst/>
                <a:uLnTx/>
                <a:uFillTx/>
                <a:latin typeface="Times New Roman" pitchFamily="18" charset="0"/>
                <a:cs typeface="Times New Roman" pitchFamily="18" charset="0"/>
                <a:sym typeface="Encode Sans"/>
              </a:rPr>
              <a:t>hiết</a:t>
            </a:r>
            <a:r>
              <a:rPr kumimoji="0" lang="en-US" sz="2800" b="1" i="0" u="none" strike="noStrike" kern="0" cap="none" spc="0" normalizeH="0" baseline="0" noProof="0" dirty="0" smtClean="0">
                <a:ln>
                  <a:noFill/>
                </a:ln>
                <a:solidFill>
                  <a:srgbClr val="041B2D"/>
                </a:solidFill>
                <a:effectLst/>
                <a:uLnTx/>
                <a:uFillTx/>
                <a:latin typeface="Times New Roman" pitchFamily="18" charset="0"/>
                <a:cs typeface="Times New Roman" pitchFamily="18" charset="0"/>
                <a:sym typeface="Encode Sans"/>
              </a:rPr>
              <a:t> </a:t>
            </a:r>
            <a:r>
              <a:rPr lang="en-US" sz="2800" kern="0" dirty="0">
                <a:solidFill>
                  <a:srgbClr val="041B2D"/>
                </a:solidFill>
                <a:latin typeface="Times New Roman" pitchFamily="18" charset="0"/>
                <a:cs typeface="Times New Roman" pitchFamily="18" charset="0"/>
              </a:rPr>
              <a:t>s</a:t>
            </a:r>
            <a:r>
              <a:rPr kumimoji="0" lang="en-US" sz="2800" b="1" i="0" u="none" strike="noStrike" kern="0" cap="none" spc="0" normalizeH="0" baseline="0" noProof="0" dirty="0" err="1" smtClean="0">
                <a:ln>
                  <a:noFill/>
                </a:ln>
                <a:solidFill>
                  <a:srgbClr val="041B2D"/>
                </a:solidFill>
                <a:effectLst/>
                <a:uLnTx/>
                <a:uFillTx/>
                <a:latin typeface="Times New Roman" pitchFamily="18" charset="0"/>
                <a:cs typeface="Times New Roman" pitchFamily="18" charset="0"/>
                <a:sym typeface="Encode Sans"/>
              </a:rPr>
              <a:t>uất</a:t>
            </a:r>
            <a:r>
              <a:rPr kumimoji="0" lang="en-US" sz="2800" b="1" i="0" u="none" strike="noStrike" kern="0" cap="none" spc="0" normalizeH="0" baseline="0" noProof="0" dirty="0" smtClean="0">
                <a:ln>
                  <a:noFill/>
                </a:ln>
                <a:solidFill>
                  <a:srgbClr val="041B2D"/>
                </a:solidFill>
                <a:effectLst/>
                <a:uLnTx/>
                <a:uFillTx/>
                <a:latin typeface="Times New Roman" pitchFamily="18" charset="0"/>
                <a:cs typeface="Times New Roman" pitchFamily="18" charset="0"/>
                <a:sym typeface="Encode Sans"/>
              </a:rPr>
              <a:t> </a:t>
            </a:r>
            <a:r>
              <a:rPr lang="en-US" sz="2800" kern="0" dirty="0">
                <a:solidFill>
                  <a:srgbClr val="041B2D"/>
                </a:solidFill>
                <a:latin typeface="Times New Roman" pitchFamily="18" charset="0"/>
                <a:cs typeface="Times New Roman" pitchFamily="18" charset="0"/>
              </a:rPr>
              <a:t>l</a:t>
            </a:r>
            <a:r>
              <a:rPr kumimoji="0" lang="en-US" sz="2800" b="1" i="0" u="none" strike="noStrike" kern="0" cap="none" spc="0" normalizeH="0" baseline="0" noProof="0" dirty="0" err="1" smtClean="0">
                <a:ln>
                  <a:noFill/>
                </a:ln>
                <a:solidFill>
                  <a:srgbClr val="041B2D"/>
                </a:solidFill>
                <a:effectLst/>
                <a:uLnTx/>
                <a:uFillTx/>
                <a:latin typeface="Times New Roman" pitchFamily="18" charset="0"/>
                <a:cs typeface="Times New Roman" pitchFamily="18" charset="0"/>
                <a:sym typeface="Encode Sans"/>
              </a:rPr>
              <a:t>ớn</a:t>
            </a:r>
            <a:r>
              <a:rPr kumimoji="0" lang="en-US" sz="2800" b="1" i="0" u="none" strike="noStrike" kern="0" cap="none" spc="0" normalizeH="0" baseline="0" noProof="0" dirty="0" smtClean="0">
                <a:ln>
                  <a:noFill/>
                </a:ln>
                <a:solidFill>
                  <a:srgbClr val="041B2D"/>
                </a:solidFill>
                <a:effectLst/>
                <a:uLnTx/>
                <a:uFillTx/>
                <a:latin typeface="Times New Roman" pitchFamily="18" charset="0"/>
                <a:cs typeface="Times New Roman" pitchFamily="18" charset="0"/>
                <a:sym typeface="Encode Sans"/>
              </a:rPr>
              <a:t> </a:t>
            </a:r>
            <a:r>
              <a:rPr lang="en-US" sz="2800" kern="0" dirty="0">
                <a:solidFill>
                  <a:srgbClr val="041B2D"/>
                </a:solidFill>
                <a:latin typeface="Times New Roman" pitchFamily="18" charset="0"/>
                <a:cs typeface="Times New Roman" pitchFamily="18" charset="0"/>
              </a:rPr>
              <a:t>v</a:t>
            </a:r>
            <a:r>
              <a:rPr kumimoji="0" lang="en-US" sz="2800" b="1" i="0" u="none" strike="noStrike" kern="0" cap="none" spc="0" normalizeH="0" baseline="0" noProof="0" dirty="0" err="1" smtClean="0">
                <a:ln>
                  <a:noFill/>
                </a:ln>
                <a:solidFill>
                  <a:srgbClr val="041B2D"/>
                </a:solidFill>
                <a:effectLst/>
                <a:uLnTx/>
                <a:uFillTx/>
                <a:latin typeface="Times New Roman" pitchFamily="18" charset="0"/>
                <a:cs typeface="Times New Roman" pitchFamily="18" charset="0"/>
                <a:sym typeface="Encode Sans"/>
              </a:rPr>
              <a:t>ào</a:t>
            </a:r>
            <a:r>
              <a:rPr kumimoji="0" lang="en-US" sz="2800" b="1" i="0" u="none" strike="noStrike" kern="0" cap="none" spc="0" normalizeH="0" baseline="0" noProof="0" dirty="0" smtClean="0">
                <a:ln>
                  <a:noFill/>
                </a:ln>
                <a:solidFill>
                  <a:srgbClr val="041B2D"/>
                </a:solidFill>
                <a:effectLst/>
                <a:uLnTx/>
                <a:uFillTx/>
                <a:latin typeface="Times New Roman" pitchFamily="18" charset="0"/>
                <a:cs typeface="Times New Roman" pitchFamily="18" charset="0"/>
                <a:sym typeface="Encode Sans"/>
              </a:rPr>
              <a:t> </a:t>
            </a:r>
            <a:r>
              <a:rPr lang="en-US" sz="2800" kern="0" dirty="0">
                <a:solidFill>
                  <a:srgbClr val="041B2D"/>
                </a:solidFill>
                <a:latin typeface="Times New Roman" pitchFamily="18" charset="0"/>
                <a:cs typeface="Times New Roman" pitchFamily="18" charset="0"/>
              </a:rPr>
              <a:t>m</a:t>
            </a:r>
            <a:r>
              <a:rPr kumimoji="0" lang="en-US" sz="2800" b="1" i="0" u="none" strike="noStrike" kern="0" cap="none" spc="0" normalizeH="0" baseline="0" noProof="0" dirty="0" err="1" smtClean="0">
                <a:ln>
                  <a:noFill/>
                </a:ln>
                <a:solidFill>
                  <a:srgbClr val="041B2D"/>
                </a:solidFill>
                <a:effectLst/>
                <a:uLnTx/>
                <a:uFillTx/>
                <a:latin typeface="Times New Roman" pitchFamily="18" charset="0"/>
                <a:cs typeface="Times New Roman" pitchFamily="18" charset="0"/>
                <a:sym typeface="Encode Sans"/>
              </a:rPr>
              <a:t>ôi</a:t>
            </a:r>
            <a:r>
              <a:rPr kumimoji="0" lang="en-US" sz="2800" b="1" i="0" u="none" strike="noStrike" kern="0" cap="none" spc="0" normalizeH="0" baseline="0" noProof="0" dirty="0" smtClean="0">
                <a:ln>
                  <a:noFill/>
                </a:ln>
                <a:solidFill>
                  <a:srgbClr val="041B2D"/>
                </a:solidFill>
                <a:effectLst/>
                <a:uLnTx/>
                <a:uFillTx/>
                <a:latin typeface="Times New Roman" pitchFamily="18" charset="0"/>
                <a:cs typeface="Times New Roman" pitchFamily="18" charset="0"/>
                <a:sym typeface="Encode Sans"/>
              </a:rPr>
              <a:t> </a:t>
            </a:r>
            <a:r>
              <a:rPr lang="en-US" sz="2800" kern="0" dirty="0">
                <a:solidFill>
                  <a:srgbClr val="041B2D"/>
                </a:solidFill>
                <a:latin typeface="Times New Roman" pitchFamily="18" charset="0"/>
                <a:cs typeface="Times New Roman" pitchFamily="18" charset="0"/>
              </a:rPr>
              <a:t>t</a:t>
            </a:r>
            <a:r>
              <a:rPr kumimoji="0" lang="en-US" sz="2800" b="1" i="0" u="none" strike="noStrike" kern="0" cap="none" spc="0" normalizeH="0" baseline="0" noProof="0" dirty="0" err="1" smtClean="0">
                <a:ln>
                  <a:noFill/>
                </a:ln>
                <a:solidFill>
                  <a:srgbClr val="041B2D"/>
                </a:solidFill>
                <a:effectLst/>
                <a:uLnTx/>
                <a:uFillTx/>
                <a:latin typeface="Times New Roman" pitchFamily="18" charset="0"/>
                <a:cs typeface="Times New Roman" pitchFamily="18" charset="0"/>
                <a:sym typeface="Encode Sans"/>
              </a:rPr>
              <a:t>rường</a:t>
            </a:r>
            <a:r>
              <a:rPr kumimoji="0" lang="en-US" sz="2800" b="1" i="0" u="none" strike="noStrike" kern="0" cap="none" spc="0" normalizeH="0" baseline="0" noProof="0" dirty="0" smtClean="0">
                <a:ln>
                  <a:noFill/>
                </a:ln>
                <a:solidFill>
                  <a:srgbClr val="041B2D"/>
                </a:solidFill>
                <a:effectLst/>
                <a:uLnTx/>
                <a:uFillTx/>
                <a:latin typeface="Times New Roman" pitchFamily="18" charset="0"/>
                <a:cs typeface="Times New Roman" pitchFamily="18" charset="0"/>
                <a:sym typeface="Encode Sans"/>
              </a:rPr>
              <a:t> </a:t>
            </a:r>
            <a:r>
              <a:rPr lang="en-US" sz="2800" kern="0" dirty="0">
                <a:solidFill>
                  <a:srgbClr val="041B2D"/>
                </a:solidFill>
                <a:latin typeface="Times New Roman" pitchFamily="18" charset="0"/>
                <a:cs typeface="Times New Roman" pitchFamily="18" charset="0"/>
              </a:rPr>
              <a:t>c</a:t>
            </a:r>
            <a:r>
              <a:rPr kumimoji="0" lang="en-US" sz="2800" b="1" i="0" u="none" strike="noStrike" kern="0" cap="none" spc="0" normalizeH="0" baseline="0" noProof="0" dirty="0" err="1" smtClean="0">
                <a:ln>
                  <a:noFill/>
                </a:ln>
                <a:solidFill>
                  <a:srgbClr val="041B2D"/>
                </a:solidFill>
                <a:effectLst/>
                <a:uLnTx/>
                <a:uFillTx/>
                <a:latin typeface="Times New Roman" pitchFamily="18" charset="0"/>
                <a:cs typeface="Times New Roman" pitchFamily="18" charset="0"/>
                <a:sym typeface="Encode Sans"/>
              </a:rPr>
              <a:t>hiết</a:t>
            </a:r>
            <a:r>
              <a:rPr kumimoji="0" lang="en-US" sz="2800" b="1" i="0" u="none" strike="noStrike" kern="0" cap="none" spc="0" normalizeH="0" baseline="0" noProof="0" dirty="0" smtClean="0">
                <a:ln>
                  <a:noFill/>
                </a:ln>
                <a:solidFill>
                  <a:srgbClr val="041B2D"/>
                </a:solidFill>
                <a:effectLst/>
                <a:uLnTx/>
                <a:uFillTx/>
                <a:latin typeface="Times New Roman" pitchFamily="18" charset="0"/>
                <a:cs typeface="Times New Roman" pitchFamily="18" charset="0"/>
                <a:sym typeface="Encode Sans"/>
              </a:rPr>
              <a:t> </a:t>
            </a:r>
            <a:r>
              <a:rPr lang="en-US" sz="2800" kern="0" dirty="0">
                <a:solidFill>
                  <a:srgbClr val="041B2D"/>
                </a:solidFill>
                <a:latin typeface="Times New Roman" pitchFamily="18" charset="0"/>
                <a:cs typeface="Times New Roman" pitchFamily="18" charset="0"/>
              </a:rPr>
              <a:t>s</a:t>
            </a:r>
            <a:r>
              <a:rPr kumimoji="0" lang="en-US" sz="2800" b="1" i="0" u="none" strike="noStrike" kern="0" cap="none" spc="0" normalizeH="0" baseline="0" noProof="0" dirty="0" err="1" smtClean="0">
                <a:ln>
                  <a:noFill/>
                </a:ln>
                <a:solidFill>
                  <a:srgbClr val="041B2D"/>
                </a:solidFill>
                <a:effectLst/>
                <a:uLnTx/>
                <a:uFillTx/>
                <a:latin typeface="Times New Roman" pitchFamily="18" charset="0"/>
                <a:cs typeface="Times New Roman" pitchFamily="18" charset="0"/>
                <a:sym typeface="Encode Sans"/>
              </a:rPr>
              <a:t>uất</a:t>
            </a:r>
            <a:r>
              <a:rPr kumimoji="0" lang="en-US" sz="2800" b="1" i="0" u="none" strike="noStrike" kern="0" cap="none" spc="0" normalizeH="0" baseline="0" noProof="0" dirty="0" smtClean="0">
                <a:ln>
                  <a:noFill/>
                </a:ln>
                <a:solidFill>
                  <a:srgbClr val="041B2D"/>
                </a:solidFill>
                <a:effectLst/>
                <a:uLnTx/>
                <a:uFillTx/>
                <a:latin typeface="Times New Roman" pitchFamily="18" charset="0"/>
                <a:cs typeface="Times New Roman" pitchFamily="18" charset="0"/>
                <a:sym typeface="Encode Sans"/>
              </a:rPr>
              <a:t> </a:t>
            </a:r>
            <a:r>
              <a:rPr lang="en-US" sz="2800" kern="0" dirty="0" err="1">
                <a:solidFill>
                  <a:srgbClr val="041B2D"/>
                </a:solidFill>
                <a:latin typeface="Times New Roman" pitchFamily="18" charset="0"/>
                <a:cs typeface="Times New Roman" pitchFamily="18" charset="0"/>
              </a:rPr>
              <a:t>n</a:t>
            </a:r>
            <a:r>
              <a:rPr kumimoji="0" lang="en-US" sz="2800" b="1" i="0" u="none" strike="noStrike" kern="0" cap="none" spc="0" normalizeH="0" baseline="0" noProof="0" dirty="0" err="1" smtClean="0">
                <a:ln>
                  <a:noFill/>
                </a:ln>
                <a:solidFill>
                  <a:srgbClr val="041B2D"/>
                </a:solidFill>
                <a:effectLst/>
                <a:uLnTx/>
                <a:uFillTx/>
                <a:latin typeface="Times New Roman" pitchFamily="18" charset="0"/>
                <a:cs typeface="Times New Roman" pitchFamily="18" charset="0"/>
                <a:sym typeface="Encode Sans"/>
              </a:rPr>
              <a:t>hỏ</a:t>
            </a:r>
            <a:endParaRPr kumimoji="0" lang="en-US" sz="2800" b="1" i="0" u="none" strike="noStrike" kern="0" cap="none" spc="0" normalizeH="0" baseline="0" noProof="0" dirty="0">
              <a:ln>
                <a:noFill/>
              </a:ln>
              <a:solidFill>
                <a:srgbClr val="041B2D"/>
              </a:solidFill>
              <a:effectLst/>
              <a:uLnTx/>
              <a:uFillTx/>
              <a:latin typeface="Times New Roman" pitchFamily="18" charset="0"/>
              <a:cs typeface="Times New Roman" pitchFamily="18" charset="0"/>
              <a:sym typeface="Encode Sans"/>
            </a:endParaRPr>
          </a:p>
        </p:txBody>
      </p:sp>
      <p:sp>
        <p:nvSpPr>
          <p:cNvPr id="3" name="Google Shape;247;p34">
            <a:extLst>
              <a:ext uri="{FF2B5EF4-FFF2-40B4-BE49-F238E27FC236}">
                <a16:creationId xmlns="" xmlns:a16="http://schemas.microsoft.com/office/drawing/2014/main" id="{30F0CEC0-E74D-01DD-AD69-3F963DF05286}"/>
              </a:ext>
            </a:extLst>
          </p:cNvPr>
          <p:cNvSpPr txBox="1">
            <a:spLocks/>
          </p:cNvSpPr>
          <p:nvPr/>
        </p:nvSpPr>
        <p:spPr>
          <a:xfrm>
            <a:off x="76200" y="1066841"/>
            <a:ext cx="2590800" cy="34063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Encode Sans"/>
              <a:buNone/>
              <a:defRPr sz="6000" b="1" i="0" u="none" strike="noStrike" cap="none">
                <a:solidFill>
                  <a:schemeClr val="dk1"/>
                </a:solidFill>
                <a:latin typeface="Encode Sans"/>
                <a:ea typeface="Encode Sans"/>
                <a:cs typeface="Encode Sans"/>
                <a:sym typeface="Encode Sans"/>
              </a:defRPr>
            </a:lvl1pPr>
            <a:lvl2pPr marR="0" lvl="1"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2pPr>
            <a:lvl3pPr marR="0" lvl="2"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3pPr>
            <a:lvl4pPr marR="0" lvl="3"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4pPr>
            <a:lvl5pPr marR="0" lvl="4"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5pPr>
            <a:lvl6pPr marR="0" lvl="5"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6pPr>
            <a:lvl7pPr marR="0" lvl="6"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7pPr>
            <a:lvl8pPr marR="0" lvl="7"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8pPr>
            <a:lvl9pPr marR="0" lvl="8"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9pPr>
          </a:lstStyle>
          <a:p>
            <a:pPr marL="0" marR="0" lvl="0" indent="0" algn="l" defTabSz="914400" rtl="0" eaLnBrk="1" fontAlgn="auto" latinLnBrk="0" hangingPunct="1">
              <a:lnSpc>
                <a:spcPct val="100000"/>
              </a:lnSpc>
              <a:spcBef>
                <a:spcPts val="0"/>
              </a:spcBef>
              <a:spcAft>
                <a:spcPts val="0"/>
              </a:spcAft>
              <a:buClr>
                <a:srgbClr val="041B2D"/>
              </a:buClr>
              <a:buSzPts val="3000"/>
              <a:buFont typeface="Encode Sans"/>
              <a:buNone/>
              <a:tabLst/>
              <a:defRPr/>
            </a:pPr>
            <a:r>
              <a:rPr kumimoji="0" lang="en-US" sz="2800" b="1" i="0" u="none" strike="noStrike" kern="0" cap="none" spc="0" normalizeH="0" baseline="0" noProof="0" dirty="0" err="1" smtClean="0">
                <a:ln>
                  <a:noFill/>
                </a:ln>
                <a:solidFill>
                  <a:srgbClr val="041B2D"/>
                </a:solidFill>
                <a:effectLst/>
                <a:uLnTx/>
                <a:uFillTx/>
                <a:latin typeface="Times New Roman" pitchFamily="18" charset="0"/>
                <a:cs typeface="Times New Roman" pitchFamily="18" charset="0"/>
                <a:sym typeface="Encode Sans"/>
              </a:rPr>
              <a:t>Thí</a:t>
            </a:r>
            <a:r>
              <a:rPr kumimoji="0" lang="en-US" sz="2800" b="1" i="0" u="none" strike="noStrike" kern="0" cap="none" spc="0" normalizeH="0" noProof="0" dirty="0" smtClean="0">
                <a:ln>
                  <a:noFill/>
                </a:ln>
                <a:solidFill>
                  <a:srgbClr val="041B2D"/>
                </a:solidFill>
                <a:effectLst/>
                <a:uLnTx/>
                <a:uFillTx/>
                <a:latin typeface="Times New Roman" pitchFamily="18" charset="0"/>
                <a:cs typeface="Times New Roman" pitchFamily="18" charset="0"/>
                <a:sym typeface="Encode Sans"/>
              </a:rPr>
              <a:t> </a:t>
            </a:r>
            <a:r>
              <a:rPr kumimoji="0" lang="en-US" sz="2800" b="1" i="0" u="none" strike="noStrike" kern="0" cap="none" spc="0" normalizeH="0" noProof="0" dirty="0" err="1" smtClean="0">
                <a:ln>
                  <a:noFill/>
                </a:ln>
                <a:solidFill>
                  <a:srgbClr val="041B2D"/>
                </a:solidFill>
                <a:effectLst/>
                <a:uLnTx/>
                <a:uFillTx/>
                <a:latin typeface="Times New Roman" pitchFamily="18" charset="0"/>
                <a:cs typeface="Times New Roman" pitchFamily="18" charset="0"/>
                <a:sym typeface="Encode Sans"/>
              </a:rPr>
              <a:t>nghiệm</a:t>
            </a:r>
            <a:r>
              <a:rPr kumimoji="0" lang="en-US" sz="2800" b="1" i="0" u="none" strike="noStrike" kern="0" cap="none" spc="0" normalizeH="0" noProof="0" dirty="0" smtClean="0">
                <a:ln>
                  <a:noFill/>
                </a:ln>
                <a:solidFill>
                  <a:srgbClr val="041B2D"/>
                </a:solidFill>
                <a:effectLst/>
                <a:uLnTx/>
                <a:uFillTx/>
                <a:latin typeface="Times New Roman" pitchFamily="18" charset="0"/>
                <a:cs typeface="Times New Roman" pitchFamily="18" charset="0"/>
                <a:sym typeface="Encode Sans"/>
              </a:rPr>
              <a:t>:</a:t>
            </a:r>
            <a:endParaRPr kumimoji="0" lang="en-US" sz="2800" b="1" i="0" u="none" strike="noStrike" kern="0" cap="none" spc="0" normalizeH="0" baseline="0" noProof="0" dirty="0">
              <a:ln>
                <a:noFill/>
              </a:ln>
              <a:solidFill>
                <a:srgbClr val="041B2D"/>
              </a:solidFill>
              <a:effectLst/>
              <a:uLnTx/>
              <a:uFillTx/>
              <a:latin typeface="Times New Roman" pitchFamily="18" charset="0"/>
              <a:cs typeface="Times New Roman" pitchFamily="18" charset="0"/>
              <a:sym typeface="Encode Sans"/>
            </a:endParaRPr>
          </a:p>
        </p:txBody>
      </p:sp>
      <p:pic>
        <p:nvPicPr>
          <p:cNvPr id="4" name="Picture 3">
            <a:extLst>
              <a:ext uri="{FF2B5EF4-FFF2-40B4-BE49-F238E27FC236}">
                <a16:creationId xmlns="" xmlns:a16="http://schemas.microsoft.com/office/drawing/2014/main" id="{0E472528-D8F5-5C08-37F9-68B26884D360}"/>
              </a:ext>
            </a:extLst>
          </p:cNvPr>
          <p:cNvPicPr>
            <a:picLocks noChangeAspect="1"/>
          </p:cNvPicPr>
          <p:nvPr/>
        </p:nvPicPr>
        <p:blipFill>
          <a:blip r:embed="rId2"/>
          <a:stretch>
            <a:fillRect/>
          </a:stretch>
        </p:blipFill>
        <p:spPr>
          <a:xfrm>
            <a:off x="5181600" y="1065180"/>
            <a:ext cx="3962400" cy="2252589"/>
          </a:xfrm>
          <a:prstGeom prst="rect">
            <a:avLst/>
          </a:prstGeom>
        </p:spPr>
      </p:pic>
      <p:sp>
        <p:nvSpPr>
          <p:cNvPr id="5" name="Google Shape;247;p34">
            <a:extLst>
              <a:ext uri="{FF2B5EF4-FFF2-40B4-BE49-F238E27FC236}">
                <a16:creationId xmlns="" xmlns:a16="http://schemas.microsoft.com/office/drawing/2014/main" id="{F95AEEE8-071C-FC50-C819-DAC2159E0087}"/>
              </a:ext>
            </a:extLst>
          </p:cNvPr>
          <p:cNvSpPr txBox="1">
            <a:spLocks/>
          </p:cNvSpPr>
          <p:nvPr/>
        </p:nvSpPr>
        <p:spPr>
          <a:xfrm>
            <a:off x="107004" y="1600201"/>
            <a:ext cx="1874196" cy="304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Encode Sans"/>
              <a:buNone/>
              <a:defRPr sz="6000" b="1" i="0" u="none" strike="noStrike" cap="none">
                <a:solidFill>
                  <a:schemeClr val="dk1"/>
                </a:solidFill>
                <a:latin typeface="Encode Sans"/>
                <a:ea typeface="Encode Sans"/>
                <a:cs typeface="Encode Sans"/>
                <a:sym typeface="Encode Sans"/>
              </a:defRPr>
            </a:lvl1pPr>
            <a:lvl2pPr marR="0" lvl="1"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2pPr>
            <a:lvl3pPr marR="0" lvl="2"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3pPr>
            <a:lvl4pPr marR="0" lvl="3"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4pPr>
            <a:lvl5pPr marR="0" lvl="4"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5pPr>
            <a:lvl6pPr marR="0" lvl="5"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6pPr>
            <a:lvl7pPr marR="0" lvl="6"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7pPr>
            <a:lvl8pPr marR="0" lvl="7"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8pPr>
            <a:lvl9pPr marR="0" lvl="8"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9pPr>
          </a:lstStyle>
          <a:p>
            <a:pPr marL="0" marR="0" lvl="0" indent="0" defTabSz="914400" rtl="0" eaLnBrk="1" fontAlgn="auto" latinLnBrk="0" hangingPunct="1">
              <a:lnSpc>
                <a:spcPct val="100000"/>
              </a:lnSpc>
              <a:spcBef>
                <a:spcPts val="0"/>
              </a:spcBef>
              <a:spcAft>
                <a:spcPts val="0"/>
              </a:spcAft>
              <a:buClr>
                <a:srgbClr val="041B2D"/>
              </a:buClr>
              <a:buSzPts val="3000"/>
              <a:buFont typeface="Encode Sans"/>
              <a:buNone/>
              <a:tabLst/>
              <a:defRPr/>
            </a:pPr>
            <a:r>
              <a:rPr kumimoji="0" lang="en-US" sz="2800" b="1" i="0" u="none" strike="noStrike" kern="0" cap="none" spc="0" normalizeH="0" baseline="0" noProof="0" dirty="0" err="1" smtClean="0">
                <a:ln>
                  <a:noFill/>
                </a:ln>
                <a:solidFill>
                  <a:srgbClr val="FF0000"/>
                </a:solidFill>
                <a:effectLst/>
                <a:uLnTx/>
                <a:uFillTx/>
                <a:latin typeface="Times New Roman" pitchFamily="18" charset="0"/>
                <a:cs typeface="Times New Roman" pitchFamily="18" charset="0"/>
                <a:sym typeface="Encode Sans"/>
              </a:rPr>
              <a:t>Chuẩn</a:t>
            </a:r>
            <a:r>
              <a:rPr kumimoji="0" lang="en-US" sz="2800" b="1" i="0" u="none" strike="noStrike" kern="0" cap="none" spc="0" normalizeH="0" baseline="0" noProof="0" dirty="0" smtClean="0">
                <a:ln>
                  <a:noFill/>
                </a:ln>
                <a:solidFill>
                  <a:srgbClr val="FF0000"/>
                </a:solidFill>
                <a:effectLst/>
                <a:uLnTx/>
                <a:uFillTx/>
                <a:latin typeface="Times New Roman" pitchFamily="18" charset="0"/>
                <a:cs typeface="Times New Roman" pitchFamily="18" charset="0"/>
                <a:sym typeface="Encode Sans"/>
              </a:rPr>
              <a:t> </a:t>
            </a:r>
            <a:r>
              <a:rPr lang="en-US" sz="2800" kern="0" dirty="0" smtClean="0">
                <a:solidFill>
                  <a:srgbClr val="FF0000"/>
                </a:solidFill>
                <a:latin typeface="Times New Roman" pitchFamily="18" charset="0"/>
                <a:cs typeface="Times New Roman" pitchFamily="18" charset="0"/>
              </a:rPr>
              <a:t>b</a:t>
            </a:r>
            <a:r>
              <a:rPr kumimoji="0" lang="en-US" sz="2800" b="1" i="0" u="none" strike="noStrike" kern="0" cap="none" spc="0" normalizeH="0" baseline="0" noProof="0" dirty="0" smtClean="0">
                <a:ln>
                  <a:noFill/>
                </a:ln>
                <a:solidFill>
                  <a:srgbClr val="FF0000"/>
                </a:solidFill>
                <a:effectLst/>
                <a:uLnTx/>
                <a:uFillTx/>
                <a:latin typeface="Times New Roman" pitchFamily="18" charset="0"/>
                <a:cs typeface="Times New Roman" pitchFamily="18" charset="0"/>
                <a:sym typeface="Encode Sans"/>
              </a:rPr>
              <a:t>ị:</a:t>
            </a:r>
            <a:endParaRPr kumimoji="0" lang="en-US" sz="2800" b="1" i="0" u="none" strike="noStrike" kern="0" cap="none" spc="0" normalizeH="0" baseline="0" noProof="0" dirty="0">
              <a:ln>
                <a:noFill/>
              </a:ln>
              <a:solidFill>
                <a:srgbClr val="FF0000"/>
              </a:solidFill>
              <a:effectLst/>
              <a:uLnTx/>
              <a:uFillTx/>
              <a:latin typeface="Times New Roman" pitchFamily="18" charset="0"/>
              <a:cs typeface="Times New Roman" pitchFamily="18" charset="0"/>
              <a:sym typeface="Encode Sans"/>
            </a:endParaRPr>
          </a:p>
        </p:txBody>
      </p:sp>
      <p:sp>
        <p:nvSpPr>
          <p:cNvPr id="6" name="Google Shape;310;p38">
            <a:extLst>
              <a:ext uri="{FF2B5EF4-FFF2-40B4-BE49-F238E27FC236}">
                <a16:creationId xmlns="" xmlns:a16="http://schemas.microsoft.com/office/drawing/2014/main" id="{D2CB2317-8F3A-B018-F19E-12AEB60AF083}"/>
              </a:ext>
            </a:extLst>
          </p:cNvPr>
          <p:cNvSpPr txBox="1">
            <a:spLocks/>
          </p:cNvSpPr>
          <p:nvPr/>
        </p:nvSpPr>
        <p:spPr>
          <a:xfrm>
            <a:off x="1752600" y="1555251"/>
            <a:ext cx="4267200" cy="71312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marR="0" lvl="0" indent="0" algn="l" defTabSz="914400" rtl="0" eaLnBrk="1" fontAlgn="auto" latinLnBrk="0" hangingPunct="1">
              <a:lnSpc>
                <a:spcPct val="100000"/>
              </a:lnSpc>
              <a:spcBef>
                <a:spcPts val="0"/>
              </a:spcBef>
              <a:spcAft>
                <a:spcPts val="0"/>
              </a:spcAft>
              <a:buClr>
                <a:srgbClr val="041B2D"/>
              </a:buClr>
              <a:buSzPts val="1400"/>
              <a:buFont typeface="DM Sans"/>
              <a:buNone/>
              <a:tabLst/>
              <a:defRPr/>
            </a:pPr>
            <a:r>
              <a:rPr kumimoji="0" lang="en-US" sz="2800" b="0" i="0" u="none" strike="noStrike" kern="0" cap="none" spc="0" normalizeH="0" baseline="0" noProof="0" dirty="0" err="1" smtClean="0">
                <a:ln>
                  <a:noFill/>
                </a:ln>
                <a:solidFill>
                  <a:srgbClr val="041B2D"/>
                </a:solidFill>
                <a:effectLst/>
                <a:uLnTx/>
                <a:uFillTx/>
                <a:latin typeface="Times New Roman" pitchFamily="18" charset="0"/>
                <a:cs typeface="Times New Roman" pitchFamily="18" charset="0"/>
                <a:sym typeface="DM Sans"/>
              </a:rPr>
              <a:t>Bảng</a:t>
            </a:r>
            <a:r>
              <a:rPr kumimoji="0" lang="en-US" sz="2800" b="0" i="0" u="none" strike="noStrike" kern="0" cap="none" spc="0" normalizeH="0" baseline="0" noProof="0" dirty="0" smtClean="0">
                <a:ln>
                  <a:noFill/>
                </a:ln>
                <a:solidFill>
                  <a:srgbClr val="041B2D"/>
                </a:solidFill>
                <a:effectLst/>
                <a:uLnTx/>
                <a:uFillTx/>
                <a:latin typeface="Times New Roman" pitchFamily="18" charset="0"/>
                <a:cs typeface="Times New Roman" pitchFamily="18" charset="0"/>
                <a:sym typeface="DM Sans"/>
              </a:rPr>
              <a:t> </a:t>
            </a:r>
            <a:r>
              <a:rPr kumimoji="0" lang="en-US" sz="2800" b="0" i="0" u="none" strike="noStrike" kern="0" cap="none" spc="0" normalizeH="0" baseline="0" noProof="0" dirty="0" err="1">
                <a:ln>
                  <a:noFill/>
                </a:ln>
                <a:solidFill>
                  <a:srgbClr val="041B2D"/>
                </a:solidFill>
                <a:effectLst/>
                <a:uLnTx/>
                <a:uFillTx/>
                <a:latin typeface="Times New Roman" pitchFamily="18" charset="0"/>
                <a:cs typeface="Times New Roman" pitchFamily="18" charset="0"/>
                <a:sym typeface="DM Sans"/>
              </a:rPr>
              <a:t>thí</a:t>
            </a:r>
            <a:r>
              <a:rPr kumimoji="0" lang="en-US" sz="2800" b="0" i="0" u="none" strike="noStrike" kern="0" cap="none" spc="0" normalizeH="0" baseline="0" noProof="0" dirty="0">
                <a:ln>
                  <a:noFill/>
                </a:ln>
                <a:solidFill>
                  <a:srgbClr val="041B2D"/>
                </a:solidFill>
                <a:effectLst/>
                <a:uLnTx/>
                <a:uFillTx/>
                <a:latin typeface="Times New Roman" pitchFamily="18" charset="0"/>
                <a:cs typeface="Times New Roman" pitchFamily="18" charset="0"/>
                <a:sym typeface="DM Sans"/>
              </a:rPr>
              <a:t> </a:t>
            </a:r>
            <a:r>
              <a:rPr kumimoji="0" lang="en-US" sz="2800" b="0" i="0" u="none" strike="noStrike" kern="0" cap="none" spc="0" normalizeH="0" baseline="0" noProof="0" dirty="0" err="1">
                <a:ln>
                  <a:noFill/>
                </a:ln>
                <a:solidFill>
                  <a:srgbClr val="041B2D"/>
                </a:solidFill>
                <a:effectLst/>
                <a:uLnTx/>
                <a:uFillTx/>
                <a:latin typeface="Times New Roman" pitchFamily="18" charset="0"/>
                <a:cs typeface="Times New Roman" pitchFamily="18" charset="0"/>
                <a:sym typeface="DM Sans"/>
              </a:rPr>
              <a:t>nghiệm</a:t>
            </a:r>
            <a:r>
              <a:rPr kumimoji="0" lang="en-US" sz="2800" b="0" i="0" u="none" strike="noStrike" kern="0" cap="none" spc="0" normalizeH="0" baseline="0" noProof="0" dirty="0">
                <a:ln>
                  <a:noFill/>
                </a:ln>
                <a:solidFill>
                  <a:srgbClr val="041B2D"/>
                </a:solidFill>
                <a:effectLst/>
                <a:uLnTx/>
                <a:uFillTx/>
                <a:latin typeface="Times New Roman" pitchFamily="18" charset="0"/>
                <a:cs typeface="Times New Roman" pitchFamily="18" charset="0"/>
                <a:sym typeface="DM Sans"/>
              </a:rPr>
              <a:t> </a:t>
            </a:r>
            <a:r>
              <a:rPr kumimoji="0" lang="en-US" sz="2800" b="0" i="0" u="none" strike="noStrike" kern="0" cap="none" spc="0" normalizeH="0" baseline="0" noProof="0" dirty="0" err="1">
                <a:ln>
                  <a:noFill/>
                </a:ln>
                <a:solidFill>
                  <a:srgbClr val="041B2D"/>
                </a:solidFill>
                <a:effectLst/>
                <a:uLnTx/>
                <a:uFillTx/>
                <a:latin typeface="Times New Roman" pitchFamily="18" charset="0"/>
                <a:cs typeface="Times New Roman" pitchFamily="18" charset="0"/>
                <a:sym typeface="DM Sans"/>
              </a:rPr>
              <a:t>có</a:t>
            </a:r>
            <a:r>
              <a:rPr kumimoji="0" lang="en-US" sz="2800" b="0" i="0" u="none" strike="noStrike" kern="0" cap="none" spc="0" normalizeH="0" baseline="0" noProof="0" dirty="0">
                <a:ln>
                  <a:noFill/>
                </a:ln>
                <a:solidFill>
                  <a:srgbClr val="041B2D"/>
                </a:solidFill>
                <a:effectLst/>
                <a:uLnTx/>
                <a:uFillTx/>
                <a:latin typeface="Times New Roman" pitchFamily="18" charset="0"/>
                <a:cs typeface="Times New Roman" pitchFamily="18" charset="0"/>
                <a:sym typeface="DM Sans"/>
              </a:rPr>
              <a:t> </a:t>
            </a:r>
            <a:r>
              <a:rPr kumimoji="0" lang="en-US" sz="2800" b="0" i="0" u="none" strike="noStrike" kern="0" cap="none" spc="0" normalizeH="0" baseline="0" noProof="0" dirty="0" err="1">
                <a:ln>
                  <a:noFill/>
                </a:ln>
                <a:solidFill>
                  <a:srgbClr val="041B2D"/>
                </a:solidFill>
                <a:effectLst/>
                <a:uLnTx/>
                <a:uFillTx/>
                <a:latin typeface="Times New Roman" pitchFamily="18" charset="0"/>
                <a:cs typeface="Times New Roman" pitchFamily="18" charset="0"/>
                <a:sym typeface="DM Sans"/>
              </a:rPr>
              <a:t>gắn</a:t>
            </a:r>
            <a:r>
              <a:rPr kumimoji="0" lang="en-US" sz="2800" b="0" i="0" u="none" strike="noStrike" kern="0" cap="none" spc="0" normalizeH="0" baseline="0" noProof="0" dirty="0">
                <a:ln>
                  <a:noFill/>
                </a:ln>
                <a:solidFill>
                  <a:srgbClr val="041B2D"/>
                </a:solidFill>
                <a:effectLst/>
                <a:uLnTx/>
                <a:uFillTx/>
                <a:latin typeface="Times New Roman" pitchFamily="18" charset="0"/>
                <a:cs typeface="Times New Roman" pitchFamily="18" charset="0"/>
                <a:sym typeface="DM Sans"/>
              </a:rPr>
              <a:t> </a:t>
            </a:r>
            <a:r>
              <a:rPr kumimoji="0" lang="en-US" sz="2800" b="0" i="0" u="none" strike="noStrike" kern="0" cap="none" spc="0" normalizeH="0" baseline="0" noProof="0" dirty="0" err="1">
                <a:ln>
                  <a:noFill/>
                </a:ln>
                <a:solidFill>
                  <a:srgbClr val="041B2D"/>
                </a:solidFill>
                <a:effectLst/>
                <a:uLnTx/>
                <a:uFillTx/>
                <a:latin typeface="Times New Roman" pitchFamily="18" charset="0"/>
                <a:cs typeface="Times New Roman" pitchFamily="18" charset="0"/>
                <a:sym typeface="DM Sans"/>
              </a:rPr>
              <a:t>tấm</a:t>
            </a:r>
            <a:r>
              <a:rPr kumimoji="0" lang="en-US" sz="2800" b="0" i="0" u="none" strike="noStrike" kern="0" cap="none" spc="0" normalizeH="0" baseline="0" noProof="0" dirty="0">
                <a:ln>
                  <a:noFill/>
                </a:ln>
                <a:solidFill>
                  <a:srgbClr val="041B2D"/>
                </a:solidFill>
                <a:effectLst/>
                <a:uLnTx/>
                <a:uFillTx/>
                <a:latin typeface="Times New Roman" pitchFamily="18" charset="0"/>
                <a:cs typeface="Times New Roman" pitchFamily="18" charset="0"/>
                <a:sym typeface="DM Sans"/>
              </a:rPr>
              <a:t> </a:t>
            </a:r>
            <a:r>
              <a:rPr kumimoji="0" lang="en-US" sz="2800" b="0" i="0" u="none" strike="noStrike" kern="0" cap="none" spc="0" normalizeH="0" baseline="0" noProof="0" dirty="0" err="1">
                <a:ln>
                  <a:noFill/>
                </a:ln>
                <a:solidFill>
                  <a:srgbClr val="041B2D"/>
                </a:solidFill>
                <a:effectLst/>
                <a:uLnTx/>
                <a:uFillTx/>
                <a:latin typeface="Times New Roman" pitchFamily="18" charset="0"/>
                <a:cs typeface="Times New Roman" pitchFamily="18" charset="0"/>
                <a:sym typeface="DM Sans"/>
              </a:rPr>
              <a:t>nhựa</a:t>
            </a:r>
            <a:r>
              <a:rPr kumimoji="0" lang="en-US" sz="2800" b="0" i="0" u="none" strike="noStrike" kern="0" cap="none" spc="0" normalizeH="0" baseline="0" noProof="0" dirty="0">
                <a:ln>
                  <a:noFill/>
                </a:ln>
                <a:solidFill>
                  <a:srgbClr val="041B2D"/>
                </a:solidFill>
                <a:effectLst/>
                <a:uLnTx/>
                <a:uFillTx/>
                <a:latin typeface="Times New Roman" pitchFamily="18" charset="0"/>
                <a:cs typeface="Times New Roman" pitchFamily="18" charset="0"/>
                <a:sym typeface="DM Sans"/>
              </a:rPr>
              <a:t> in </a:t>
            </a:r>
            <a:r>
              <a:rPr kumimoji="0" lang="en-US" sz="2800" b="0" i="0" u="none" strike="noStrike" kern="0" cap="none" spc="0" normalizeH="0" baseline="0" noProof="0" dirty="0" err="1">
                <a:ln>
                  <a:noFill/>
                </a:ln>
                <a:solidFill>
                  <a:srgbClr val="041B2D"/>
                </a:solidFill>
                <a:effectLst/>
                <a:uLnTx/>
                <a:uFillTx/>
                <a:latin typeface="Times New Roman" pitchFamily="18" charset="0"/>
                <a:cs typeface="Times New Roman" pitchFamily="18" charset="0"/>
                <a:sym typeface="DM Sans"/>
              </a:rPr>
              <a:t>vòng</a:t>
            </a:r>
            <a:r>
              <a:rPr kumimoji="0" lang="en-US" sz="2800" b="0" i="0" u="none" strike="noStrike" kern="0" cap="none" spc="0" normalizeH="0" baseline="0" noProof="0" dirty="0">
                <a:ln>
                  <a:noFill/>
                </a:ln>
                <a:solidFill>
                  <a:srgbClr val="041B2D"/>
                </a:solidFill>
                <a:effectLst/>
                <a:uLnTx/>
                <a:uFillTx/>
                <a:latin typeface="Times New Roman" pitchFamily="18" charset="0"/>
                <a:cs typeface="Times New Roman" pitchFamily="18" charset="0"/>
                <a:sym typeface="DM Sans"/>
              </a:rPr>
              <a:t> </a:t>
            </a:r>
            <a:r>
              <a:rPr kumimoji="0" lang="en-US" sz="2800" b="0" i="0" u="none" strike="noStrike" kern="0" cap="none" spc="0" normalizeH="0" baseline="0" noProof="0" dirty="0" err="1">
                <a:ln>
                  <a:noFill/>
                </a:ln>
                <a:solidFill>
                  <a:srgbClr val="041B2D"/>
                </a:solidFill>
                <a:effectLst/>
                <a:uLnTx/>
                <a:uFillTx/>
                <a:latin typeface="Times New Roman" pitchFamily="18" charset="0"/>
                <a:cs typeface="Times New Roman" pitchFamily="18" charset="0"/>
                <a:sym typeface="DM Sans"/>
              </a:rPr>
              <a:t>tròn</a:t>
            </a:r>
            <a:r>
              <a:rPr kumimoji="0" lang="en-US" sz="2800" b="0" i="0" u="none" strike="noStrike" kern="0" cap="none" spc="0" normalizeH="0" baseline="0" noProof="0" dirty="0">
                <a:ln>
                  <a:noFill/>
                </a:ln>
                <a:solidFill>
                  <a:srgbClr val="041B2D"/>
                </a:solidFill>
                <a:effectLst/>
                <a:uLnTx/>
                <a:uFillTx/>
                <a:latin typeface="Times New Roman" pitchFamily="18" charset="0"/>
                <a:cs typeface="Times New Roman" pitchFamily="18" charset="0"/>
                <a:sym typeface="DM Sans"/>
              </a:rPr>
              <a:t> chia </a:t>
            </a:r>
            <a:r>
              <a:rPr kumimoji="0" lang="en-US" sz="2800" b="0" i="0" u="none" strike="noStrike" kern="0" cap="none" spc="0" normalizeH="0" baseline="0" noProof="0" dirty="0" err="1" smtClean="0">
                <a:ln>
                  <a:noFill/>
                </a:ln>
                <a:solidFill>
                  <a:srgbClr val="041B2D"/>
                </a:solidFill>
                <a:effectLst/>
                <a:uLnTx/>
                <a:uFillTx/>
                <a:latin typeface="Times New Roman" pitchFamily="18" charset="0"/>
                <a:cs typeface="Times New Roman" pitchFamily="18" charset="0"/>
                <a:sym typeface="DM Sans"/>
              </a:rPr>
              <a:t>độ</a:t>
            </a:r>
            <a:endParaRPr kumimoji="0" lang="en-US" sz="2800" b="0" i="0" u="none" strike="noStrike" kern="0" cap="none" spc="0" normalizeH="0" baseline="0" noProof="0" dirty="0">
              <a:ln>
                <a:noFill/>
              </a:ln>
              <a:solidFill>
                <a:srgbClr val="041B2D"/>
              </a:solidFill>
              <a:effectLst/>
              <a:uLnTx/>
              <a:uFillTx/>
              <a:latin typeface="Times New Roman" pitchFamily="18" charset="0"/>
              <a:cs typeface="Times New Roman" pitchFamily="18" charset="0"/>
              <a:sym typeface="DM Sans"/>
            </a:endParaRPr>
          </a:p>
        </p:txBody>
      </p:sp>
      <p:sp>
        <p:nvSpPr>
          <p:cNvPr id="7" name="Rectangle 6"/>
          <p:cNvSpPr/>
          <p:nvPr/>
        </p:nvSpPr>
        <p:spPr>
          <a:xfrm>
            <a:off x="76200" y="2514600"/>
            <a:ext cx="4020652" cy="523220"/>
          </a:xfrm>
          <a:prstGeom prst="rect">
            <a:avLst/>
          </a:prstGeom>
        </p:spPr>
        <p:txBody>
          <a:bodyPr wrap="none">
            <a:spAutoFit/>
          </a:bodyPr>
          <a:lstStyle/>
          <a:p>
            <a:pPr lvl="0">
              <a:buClr>
                <a:srgbClr val="000000"/>
              </a:buClr>
            </a:pPr>
            <a:r>
              <a:rPr lang="en-US" sz="2800" kern="0" dirty="0" err="1">
                <a:solidFill>
                  <a:srgbClr val="000000"/>
                </a:solidFill>
                <a:latin typeface="Times New Roman" pitchFamily="18" charset="0"/>
                <a:cs typeface="Times New Roman" pitchFamily="18" charset="0"/>
                <a:sym typeface="Arial"/>
              </a:rPr>
              <a:t>Bản</a:t>
            </a:r>
            <a:r>
              <a:rPr lang="en-US" sz="2800" kern="0" dirty="0">
                <a:solidFill>
                  <a:srgbClr val="000000"/>
                </a:solidFill>
                <a:latin typeface="Times New Roman" pitchFamily="18" charset="0"/>
                <a:cs typeface="Times New Roman" pitchFamily="18" charset="0"/>
                <a:sym typeface="Arial"/>
              </a:rPr>
              <a:t> </a:t>
            </a:r>
            <a:r>
              <a:rPr lang="en-US" sz="2800" kern="0" dirty="0" err="1">
                <a:solidFill>
                  <a:srgbClr val="000000"/>
                </a:solidFill>
                <a:latin typeface="Times New Roman" pitchFamily="18" charset="0"/>
                <a:cs typeface="Times New Roman" pitchFamily="18" charset="0"/>
                <a:sym typeface="Arial"/>
              </a:rPr>
              <a:t>bán</a:t>
            </a:r>
            <a:r>
              <a:rPr lang="en-US" sz="2800" kern="0" dirty="0">
                <a:solidFill>
                  <a:srgbClr val="000000"/>
                </a:solidFill>
                <a:latin typeface="Times New Roman" pitchFamily="18" charset="0"/>
                <a:cs typeface="Times New Roman" pitchFamily="18" charset="0"/>
                <a:sym typeface="Arial"/>
              </a:rPr>
              <a:t> </a:t>
            </a:r>
            <a:r>
              <a:rPr lang="en-US" sz="2800" kern="0" dirty="0" err="1">
                <a:solidFill>
                  <a:srgbClr val="000000"/>
                </a:solidFill>
                <a:latin typeface="Times New Roman" pitchFamily="18" charset="0"/>
                <a:cs typeface="Times New Roman" pitchFamily="18" charset="0"/>
                <a:sym typeface="Arial"/>
              </a:rPr>
              <a:t>trụ</a:t>
            </a:r>
            <a:r>
              <a:rPr lang="en-US" sz="2800" kern="0" dirty="0">
                <a:solidFill>
                  <a:srgbClr val="000000"/>
                </a:solidFill>
                <a:latin typeface="Times New Roman" pitchFamily="18" charset="0"/>
                <a:cs typeface="Times New Roman" pitchFamily="18" charset="0"/>
                <a:sym typeface="Arial"/>
              </a:rPr>
              <a:t> </a:t>
            </a:r>
            <a:r>
              <a:rPr lang="en-US" sz="2800" kern="0" dirty="0" err="1">
                <a:solidFill>
                  <a:srgbClr val="000000"/>
                </a:solidFill>
                <a:latin typeface="Times New Roman" pitchFamily="18" charset="0"/>
                <a:cs typeface="Times New Roman" pitchFamily="18" charset="0"/>
                <a:sym typeface="Arial"/>
              </a:rPr>
              <a:t>bằng</a:t>
            </a:r>
            <a:r>
              <a:rPr lang="en-US" sz="2800" kern="0" dirty="0">
                <a:solidFill>
                  <a:srgbClr val="000000"/>
                </a:solidFill>
                <a:latin typeface="Times New Roman" pitchFamily="18" charset="0"/>
                <a:cs typeface="Times New Roman" pitchFamily="18" charset="0"/>
                <a:sym typeface="Arial"/>
              </a:rPr>
              <a:t> </a:t>
            </a:r>
            <a:r>
              <a:rPr lang="en-US" sz="2800" kern="0" dirty="0" err="1">
                <a:solidFill>
                  <a:srgbClr val="000000"/>
                </a:solidFill>
                <a:latin typeface="Times New Roman" pitchFamily="18" charset="0"/>
                <a:cs typeface="Times New Roman" pitchFamily="18" charset="0"/>
                <a:sym typeface="Arial"/>
              </a:rPr>
              <a:t>thủy</a:t>
            </a:r>
            <a:r>
              <a:rPr lang="en-US" sz="2800" kern="0" dirty="0">
                <a:solidFill>
                  <a:srgbClr val="000000"/>
                </a:solidFill>
                <a:latin typeface="Times New Roman" pitchFamily="18" charset="0"/>
                <a:cs typeface="Times New Roman" pitchFamily="18" charset="0"/>
                <a:sym typeface="Arial"/>
              </a:rPr>
              <a:t> </a:t>
            </a:r>
            <a:r>
              <a:rPr lang="en-US" sz="2800" kern="0" dirty="0" err="1">
                <a:solidFill>
                  <a:srgbClr val="000000"/>
                </a:solidFill>
                <a:latin typeface="Times New Roman" pitchFamily="18" charset="0"/>
                <a:cs typeface="Times New Roman" pitchFamily="18" charset="0"/>
                <a:sym typeface="Arial"/>
              </a:rPr>
              <a:t>tinh</a:t>
            </a:r>
            <a:endParaRPr lang="en-US" sz="2800" kern="0" dirty="0">
              <a:solidFill>
                <a:srgbClr val="000000"/>
              </a:solidFill>
              <a:latin typeface="Times New Roman" pitchFamily="18" charset="0"/>
              <a:cs typeface="Times New Roman" pitchFamily="18" charset="0"/>
              <a:sym typeface="Arial"/>
            </a:endParaRPr>
          </a:p>
        </p:txBody>
      </p:sp>
      <p:sp>
        <p:nvSpPr>
          <p:cNvPr id="8" name="Rectangle 7"/>
          <p:cNvSpPr/>
          <p:nvPr/>
        </p:nvSpPr>
        <p:spPr>
          <a:xfrm>
            <a:off x="107004" y="2979215"/>
            <a:ext cx="6598596" cy="523220"/>
          </a:xfrm>
          <a:prstGeom prst="rect">
            <a:avLst/>
          </a:prstGeom>
        </p:spPr>
        <p:txBody>
          <a:bodyPr wrap="square">
            <a:spAutoFit/>
          </a:bodyPr>
          <a:lstStyle/>
          <a:p>
            <a:pPr lvl="0">
              <a:buClr>
                <a:srgbClr val="000000"/>
              </a:buClr>
            </a:pPr>
            <a:r>
              <a:rPr lang="en-US" sz="2800" kern="0" dirty="0" err="1">
                <a:solidFill>
                  <a:srgbClr val="000000"/>
                </a:solidFill>
                <a:latin typeface="Times New Roman" pitchFamily="18" charset="0"/>
                <a:cs typeface="Times New Roman" pitchFamily="18" charset="0"/>
                <a:sym typeface="Arial"/>
              </a:rPr>
              <a:t>Đèn</a:t>
            </a:r>
            <a:r>
              <a:rPr lang="en-US" sz="2800" kern="0" dirty="0">
                <a:solidFill>
                  <a:srgbClr val="000000"/>
                </a:solidFill>
                <a:latin typeface="Times New Roman" pitchFamily="18" charset="0"/>
                <a:cs typeface="Times New Roman" pitchFamily="18" charset="0"/>
                <a:sym typeface="Arial"/>
              </a:rPr>
              <a:t> </a:t>
            </a:r>
            <a:r>
              <a:rPr lang="en-US" sz="2800" kern="0" dirty="0" smtClean="0">
                <a:solidFill>
                  <a:srgbClr val="000000"/>
                </a:solidFill>
                <a:latin typeface="Times New Roman" pitchFamily="18" charset="0"/>
                <a:cs typeface="Times New Roman" pitchFamily="18" charset="0"/>
                <a:sym typeface="Arial"/>
              </a:rPr>
              <a:t>12V–21 </a:t>
            </a:r>
            <a:r>
              <a:rPr lang="en-US" sz="2800" kern="0" dirty="0">
                <a:solidFill>
                  <a:srgbClr val="000000"/>
                </a:solidFill>
                <a:latin typeface="Times New Roman" pitchFamily="18" charset="0"/>
                <a:cs typeface="Times New Roman" pitchFamily="18" charset="0"/>
                <a:sym typeface="Arial"/>
              </a:rPr>
              <a:t>W </a:t>
            </a:r>
            <a:r>
              <a:rPr lang="en-US" sz="2800" kern="0" dirty="0" err="1">
                <a:solidFill>
                  <a:srgbClr val="000000"/>
                </a:solidFill>
                <a:latin typeface="Times New Roman" pitchFamily="18" charset="0"/>
                <a:cs typeface="Times New Roman" pitchFamily="18" charset="0"/>
                <a:sym typeface="Arial"/>
              </a:rPr>
              <a:t>có</a:t>
            </a:r>
            <a:r>
              <a:rPr lang="en-US" sz="2800" kern="0" dirty="0">
                <a:solidFill>
                  <a:srgbClr val="000000"/>
                </a:solidFill>
                <a:latin typeface="Times New Roman" pitchFamily="18" charset="0"/>
                <a:cs typeface="Times New Roman" pitchFamily="18" charset="0"/>
                <a:sym typeface="Arial"/>
              </a:rPr>
              <a:t> </a:t>
            </a:r>
            <a:r>
              <a:rPr lang="en-US" sz="2800" kern="0" dirty="0" err="1">
                <a:solidFill>
                  <a:srgbClr val="000000"/>
                </a:solidFill>
                <a:latin typeface="Times New Roman" pitchFamily="18" charset="0"/>
                <a:cs typeface="Times New Roman" pitchFamily="18" charset="0"/>
                <a:sym typeface="Arial"/>
              </a:rPr>
              <a:t>khe</a:t>
            </a:r>
            <a:r>
              <a:rPr lang="en-US" sz="2800" kern="0" dirty="0">
                <a:solidFill>
                  <a:srgbClr val="000000"/>
                </a:solidFill>
                <a:latin typeface="Times New Roman" pitchFamily="18" charset="0"/>
                <a:cs typeface="Times New Roman" pitchFamily="18" charset="0"/>
                <a:sym typeface="Arial"/>
              </a:rPr>
              <a:t> </a:t>
            </a:r>
            <a:r>
              <a:rPr lang="en-US" sz="2800" kern="0" dirty="0" err="1">
                <a:solidFill>
                  <a:srgbClr val="000000"/>
                </a:solidFill>
                <a:latin typeface="Times New Roman" pitchFamily="18" charset="0"/>
                <a:cs typeface="Times New Roman" pitchFamily="18" charset="0"/>
                <a:sym typeface="Arial"/>
              </a:rPr>
              <a:t>cài</a:t>
            </a:r>
            <a:r>
              <a:rPr lang="en-US" sz="2800" kern="0" dirty="0">
                <a:solidFill>
                  <a:srgbClr val="000000"/>
                </a:solidFill>
                <a:latin typeface="Times New Roman" pitchFamily="18" charset="0"/>
                <a:cs typeface="Times New Roman" pitchFamily="18" charset="0"/>
                <a:sym typeface="Arial"/>
              </a:rPr>
              <a:t> </a:t>
            </a:r>
            <a:r>
              <a:rPr lang="en-US" sz="2800" kern="0" dirty="0" err="1">
                <a:solidFill>
                  <a:srgbClr val="000000"/>
                </a:solidFill>
                <a:latin typeface="Times New Roman" pitchFamily="18" charset="0"/>
                <a:cs typeface="Times New Roman" pitchFamily="18" charset="0"/>
                <a:sym typeface="Arial"/>
              </a:rPr>
              <a:t>bản</a:t>
            </a:r>
            <a:r>
              <a:rPr lang="en-US" sz="2800" kern="0" dirty="0">
                <a:solidFill>
                  <a:srgbClr val="000000"/>
                </a:solidFill>
                <a:latin typeface="Times New Roman" pitchFamily="18" charset="0"/>
                <a:cs typeface="Times New Roman" pitchFamily="18" charset="0"/>
                <a:sym typeface="Arial"/>
              </a:rPr>
              <a:t> </a:t>
            </a:r>
            <a:r>
              <a:rPr lang="en-US" sz="2800" kern="0" dirty="0" err="1">
                <a:solidFill>
                  <a:srgbClr val="000000"/>
                </a:solidFill>
                <a:latin typeface="Times New Roman" pitchFamily="18" charset="0"/>
                <a:cs typeface="Times New Roman" pitchFamily="18" charset="0"/>
                <a:sym typeface="Arial"/>
              </a:rPr>
              <a:t>chắn</a:t>
            </a:r>
            <a:r>
              <a:rPr lang="en-US" sz="2800" kern="0" dirty="0">
                <a:solidFill>
                  <a:srgbClr val="000000"/>
                </a:solidFill>
                <a:latin typeface="Times New Roman" pitchFamily="18" charset="0"/>
                <a:cs typeface="Times New Roman" pitchFamily="18" charset="0"/>
                <a:sym typeface="Arial"/>
              </a:rPr>
              <a:t> </a:t>
            </a:r>
            <a:r>
              <a:rPr lang="en-US" sz="2800" kern="0" dirty="0" err="1">
                <a:solidFill>
                  <a:srgbClr val="000000"/>
                </a:solidFill>
                <a:latin typeface="Times New Roman" pitchFamily="18" charset="0"/>
                <a:cs typeface="Times New Roman" pitchFamily="18" charset="0"/>
                <a:sym typeface="Arial"/>
              </a:rPr>
              <a:t>sáng</a:t>
            </a:r>
            <a:endParaRPr lang="en-US" sz="2800" kern="0" dirty="0">
              <a:solidFill>
                <a:srgbClr val="000000"/>
              </a:solidFill>
              <a:latin typeface="Times New Roman" pitchFamily="18" charset="0"/>
              <a:cs typeface="Times New Roman" pitchFamily="18" charset="0"/>
              <a:sym typeface="Arial"/>
            </a:endParaRPr>
          </a:p>
        </p:txBody>
      </p:sp>
      <p:sp>
        <p:nvSpPr>
          <p:cNvPr id="9" name="Rectangle 8"/>
          <p:cNvSpPr/>
          <p:nvPr/>
        </p:nvSpPr>
        <p:spPr>
          <a:xfrm>
            <a:off x="107064" y="3445785"/>
            <a:ext cx="4232249" cy="523220"/>
          </a:xfrm>
          <a:prstGeom prst="rect">
            <a:avLst/>
          </a:prstGeom>
        </p:spPr>
        <p:txBody>
          <a:bodyPr wrap="none">
            <a:spAutoFit/>
          </a:bodyPr>
          <a:lstStyle/>
          <a:p>
            <a:pPr lvl="0">
              <a:buClr>
                <a:srgbClr val="000000"/>
              </a:buClr>
            </a:pPr>
            <a:r>
              <a:rPr lang="en-US" sz="2800" kern="0" dirty="0" err="1">
                <a:solidFill>
                  <a:srgbClr val="000000"/>
                </a:solidFill>
                <a:latin typeface="Times New Roman" pitchFamily="18" charset="0"/>
                <a:cs typeface="Times New Roman" pitchFamily="18" charset="0"/>
                <a:sym typeface="Arial"/>
              </a:rPr>
              <a:t>Nguồn</a:t>
            </a:r>
            <a:r>
              <a:rPr lang="en-US" sz="2800" kern="0" dirty="0">
                <a:solidFill>
                  <a:srgbClr val="000000"/>
                </a:solidFill>
                <a:latin typeface="Times New Roman" pitchFamily="18" charset="0"/>
                <a:cs typeface="Times New Roman" pitchFamily="18" charset="0"/>
                <a:sym typeface="Arial"/>
              </a:rPr>
              <a:t> </a:t>
            </a:r>
            <a:r>
              <a:rPr lang="en-US" sz="2800" kern="0" dirty="0" err="1">
                <a:solidFill>
                  <a:srgbClr val="000000"/>
                </a:solidFill>
                <a:latin typeface="Times New Roman" pitchFamily="18" charset="0"/>
                <a:cs typeface="Times New Roman" pitchFamily="18" charset="0"/>
                <a:sym typeface="Arial"/>
              </a:rPr>
              <a:t>điện</a:t>
            </a:r>
            <a:r>
              <a:rPr lang="en-US" sz="2800" kern="0" dirty="0">
                <a:solidFill>
                  <a:srgbClr val="000000"/>
                </a:solidFill>
                <a:latin typeface="Times New Roman" pitchFamily="18" charset="0"/>
                <a:cs typeface="Times New Roman" pitchFamily="18" charset="0"/>
                <a:sym typeface="Arial"/>
              </a:rPr>
              <a:t> (</a:t>
            </a:r>
            <a:r>
              <a:rPr lang="en-US" sz="2800" kern="0" dirty="0" err="1">
                <a:solidFill>
                  <a:srgbClr val="000000"/>
                </a:solidFill>
                <a:latin typeface="Times New Roman" pitchFamily="18" charset="0"/>
                <a:cs typeface="Times New Roman" pitchFamily="18" charset="0"/>
                <a:sym typeface="Arial"/>
              </a:rPr>
              <a:t>biến</a:t>
            </a:r>
            <a:r>
              <a:rPr lang="en-US" sz="2800" kern="0" dirty="0">
                <a:solidFill>
                  <a:srgbClr val="000000"/>
                </a:solidFill>
                <a:latin typeface="Times New Roman" pitchFamily="18" charset="0"/>
                <a:cs typeface="Times New Roman" pitchFamily="18" charset="0"/>
                <a:sym typeface="Arial"/>
              </a:rPr>
              <a:t> </a:t>
            </a:r>
            <a:r>
              <a:rPr lang="en-US" sz="2800" kern="0" dirty="0" err="1">
                <a:solidFill>
                  <a:srgbClr val="000000"/>
                </a:solidFill>
                <a:latin typeface="Times New Roman" pitchFamily="18" charset="0"/>
                <a:cs typeface="Times New Roman" pitchFamily="18" charset="0"/>
                <a:sym typeface="Arial"/>
              </a:rPr>
              <a:t>áp</a:t>
            </a:r>
            <a:r>
              <a:rPr lang="en-US" sz="2800" kern="0" dirty="0">
                <a:solidFill>
                  <a:srgbClr val="000000"/>
                </a:solidFill>
                <a:latin typeface="Times New Roman" pitchFamily="18" charset="0"/>
                <a:cs typeface="Times New Roman" pitchFamily="18" charset="0"/>
                <a:sym typeface="Arial"/>
              </a:rPr>
              <a:t> </a:t>
            </a:r>
            <a:r>
              <a:rPr lang="en-US" sz="2800" kern="0" dirty="0" err="1">
                <a:solidFill>
                  <a:srgbClr val="000000"/>
                </a:solidFill>
                <a:latin typeface="Times New Roman" pitchFamily="18" charset="0"/>
                <a:cs typeface="Times New Roman" pitchFamily="18" charset="0"/>
                <a:sym typeface="Arial"/>
              </a:rPr>
              <a:t>nguồn</a:t>
            </a:r>
            <a:r>
              <a:rPr lang="en-US" sz="2800" kern="0" dirty="0">
                <a:solidFill>
                  <a:srgbClr val="000000"/>
                </a:solidFill>
                <a:latin typeface="Times New Roman" pitchFamily="18" charset="0"/>
                <a:cs typeface="Times New Roman" pitchFamily="18" charset="0"/>
                <a:sym typeface="Arial"/>
              </a:rPr>
              <a:t>)</a:t>
            </a:r>
          </a:p>
        </p:txBody>
      </p:sp>
      <p:sp>
        <p:nvSpPr>
          <p:cNvPr id="10" name="Rectangle 9"/>
          <p:cNvSpPr/>
          <p:nvPr/>
        </p:nvSpPr>
        <p:spPr>
          <a:xfrm>
            <a:off x="107789" y="3949671"/>
            <a:ext cx="1872628" cy="523220"/>
          </a:xfrm>
          <a:prstGeom prst="rect">
            <a:avLst/>
          </a:prstGeom>
        </p:spPr>
        <p:txBody>
          <a:bodyPr wrap="none">
            <a:spAutoFit/>
          </a:bodyPr>
          <a:lstStyle/>
          <a:p>
            <a:pPr lvl="0" algn="ctr">
              <a:buClr>
                <a:srgbClr val="000000"/>
              </a:buClr>
            </a:pPr>
            <a:r>
              <a:rPr lang="en-US" sz="2800" b="1" kern="0" dirty="0" err="1">
                <a:solidFill>
                  <a:srgbClr val="FF0000"/>
                </a:solidFill>
                <a:latin typeface="Times New Roman" pitchFamily="18" charset="0"/>
                <a:cs typeface="Times New Roman" pitchFamily="18" charset="0"/>
                <a:sym typeface="Arial"/>
              </a:rPr>
              <a:t>Tiến</a:t>
            </a:r>
            <a:r>
              <a:rPr lang="en-US" sz="2800" b="1" kern="0" dirty="0">
                <a:solidFill>
                  <a:srgbClr val="FF0000"/>
                </a:solidFill>
                <a:latin typeface="Times New Roman" pitchFamily="18" charset="0"/>
                <a:cs typeface="Times New Roman" pitchFamily="18" charset="0"/>
                <a:sym typeface="Arial"/>
              </a:rPr>
              <a:t> </a:t>
            </a:r>
            <a:r>
              <a:rPr lang="en-US" sz="2800" b="1" kern="0" dirty="0" err="1" smtClean="0">
                <a:solidFill>
                  <a:srgbClr val="FF0000"/>
                </a:solidFill>
                <a:latin typeface="Times New Roman" pitchFamily="18" charset="0"/>
                <a:cs typeface="Times New Roman" pitchFamily="18" charset="0"/>
                <a:sym typeface="Arial"/>
              </a:rPr>
              <a:t>hành</a:t>
            </a:r>
            <a:r>
              <a:rPr lang="en-US" sz="2800" b="1" kern="0" dirty="0" smtClean="0">
                <a:solidFill>
                  <a:srgbClr val="FF0000"/>
                </a:solidFill>
                <a:latin typeface="Times New Roman" pitchFamily="18" charset="0"/>
                <a:cs typeface="Times New Roman" pitchFamily="18" charset="0"/>
                <a:sym typeface="Arial"/>
              </a:rPr>
              <a:t>:</a:t>
            </a:r>
            <a:endParaRPr lang="en-US" sz="2800" b="1" kern="0" dirty="0">
              <a:solidFill>
                <a:srgbClr val="FF0000"/>
              </a:solidFill>
              <a:latin typeface="Times New Roman" pitchFamily="18" charset="0"/>
              <a:cs typeface="Times New Roman" pitchFamily="18" charset="0"/>
              <a:sym typeface="Arial"/>
            </a:endParaRPr>
          </a:p>
        </p:txBody>
      </p:sp>
      <p:sp>
        <p:nvSpPr>
          <p:cNvPr id="11" name="Rectangle 10"/>
          <p:cNvSpPr/>
          <p:nvPr/>
        </p:nvSpPr>
        <p:spPr>
          <a:xfrm>
            <a:off x="1884539" y="3941339"/>
            <a:ext cx="5396029" cy="523220"/>
          </a:xfrm>
          <a:prstGeom prst="rect">
            <a:avLst/>
          </a:prstGeom>
        </p:spPr>
        <p:txBody>
          <a:bodyPr wrap="none">
            <a:spAutoFit/>
          </a:bodyPr>
          <a:lstStyle/>
          <a:p>
            <a:pPr lvl="0">
              <a:buClr>
                <a:srgbClr val="000000"/>
              </a:buClr>
            </a:pPr>
            <a:r>
              <a:rPr lang="en-US" sz="2800" b="1" kern="0" dirty="0" err="1">
                <a:solidFill>
                  <a:srgbClr val="000000"/>
                </a:solidFill>
                <a:latin typeface="Times New Roman" pitchFamily="18" charset="0"/>
                <a:cs typeface="Times New Roman" pitchFamily="18" charset="0"/>
                <a:sym typeface="Arial"/>
              </a:rPr>
              <a:t>Bước</a:t>
            </a:r>
            <a:r>
              <a:rPr lang="en-US" sz="2800" b="1" kern="0" dirty="0">
                <a:solidFill>
                  <a:srgbClr val="000000"/>
                </a:solidFill>
                <a:latin typeface="Times New Roman" pitchFamily="18" charset="0"/>
                <a:cs typeface="Times New Roman" pitchFamily="18" charset="0"/>
                <a:sym typeface="Arial"/>
              </a:rPr>
              <a:t> 1: </a:t>
            </a:r>
            <a:r>
              <a:rPr lang="vi-VN" sz="2800" kern="0" dirty="0">
                <a:solidFill>
                  <a:srgbClr val="000000"/>
                </a:solidFill>
                <a:latin typeface="Times New Roman" pitchFamily="18" charset="0"/>
                <a:cs typeface="Times New Roman" pitchFamily="18" charset="0"/>
                <a:sym typeface="Arial"/>
              </a:rPr>
              <a:t>Bố trí thí nghiệm như</a:t>
            </a:r>
            <a:r>
              <a:rPr lang="en-US" sz="2800" kern="0" dirty="0">
                <a:solidFill>
                  <a:srgbClr val="000000"/>
                </a:solidFill>
                <a:latin typeface="Times New Roman" pitchFamily="18" charset="0"/>
                <a:cs typeface="Times New Roman" pitchFamily="18" charset="0"/>
                <a:sym typeface="Arial"/>
              </a:rPr>
              <a:t> </a:t>
            </a:r>
            <a:r>
              <a:rPr lang="en-US" sz="2800" kern="0" dirty="0" err="1">
                <a:solidFill>
                  <a:srgbClr val="000000"/>
                </a:solidFill>
                <a:latin typeface="Times New Roman" pitchFamily="18" charset="0"/>
                <a:cs typeface="Times New Roman" pitchFamily="18" charset="0"/>
                <a:sym typeface="Arial"/>
              </a:rPr>
              <a:t>hình</a:t>
            </a:r>
            <a:r>
              <a:rPr lang="vi-VN" sz="2800" kern="0" dirty="0">
                <a:solidFill>
                  <a:srgbClr val="000000"/>
                </a:solidFill>
                <a:latin typeface="Times New Roman" pitchFamily="18" charset="0"/>
                <a:cs typeface="Times New Roman" pitchFamily="18" charset="0"/>
                <a:sym typeface="Arial"/>
              </a:rPr>
              <a:t> </a:t>
            </a:r>
            <a:endParaRPr lang="en-US" sz="2800" kern="0" dirty="0">
              <a:solidFill>
                <a:srgbClr val="000000"/>
              </a:solidFill>
              <a:latin typeface="Times New Roman" pitchFamily="18" charset="0"/>
              <a:cs typeface="Times New Roman" pitchFamily="18" charset="0"/>
              <a:sym typeface="Arial"/>
            </a:endParaRPr>
          </a:p>
        </p:txBody>
      </p:sp>
      <p:sp>
        <p:nvSpPr>
          <p:cNvPr id="12" name="Rectangle 11"/>
          <p:cNvSpPr/>
          <p:nvPr/>
        </p:nvSpPr>
        <p:spPr>
          <a:xfrm>
            <a:off x="107004" y="4419641"/>
            <a:ext cx="8960796" cy="954107"/>
          </a:xfrm>
          <a:prstGeom prst="rect">
            <a:avLst/>
          </a:prstGeom>
        </p:spPr>
        <p:txBody>
          <a:bodyPr wrap="square">
            <a:spAutoFit/>
          </a:bodyPr>
          <a:lstStyle/>
          <a:p>
            <a:pPr lvl="0">
              <a:buClr>
                <a:srgbClr val="000000"/>
              </a:buClr>
            </a:pPr>
            <a:r>
              <a:rPr lang="en-US" sz="2800" b="1" kern="0" dirty="0" err="1">
                <a:solidFill>
                  <a:srgbClr val="000000"/>
                </a:solidFill>
                <a:latin typeface="Times New Roman" pitchFamily="18" charset="0"/>
                <a:cs typeface="Times New Roman" pitchFamily="18" charset="0"/>
                <a:sym typeface="Arial"/>
              </a:rPr>
              <a:t>Bước</a:t>
            </a:r>
            <a:r>
              <a:rPr lang="en-US" sz="2800" b="1" kern="0" dirty="0">
                <a:solidFill>
                  <a:srgbClr val="000000"/>
                </a:solidFill>
                <a:latin typeface="Times New Roman" pitchFamily="18" charset="0"/>
                <a:cs typeface="Times New Roman" pitchFamily="18" charset="0"/>
                <a:sym typeface="Arial"/>
              </a:rPr>
              <a:t> 2: </a:t>
            </a:r>
            <a:r>
              <a:rPr lang="en-US" sz="2800" kern="0" dirty="0" err="1">
                <a:solidFill>
                  <a:srgbClr val="000000"/>
                </a:solidFill>
                <a:latin typeface="Times New Roman" pitchFamily="18" charset="0"/>
                <a:cs typeface="Times New Roman" pitchFamily="18" charset="0"/>
                <a:sym typeface="Arial"/>
              </a:rPr>
              <a:t>Chiếu</a:t>
            </a:r>
            <a:r>
              <a:rPr lang="en-US" sz="2800" kern="0" dirty="0">
                <a:solidFill>
                  <a:srgbClr val="000000"/>
                </a:solidFill>
                <a:latin typeface="Times New Roman" pitchFamily="18" charset="0"/>
                <a:cs typeface="Times New Roman" pitchFamily="18" charset="0"/>
                <a:sym typeface="Arial"/>
              </a:rPr>
              <a:t> </a:t>
            </a:r>
            <a:r>
              <a:rPr lang="vi-VN" sz="2800" kern="0" dirty="0">
                <a:solidFill>
                  <a:srgbClr val="000000"/>
                </a:solidFill>
                <a:latin typeface="Times New Roman" pitchFamily="18" charset="0"/>
                <a:cs typeface="Times New Roman" pitchFamily="18" charset="0"/>
                <a:sym typeface="Arial"/>
              </a:rPr>
              <a:t>tia sáng truyền từ bản bán trụ ra không khí</a:t>
            </a:r>
            <a:r>
              <a:rPr lang="en-US" sz="2800" kern="0" dirty="0">
                <a:solidFill>
                  <a:srgbClr val="000000"/>
                </a:solidFill>
                <a:latin typeface="Times New Roman" pitchFamily="18" charset="0"/>
                <a:cs typeface="Times New Roman" pitchFamily="18" charset="0"/>
                <a:sym typeface="Arial"/>
              </a:rPr>
              <a:t> (</a:t>
            </a:r>
            <a:r>
              <a:rPr lang="vi-VN" sz="2800" kern="0" dirty="0">
                <a:solidFill>
                  <a:srgbClr val="000000"/>
                </a:solidFill>
                <a:latin typeface="Times New Roman" pitchFamily="18" charset="0"/>
                <a:cs typeface="Times New Roman" pitchFamily="18" charset="0"/>
                <a:sym typeface="Arial"/>
              </a:rPr>
              <a:t>đi qua tâm I</a:t>
            </a:r>
            <a:r>
              <a:rPr lang="en-US" sz="2800" kern="0" dirty="0">
                <a:solidFill>
                  <a:srgbClr val="000000"/>
                </a:solidFill>
                <a:latin typeface="Times New Roman" pitchFamily="18" charset="0"/>
                <a:cs typeface="Times New Roman" pitchFamily="18" charset="0"/>
                <a:sym typeface="Arial"/>
              </a:rPr>
              <a:t>)</a:t>
            </a:r>
          </a:p>
        </p:txBody>
      </p:sp>
      <p:sp>
        <p:nvSpPr>
          <p:cNvPr id="13" name="Rectangle 12"/>
          <p:cNvSpPr/>
          <p:nvPr/>
        </p:nvSpPr>
        <p:spPr>
          <a:xfrm>
            <a:off x="107004" y="5373707"/>
            <a:ext cx="5120312" cy="523220"/>
          </a:xfrm>
          <a:prstGeom prst="rect">
            <a:avLst/>
          </a:prstGeom>
        </p:spPr>
        <p:txBody>
          <a:bodyPr wrap="none">
            <a:spAutoFit/>
          </a:bodyPr>
          <a:lstStyle/>
          <a:p>
            <a:pPr lvl="0">
              <a:buClr>
                <a:srgbClr val="000000"/>
              </a:buClr>
            </a:pPr>
            <a:r>
              <a:rPr lang="en-US" sz="2800" b="1" kern="0" dirty="0" err="1">
                <a:solidFill>
                  <a:srgbClr val="000000"/>
                </a:solidFill>
                <a:latin typeface="Times New Roman" pitchFamily="18" charset="0"/>
                <a:cs typeface="Times New Roman" pitchFamily="18" charset="0"/>
                <a:sym typeface="Arial"/>
              </a:rPr>
              <a:t>Bước</a:t>
            </a:r>
            <a:r>
              <a:rPr lang="en-US" sz="2800" b="1" kern="0" dirty="0">
                <a:solidFill>
                  <a:srgbClr val="000000"/>
                </a:solidFill>
                <a:latin typeface="Times New Roman" pitchFamily="18" charset="0"/>
                <a:cs typeface="Times New Roman" pitchFamily="18" charset="0"/>
                <a:sym typeface="Arial"/>
              </a:rPr>
              <a:t> 3: </a:t>
            </a:r>
            <a:r>
              <a:rPr lang="vi-VN" sz="2800" kern="0" dirty="0">
                <a:solidFill>
                  <a:srgbClr val="000000"/>
                </a:solidFill>
                <a:latin typeface="Times New Roman" pitchFamily="18" charset="0"/>
                <a:cs typeface="Times New Roman" pitchFamily="18" charset="0"/>
                <a:sym typeface="Arial"/>
              </a:rPr>
              <a:t>Tăng dần giá trị góc tới i </a:t>
            </a:r>
            <a:endParaRPr lang="en-US" sz="2800" kern="0" dirty="0">
              <a:solidFill>
                <a:srgbClr val="000000"/>
              </a:solidFill>
              <a:latin typeface="Times New Roman" pitchFamily="18" charset="0"/>
              <a:cs typeface="Times New Roman" pitchFamily="18" charset="0"/>
              <a:sym typeface="Arial"/>
            </a:endParaRPr>
          </a:p>
        </p:txBody>
      </p:sp>
      <p:pic>
        <p:nvPicPr>
          <p:cNvPr id="14" name="Picture 13">
            <a:extLst>
              <a:ext uri="{FF2B5EF4-FFF2-40B4-BE49-F238E27FC236}">
                <a16:creationId xmlns="" xmlns:a16="http://schemas.microsoft.com/office/drawing/2014/main" id="{30C064CE-610F-F0A2-4298-A0C545BF012C}"/>
              </a:ext>
            </a:extLst>
          </p:cNvPr>
          <p:cNvPicPr>
            <a:picLocks noChangeAspect="1"/>
          </p:cNvPicPr>
          <p:nvPr/>
        </p:nvPicPr>
        <p:blipFill>
          <a:blip r:embed="rId3"/>
          <a:stretch>
            <a:fillRect/>
          </a:stretch>
        </p:blipFill>
        <p:spPr>
          <a:xfrm>
            <a:off x="228600" y="5911519"/>
            <a:ext cx="657336" cy="657336"/>
          </a:xfrm>
          <a:prstGeom prst="rect">
            <a:avLst/>
          </a:prstGeom>
        </p:spPr>
      </p:pic>
      <p:sp>
        <p:nvSpPr>
          <p:cNvPr id="15" name="Rectangle 14"/>
          <p:cNvSpPr/>
          <p:nvPr/>
        </p:nvSpPr>
        <p:spPr>
          <a:xfrm>
            <a:off x="885936" y="5901673"/>
            <a:ext cx="8105664" cy="954107"/>
          </a:xfrm>
          <a:prstGeom prst="rect">
            <a:avLst/>
          </a:prstGeom>
        </p:spPr>
        <p:txBody>
          <a:bodyPr wrap="square">
            <a:spAutoFit/>
          </a:bodyPr>
          <a:lstStyle/>
          <a:p>
            <a:pPr lvl="0">
              <a:buClr>
                <a:srgbClr val="000000"/>
              </a:buClr>
            </a:pPr>
            <a:r>
              <a:rPr lang="en-US" sz="2800" kern="0" dirty="0" err="1">
                <a:solidFill>
                  <a:srgbClr val="000000"/>
                </a:solidFill>
                <a:latin typeface="Times New Roman" pitchFamily="18" charset="0"/>
                <a:cs typeface="Times New Roman" pitchFamily="18" charset="0"/>
                <a:sym typeface="Arial"/>
              </a:rPr>
              <a:t>Quan</a:t>
            </a:r>
            <a:r>
              <a:rPr lang="en-US" sz="2800" kern="0" dirty="0">
                <a:solidFill>
                  <a:srgbClr val="000000"/>
                </a:solidFill>
                <a:latin typeface="Times New Roman" pitchFamily="18" charset="0"/>
                <a:cs typeface="Times New Roman" pitchFamily="18" charset="0"/>
                <a:sym typeface="Arial"/>
              </a:rPr>
              <a:t> </a:t>
            </a:r>
            <a:r>
              <a:rPr lang="en-US" sz="2800" kern="0" dirty="0" err="1">
                <a:solidFill>
                  <a:srgbClr val="000000"/>
                </a:solidFill>
                <a:latin typeface="Times New Roman" pitchFamily="18" charset="0"/>
                <a:cs typeface="Times New Roman" pitchFamily="18" charset="0"/>
                <a:sym typeface="Arial"/>
              </a:rPr>
              <a:t>sát</a:t>
            </a:r>
            <a:r>
              <a:rPr lang="en-US" sz="2800" kern="0" dirty="0">
                <a:solidFill>
                  <a:srgbClr val="000000"/>
                </a:solidFill>
                <a:latin typeface="Times New Roman" pitchFamily="18" charset="0"/>
                <a:cs typeface="Times New Roman" pitchFamily="18" charset="0"/>
                <a:sym typeface="Arial"/>
              </a:rPr>
              <a:t> </a:t>
            </a:r>
            <a:r>
              <a:rPr lang="en-US" sz="2800" kern="0" dirty="0" err="1">
                <a:solidFill>
                  <a:srgbClr val="000000"/>
                </a:solidFill>
                <a:latin typeface="Times New Roman" pitchFamily="18" charset="0"/>
                <a:cs typeface="Times New Roman" pitchFamily="18" charset="0"/>
                <a:sym typeface="Arial"/>
              </a:rPr>
              <a:t>đường</a:t>
            </a:r>
            <a:r>
              <a:rPr lang="en-US" sz="2800" kern="0" dirty="0">
                <a:solidFill>
                  <a:srgbClr val="000000"/>
                </a:solidFill>
                <a:latin typeface="Times New Roman" pitchFamily="18" charset="0"/>
                <a:cs typeface="Times New Roman" pitchFamily="18" charset="0"/>
                <a:sym typeface="Arial"/>
              </a:rPr>
              <a:t> </a:t>
            </a:r>
            <a:r>
              <a:rPr lang="en-US" sz="2800" kern="0" dirty="0" err="1">
                <a:solidFill>
                  <a:srgbClr val="000000"/>
                </a:solidFill>
                <a:latin typeface="Times New Roman" pitchFamily="18" charset="0"/>
                <a:cs typeface="Times New Roman" pitchFamily="18" charset="0"/>
                <a:sym typeface="Arial"/>
              </a:rPr>
              <a:t>đi</a:t>
            </a:r>
            <a:r>
              <a:rPr lang="en-US" sz="2800" kern="0" dirty="0">
                <a:solidFill>
                  <a:srgbClr val="000000"/>
                </a:solidFill>
                <a:latin typeface="Times New Roman" pitchFamily="18" charset="0"/>
                <a:cs typeface="Times New Roman" pitchFamily="18" charset="0"/>
                <a:sym typeface="Arial"/>
              </a:rPr>
              <a:t> </a:t>
            </a:r>
            <a:r>
              <a:rPr lang="en-US" sz="2800" kern="0" dirty="0" err="1">
                <a:solidFill>
                  <a:srgbClr val="000000"/>
                </a:solidFill>
                <a:latin typeface="Times New Roman" pitchFamily="18" charset="0"/>
                <a:cs typeface="Times New Roman" pitchFamily="18" charset="0"/>
                <a:sym typeface="Arial"/>
              </a:rPr>
              <a:t>của</a:t>
            </a:r>
            <a:r>
              <a:rPr lang="en-US" sz="2800" kern="0" dirty="0">
                <a:solidFill>
                  <a:srgbClr val="000000"/>
                </a:solidFill>
                <a:latin typeface="Times New Roman" pitchFamily="18" charset="0"/>
                <a:cs typeface="Times New Roman" pitchFamily="18" charset="0"/>
                <a:sym typeface="Arial"/>
              </a:rPr>
              <a:t> </a:t>
            </a:r>
            <a:r>
              <a:rPr lang="en-US" sz="2800" kern="0" dirty="0" err="1">
                <a:solidFill>
                  <a:srgbClr val="000000"/>
                </a:solidFill>
                <a:latin typeface="Times New Roman" pitchFamily="18" charset="0"/>
                <a:cs typeface="Times New Roman" pitchFamily="18" charset="0"/>
                <a:sym typeface="Arial"/>
              </a:rPr>
              <a:t>tia</a:t>
            </a:r>
            <a:r>
              <a:rPr lang="en-US" sz="2800" kern="0" dirty="0">
                <a:solidFill>
                  <a:srgbClr val="000000"/>
                </a:solidFill>
                <a:latin typeface="Times New Roman" pitchFamily="18" charset="0"/>
                <a:cs typeface="Times New Roman" pitchFamily="18" charset="0"/>
                <a:sym typeface="Arial"/>
              </a:rPr>
              <a:t> </a:t>
            </a:r>
            <a:r>
              <a:rPr lang="en-US" sz="2800" kern="0" dirty="0" err="1">
                <a:solidFill>
                  <a:srgbClr val="000000"/>
                </a:solidFill>
                <a:latin typeface="Times New Roman" pitchFamily="18" charset="0"/>
                <a:cs typeface="Times New Roman" pitchFamily="18" charset="0"/>
                <a:sym typeface="Arial"/>
              </a:rPr>
              <a:t>sáng</a:t>
            </a:r>
            <a:r>
              <a:rPr lang="en-US" sz="2800" kern="0" dirty="0">
                <a:solidFill>
                  <a:srgbClr val="000000"/>
                </a:solidFill>
                <a:latin typeface="Times New Roman" pitchFamily="18" charset="0"/>
                <a:cs typeface="Times New Roman" pitchFamily="18" charset="0"/>
                <a:sym typeface="Arial"/>
              </a:rPr>
              <a:t> </a:t>
            </a:r>
            <a:r>
              <a:rPr lang="en-US" sz="2800" kern="0" dirty="0" err="1">
                <a:solidFill>
                  <a:srgbClr val="000000"/>
                </a:solidFill>
                <a:latin typeface="Times New Roman" pitchFamily="18" charset="0"/>
                <a:cs typeface="Times New Roman" pitchFamily="18" charset="0"/>
                <a:sym typeface="Arial"/>
              </a:rPr>
              <a:t>và</a:t>
            </a:r>
            <a:r>
              <a:rPr lang="en-US" sz="2800" kern="0" dirty="0">
                <a:solidFill>
                  <a:srgbClr val="000000"/>
                </a:solidFill>
                <a:latin typeface="Times New Roman" pitchFamily="18" charset="0"/>
                <a:cs typeface="Times New Roman" pitchFamily="18" charset="0"/>
                <a:sym typeface="Arial"/>
              </a:rPr>
              <a:t> </a:t>
            </a:r>
            <a:r>
              <a:rPr lang="en-US" sz="2800" kern="0" dirty="0" err="1">
                <a:solidFill>
                  <a:srgbClr val="000000"/>
                </a:solidFill>
                <a:latin typeface="Times New Roman" pitchFamily="18" charset="0"/>
                <a:cs typeface="Times New Roman" pitchFamily="18" charset="0"/>
                <a:sym typeface="Arial"/>
              </a:rPr>
              <a:t>ghi</a:t>
            </a:r>
            <a:r>
              <a:rPr lang="en-US" sz="2800" kern="0" dirty="0">
                <a:solidFill>
                  <a:srgbClr val="000000"/>
                </a:solidFill>
                <a:latin typeface="Times New Roman" pitchFamily="18" charset="0"/>
                <a:cs typeface="Times New Roman" pitchFamily="18" charset="0"/>
                <a:sym typeface="Arial"/>
              </a:rPr>
              <a:t> </a:t>
            </a:r>
            <a:r>
              <a:rPr lang="en-US" sz="2800" kern="0" dirty="0" err="1">
                <a:solidFill>
                  <a:srgbClr val="000000"/>
                </a:solidFill>
                <a:latin typeface="Times New Roman" pitchFamily="18" charset="0"/>
                <a:cs typeface="Times New Roman" pitchFamily="18" charset="0"/>
                <a:sym typeface="Arial"/>
              </a:rPr>
              <a:t>lại</a:t>
            </a:r>
            <a:r>
              <a:rPr lang="en-US" sz="2800" kern="0" dirty="0">
                <a:solidFill>
                  <a:srgbClr val="000000"/>
                </a:solidFill>
                <a:latin typeface="Times New Roman" pitchFamily="18" charset="0"/>
                <a:cs typeface="Times New Roman" pitchFamily="18" charset="0"/>
                <a:sym typeface="Arial"/>
              </a:rPr>
              <a:t> </a:t>
            </a:r>
            <a:r>
              <a:rPr lang="en-US" sz="2800" kern="0" dirty="0" err="1">
                <a:solidFill>
                  <a:srgbClr val="000000"/>
                </a:solidFill>
                <a:latin typeface="Times New Roman" pitchFamily="18" charset="0"/>
                <a:cs typeface="Times New Roman" pitchFamily="18" charset="0"/>
                <a:sym typeface="Arial"/>
              </a:rPr>
              <a:t>các</a:t>
            </a:r>
            <a:r>
              <a:rPr lang="en-US" sz="2800" kern="0" dirty="0">
                <a:solidFill>
                  <a:srgbClr val="000000"/>
                </a:solidFill>
                <a:latin typeface="Times New Roman" pitchFamily="18" charset="0"/>
                <a:cs typeface="Times New Roman" pitchFamily="18" charset="0"/>
                <a:sym typeface="Arial"/>
              </a:rPr>
              <a:t> </a:t>
            </a:r>
            <a:r>
              <a:rPr lang="en-US" sz="2800" kern="0" dirty="0" err="1">
                <a:solidFill>
                  <a:srgbClr val="000000"/>
                </a:solidFill>
                <a:latin typeface="Times New Roman" pitchFamily="18" charset="0"/>
                <a:cs typeface="Times New Roman" pitchFamily="18" charset="0"/>
                <a:sym typeface="Arial"/>
              </a:rPr>
              <a:t>giá</a:t>
            </a:r>
            <a:r>
              <a:rPr lang="en-US" sz="2800" kern="0" dirty="0">
                <a:solidFill>
                  <a:srgbClr val="000000"/>
                </a:solidFill>
                <a:latin typeface="Times New Roman" pitchFamily="18" charset="0"/>
                <a:cs typeface="Times New Roman" pitchFamily="18" charset="0"/>
                <a:sym typeface="Arial"/>
              </a:rPr>
              <a:t> </a:t>
            </a:r>
            <a:r>
              <a:rPr lang="en-US" sz="2800" kern="0" dirty="0" err="1">
                <a:solidFill>
                  <a:srgbClr val="000000"/>
                </a:solidFill>
                <a:latin typeface="Times New Roman" pitchFamily="18" charset="0"/>
                <a:cs typeface="Times New Roman" pitchFamily="18" charset="0"/>
                <a:sym typeface="Arial"/>
              </a:rPr>
              <a:t>trị</a:t>
            </a:r>
            <a:r>
              <a:rPr lang="en-US" sz="2800" kern="0" dirty="0">
                <a:solidFill>
                  <a:srgbClr val="000000"/>
                </a:solidFill>
                <a:latin typeface="Times New Roman" pitchFamily="18" charset="0"/>
                <a:cs typeface="Times New Roman" pitchFamily="18" charset="0"/>
                <a:sym typeface="Arial"/>
              </a:rPr>
              <a:t> </a:t>
            </a:r>
            <a:r>
              <a:rPr lang="en-US" sz="2800" kern="0" dirty="0" err="1">
                <a:solidFill>
                  <a:srgbClr val="000000"/>
                </a:solidFill>
                <a:latin typeface="Times New Roman" pitchFamily="18" charset="0"/>
                <a:cs typeface="Times New Roman" pitchFamily="18" charset="0"/>
                <a:sym typeface="Arial"/>
              </a:rPr>
              <a:t>góc</a:t>
            </a:r>
            <a:r>
              <a:rPr lang="en-US" sz="2800" kern="0" dirty="0">
                <a:solidFill>
                  <a:srgbClr val="000000"/>
                </a:solidFill>
                <a:latin typeface="Times New Roman" pitchFamily="18" charset="0"/>
                <a:cs typeface="Times New Roman" pitchFamily="18" charset="0"/>
                <a:sym typeface="Arial"/>
              </a:rPr>
              <a:t> </a:t>
            </a:r>
            <a:r>
              <a:rPr lang="en-US" sz="2800" kern="0" dirty="0" err="1">
                <a:solidFill>
                  <a:srgbClr val="000000"/>
                </a:solidFill>
                <a:latin typeface="Times New Roman" pitchFamily="18" charset="0"/>
                <a:cs typeface="Times New Roman" pitchFamily="18" charset="0"/>
                <a:sym typeface="Arial"/>
              </a:rPr>
              <a:t>tới</a:t>
            </a:r>
            <a:endParaRPr lang="en-US" sz="2800" kern="0" dirty="0">
              <a:solidFill>
                <a:srgbClr val="000000"/>
              </a:solidFill>
              <a:latin typeface="Times New Roman" pitchFamily="18" charset="0"/>
              <a:cs typeface="Times New Roman" pitchFamily="18" charset="0"/>
              <a:sym typeface="Arial"/>
            </a:endParaRPr>
          </a:p>
        </p:txBody>
      </p:sp>
    </p:spTree>
    <p:extLst>
      <p:ext uri="{BB962C8B-B14F-4D97-AF65-F5344CB8AC3E}">
        <p14:creationId xmlns:p14="http://schemas.microsoft.com/office/powerpoint/2010/main" val="2199333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circle(in)">
                                      <p:cBhvr>
                                        <p:cTn id="28" dur="20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1" presetClass="entr" presetSubtype="1" fill="hold" nodeType="clickEffect">
                                  <p:stCondLst>
                                    <p:cond delay="0"/>
                                  </p:stCondLst>
                                  <p:childTnLst>
                                    <p:set>
                                      <p:cBhvr>
                                        <p:cTn id="32" dur="1" fill="hold">
                                          <p:stCondLst>
                                            <p:cond delay="0"/>
                                          </p:stCondLst>
                                        </p:cTn>
                                        <p:tgtEl>
                                          <p:spTgt spid="7">
                                            <p:txEl>
                                              <p:pRg st="0" end="0"/>
                                            </p:txEl>
                                          </p:spTgt>
                                        </p:tgtEl>
                                        <p:attrNameLst>
                                          <p:attrName>style.visibility</p:attrName>
                                        </p:attrNameLst>
                                      </p:cBhvr>
                                      <p:to>
                                        <p:strVal val="visible"/>
                                      </p:to>
                                    </p:set>
                                    <p:animEffect transition="in" filter="wheel(1)">
                                      <p:cBhvr>
                                        <p:cTn id="33" dur="2000"/>
                                        <p:tgtEl>
                                          <p:spTgt spid="7">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wheel(1)">
                                      <p:cBhvr>
                                        <p:cTn id="38" dur="20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31" presetClass="entr" presetSubtype="0" fill="hold" nodeType="clickEffect">
                                  <p:stCondLst>
                                    <p:cond delay="0"/>
                                  </p:stCondLst>
                                  <p:childTnLst>
                                    <p:set>
                                      <p:cBhvr>
                                        <p:cTn id="42" dur="1" fill="hold">
                                          <p:stCondLst>
                                            <p:cond delay="0"/>
                                          </p:stCondLst>
                                        </p:cTn>
                                        <p:tgtEl>
                                          <p:spTgt spid="12">
                                            <p:txEl>
                                              <p:pRg st="0" end="0"/>
                                            </p:txEl>
                                          </p:spTgt>
                                        </p:tgtEl>
                                        <p:attrNameLst>
                                          <p:attrName>style.visibility</p:attrName>
                                        </p:attrNameLst>
                                      </p:cBhvr>
                                      <p:to>
                                        <p:strVal val="visible"/>
                                      </p:to>
                                    </p:set>
                                    <p:anim calcmode="lin" valueType="num">
                                      <p:cBhvr>
                                        <p:cTn id="43" dur="10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44" dur="1000" fill="hold"/>
                                        <p:tgtEl>
                                          <p:spTgt spid="12">
                                            <p:txEl>
                                              <p:pRg st="0" end="0"/>
                                            </p:txEl>
                                          </p:spTgt>
                                        </p:tgtEl>
                                        <p:attrNameLst>
                                          <p:attrName>ppt_h</p:attrName>
                                        </p:attrNameLst>
                                      </p:cBhvr>
                                      <p:tavLst>
                                        <p:tav tm="0">
                                          <p:val>
                                            <p:fltVal val="0"/>
                                          </p:val>
                                        </p:tav>
                                        <p:tav tm="100000">
                                          <p:val>
                                            <p:strVal val="#ppt_h"/>
                                          </p:val>
                                        </p:tav>
                                      </p:tavLst>
                                    </p:anim>
                                    <p:anim calcmode="lin" valueType="num">
                                      <p:cBhvr>
                                        <p:cTn id="45" dur="1000" fill="hold"/>
                                        <p:tgtEl>
                                          <p:spTgt spid="12">
                                            <p:txEl>
                                              <p:pRg st="0" end="0"/>
                                            </p:txEl>
                                          </p:spTgt>
                                        </p:tgtEl>
                                        <p:attrNameLst>
                                          <p:attrName>style.rotation</p:attrName>
                                        </p:attrNameLst>
                                      </p:cBhvr>
                                      <p:tavLst>
                                        <p:tav tm="0">
                                          <p:val>
                                            <p:fltVal val="90"/>
                                          </p:val>
                                        </p:tav>
                                        <p:tav tm="100000">
                                          <p:val>
                                            <p:fltVal val="0"/>
                                          </p:val>
                                        </p:tav>
                                      </p:tavLst>
                                    </p:anim>
                                    <p:animEffect transition="in" filter="fade">
                                      <p:cBhvr>
                                        <p:cTn id="46" dur="1000"/>
                                        <p:tgtEl>
                                          <p:spTgt spid="12">
                                            <p:txEl>
                                              <p:pRg st="0" end="0"/>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13">
                                            <p:txEl>
                                              <p:pRg st="0" end="0"/>
                                            </p:txEl>
                                          </p:spTgt>
                                        </p:tgtEl>
                                        <p:attrNameLst>
                                          <p:attrName>style.visibility</p:attrName>
                                        </p:attrNameLst>
                                      </p:cBhvr>
                                      <p:to>
                                        <p:strVal val="visible"/>
                                      </p:to>
                                    </p:set>
                                    <p:anim calcmode="lin" valueType="num">
                                      <p:cBhvr additive="base">
                                        <p:cTn id="51"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nodeType="clickEffect">
                                  <p:stCondLst>
                                    <p:cond delay="0"/>
                                  </p:stCondLst>
                                  <p:childTnLst>
                                    <p:set>
                                      <p:cBhvr>
                                        <p:cTn id="56" dur="1" fill="hold">
                                          <p:stCondLst>
                                            <p:cond delay="0"/>
                                          </p:stCondLst>
                                        </p:cTn>
                                        <p:tgtEl>
                                          <p:spTgt spid="14"/>
                                        </p:tgtEl>
                                        <p:attrNameLst>
                                          <p:attrName>style.visibility</p:attrName>
                                        </p:attrNameLst>
                                      </p:cBhvr>
                                      <p:to>
                                        <p:strVal val="visible"/>
                                      </p:to>
                                    </p:set>
                                    <p:anim calcmode="lin" valueType="num">
                                      <p:cBhvr>
                                        <p:cTn id="57" dur="500" fill="hold"/>
                                        <p:tgtEl>
                                          <p:spTgt spid="14"/>
                                        </p:tgtEl>
                                        <p:attrNameLst>
                                          <p:attrName>ppt_w</p:attrName>
                                        </p:attrNameLst>
                                      </p:cBhvr>
                                      <p:tavLst>
                                        <p:tav tm="0">
                                          <p:val>
                                            <p:fltVal val="0"/>
                                          </p:val>
                                        </p:tav>
                                        <p:tav tm="100000">
                                          <p:val>
                                            <p:strVal val="#ppt_w"/>
                                          </p:val>
                                        </p:tav>
                                      </p:tavLst>
                                    </p:anim>
                                    <p:anim calcmode="lin" valueType="num">
                                      <p:cBhvr>
                                        <p:cTn id="58" dur="500" fill="hold"/>
                                        <p:tgtEl>
                                          <p:spTgt spid="14"/>
                                        </p:tgtEl>
                                        <p:attrNameLst>
                                          <p:attrName>ppt_h</p:attrName>
                                        </p:attrNameLst>
                                      </p:cBhvr>
                                      <p:tavLst>
                                        <p:tav tm="0">
                                          <p:val>
                                            <p:fltVal val="0"/>
                                          </p:val>
                                        </p:tav>
                                        <p:tav tm="100000">
                                          <p:val>
                                            <p:strVal val="#ppt_h"/>
                                          </p:val>
                                        </p:tav>
                                      </p:tavLst>
                                    </p:anim>
                                    <p:animEffect transition="in" filter="fade">
                                      <p:cBhvr>
                                        <p:cTn id="59" dur="500"/>
                                        <p:tgtEl>
                                          <p:spTgt spid="14"/>
                                        </p:tgtEl>
                                      </p:cBhvr>
                                    </p:animEffect>
                                  </p:childTnLst>
                                </p:cTn>
                              </p:par>
                            </p:childTnLst>
                          </p:cTn>
                        </p:par>
                      </p:childTnLst>
                    </p:cTn>
                  </p:par>
                  <p:par>
                    <p:cTn id="60" fill="hold">
                      <p:stCondLst>
                        <p:cond delay="indefinite"/>
                      </p:stCondLst>
                      <p:childTnLst>
                        <p:par>
                          <p:cTn id="61" fill="hold">
                            <p:stCondLst>
                              <p:cond delay="0"/>
                            </p:stCondLst>
                            <p:childTnLst>
                              <p:par>
                                <p:cTn id="62" presetID="21" presetClass="entr" presetSubtype="1" fill="hold" nodeType="clickEffect">
                                  <p:stCondLst>
                                    <p:cond delay="0"/>
                                  </p:stCondLst>
                                  <p:childTnLst>
                                    <p:set>
                                      <p:cBhvr>
                                        <p:cTn id="63" dur="1" fill="hold">
                                          <p:stCondLst>
                                            <p:cond delay="0"/>
                                          </p:stCondLst>
                                        </p:cTn>
                                        <p:tgtEl>
                                          <p:spTgt spid="15">
                                            <p:txEl>
                                              <p:pRg st="0" end="0"/>
                                            </p:txEl>
                                          </p:spTgt>
                                        </p:tgtEl>
                                        <p:attrNameLst>
                                          <p:attrName>style.visibility</p:attrName>
                                        </p:attrNameLst>
                                      </p:cBhvr>
                                      <p:to>
                                        <p:strVal val="visible"/>
                                      </p:to>
                                    </p:set>
                                    <p:animEffect transition="in" filter="wheel(1)">
                                      <p:cBhvr>
                                        <p:cTn id="64" dur="20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6"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40"/>
          <p:cNvSpPr txBox="1">
            <a:spLocks noGrp="1"/>
          </p:cNvSpPr>
          <p:nvPr>
            <p:ph type="title"/>
          </p:nvPr>
        </p:nvSpPr>
        <p:spPr>
          <a:xfrm>
            <a:off x="2971817" y="641172"/>
            <a:ext cx="3581399" cy="606513"/>
          </a:xfrm>
          <a:prstGeom prst="rect">
            <a:avLst/>
          </a:prstGeom>
          <a:solidFill>
            <a:schemeClr val="accent5"/>
          </a:solidFill>
        </p:spPr>
        <p:txBody>
          <a:bodyPr spcFirstLastPara="1" wrap="square" lIns="91425" tIns="91425" rIns="91425" bIns="91425" anchor="t" anchorCtr="0">
            <a:noAutofit/>
          </a:bodyPr>
          <a:lstStyle/>
          <a:p>
            <a:pPr marL="0" lvl="0" indent="0" algn="ctr" rtl="0">
              <a:spcBef>
                <a:spcPts val="0"/>
              </a:spcBef>
              <a:spcAft>
                <a:spcPts val="0"/>
              </a:spcAft>
              <a:buNone/>
            </a:pPr>
            <a:r>
              <a:rPr lang="en-US" sz="2800" dirty="0">
                <a:latin typeface="Times New Roman" pitchFamily="18" charset="0"/>
                <a:cs typeface="Times New Roman" pitchFamily="18" charset="0"/>
              </a:rPr>
              <a:t>PHIẾU HỌC TẬP</a:t>
            </a:r>
          </a:p>
        </p:txBody>
      </p:sp>
      <p:sp>
        <p:nvSpPr>
          <p:cNvPr id="13" name="Google Shape;310;p38">
            <a:extLst>
              <a:ext uri="{FF2B5EF4-FFF2-40B4-BE49-F238E27FC236}">
                <a16:creationId xmlns="" xmlns:a16="http://schemas.microsoft.com/office/drawing/2014/main" id="{94E75032-20C4-E36A-DFE7-69D278DAA34D}"/>
              </a:ext>
            </a:extLst>
          </p:cNvPr>
          <p:cNvSpPr txBox="1">
            <a:spLocks/>
          </p:cNvSpPr>
          <p:nvPr/>
        </p:nvSpPr>
        <p:spPr>
          <a:xfrm>
            <a:off x="260082" y="1108455"/>
            <a:ext cx="8441932" cy="64414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buClr>
                <a:srgbClr val="041B2D"/>
              </a:buClr>
            </a:pPr>
            <a:r>
              <a:rPr lang="en-US" sz="2800" b="1" kern="0" dirty="0" err="1">
                <a:solidFill>
                  <a:srgbClr val="F8F8F8">
                    <a:lumMod val="10000"/>
                  </a:srgbClr>
                </a:solidFill>
                <a:latin typeface="Times New Roman" pitchFamily="18" charset="0"/>
                <a:cs typeface="Times New Roman" pitchFamily="18" charset="0"/>
              </a:rPr>
              <a:t>Tiến</a:t>
            </a:r>
            <a:r>
              <a:rPr lang="en-US" sz="2800" b="1" kern="0" dirty="0">
                <a:solidFill>
                  <a:srgbClr val="F8F8F8">
                    <a:lumMod val="10000"/>
                  </a:srgbClr>
                </a:solidFill>
                <a:latin typeface="Times New Roman" pitchFamily="18" charset="0"/>
                <a:cs typeface="Times New Roman" pitchFamily="18" charset="0"/>
              </a:rPr>
              <a:t> </a:t>
            </a:r>
            <a:r>
              <a:rPr lang="en-US" sz="2800" b="1" kern="0" dirty="0" err="1">
                <a:solidFill>
                  <a:srgbClr val="F8F8F8">
                    <a:lumMod val="10000"/>
                  </a:srgbClr>
                </a:solidFill>
                <a:latin typeface="Times New Roman" pitchFamily="18" charset="0"/>
                <a:cs typeface="Times New Roman" pitchFamily="18" charset="0"/>
              </a:rPr>
              <a:t>hành</a:t>
            </a:r>
            <a:r>
              <a:rPr lang="en-US" sz="2800" b="1" kern="0" dirty="0">
                <a:solidFill>
                  <a:srgbClr val="F8F8F8">
                    <a:lumMod val="10000"/>
                  </a:srgbClr>
                </a:solidFill>
                <a:latin typeface="Times New Roman" pitchFamily="18" charset="0"/>
                <a:cs typeface="Times New Roman" pitchFamily="18" charset="0"/>
              </a:rPr>
              <a:t> </a:t>
            </a:r>
            <a:r>
              <a:rPr lang="en-US" sz="2800" b="1" kern="0" dirty="0" err="1">
                <a:solidFill>
                  <a:srgbClr val="F8F8F8">
                    <a:lumMod val="10000"/>
                  </a:srgbClr>
                </a:solidFill>
                <a:latin typeface="Times New Roman" pitchFamily="18" charset="0"/>
                <a:cs typeface="Times New Roman" pitchFamily="18" charset="0"/>
              </a:rPr>
              <a:t>thí</a:t>
            </a:r>
            <a:r>
              <a:rPr lang="en-US" sz="2800" b="1" kern="0" dirty="0">
                <a:solidFill>
                  <a:srgbClr val="F8F8F8">
                    <a:lumMod val="10000"/>
                  </a:srgbClr>
                </a:solidFill>
                <a:latin typeface="Times New Roman" pitchFamily="18" charset="0"/>
                <a:cs typeface="Times New Roman" pitchFamily="18" charset="0"/>
              </a:rPr>
              <a:t> </a:t>
            </a:r>
            <a:r>
              <a:rPr lang="en-US" sz="2800" b="1" kern="0" dirty="0" err="1">
                <a:solidFill>
                  <a:srgbClr val="F8F8F8">
                    <a:lumMod val="10000"/>
                  </a:srgbClr>
                </a:solidFill>
                <a:latin typeface="Times New Roman" pitchFamily="18" charset="0"/>
                <a:cs typeface="Times New Roman" pitchFamily="18" charset="0"/>
              </a:rPr>
              <a:t>nghiệm</a:t>
            </a:r>
            <a:r>
              <a:rPr lang="en-US" sz="2800" b="1" kern="0" dirty="0">
                <a:solidFill>
                  <a:srgbClr val="F8F8F8">
                    <a:lumMod val="10000"/>
                  </a:srgbClr>
                </a:solidFill>
                <a:latin typeface="Times New Roman" pitchFamily="18" charset="0"/>
                <a:cs typeface="Times New Roman" pitchFamily="18" charset="0"/>
              </a:rPr>
              <a:t> </a:t>
            </a:r>
            <a:r>
              <a:rPr lang="en-US" sz="2800" b="1" kern="0" dirty="0" err="1">
                <a:solidFill>
                  <a:srgbClr val="F8F8F8">
                    <a:lumMod val="10000"/>
                  </a:srgbClr>
                </a:solidFill>
                <a:latin typeface="Times New Roman" pitchFamily="18" charset="0"/>
                <a:cs typeface="Times New Roman" pitchFamily="18" charset="0"/>
              </a:rPr>
              <a:t>và</a:t>
            </a:r>
            <a:r>
              <a:rPr lang="en-US" sz="2800" b="1" kern="0" dirty="0">
                <a:solidFill>
                  <a:srgbClr val="F8F8F8">
                    <a:lumMod val="10000"/>
                  </a:srgbClr>
                </a:solidFill>
                <a:latin typeface="Times New Roman" pitchFamily="18" charset="0"/>
                <a:cs typeface="Times New Roman" pitchFamily="18" charset="0"/>
              </a:rPr>
              <a:t> </a:t>
            </a:r>
            <a:r>
              <a:rPr lang="en-US" sz="2800" b="1" kern="0" dirty="0" err="1">
                <a:solidFill>
                  <a:srgbClr val="F8F8F8">
                    <a:lumMod val="10000"/>
                  </a:srgbClr>
                </a:solidFill>
                <a:latin typeface="Times New Roman" pitchFamily="18" charset="0"/>
                <a:cs typeface="Times New Roman" pitchFamily="18" charset="0"/>
              </a:rPr>
              <a:t>thực</a:t>
            </a:r>
            <a:r>
              <a:rPr lang="en-US" sz="2800" b="1" kern="0" dirty="0">
                <a:solidFill>
                  <a:srgbClr val="F8F8F8">
                    <a:lumMod val="10000"/>
                  </a:srgbClr>
                </a:solidFill>
                <a:latin typeface="Times New Roman" pitchFamily="18" charset="0"/>
                <a:cs typeface="Times New Roman" pitchFamily="18" charset="0"/>
              </a:rPr>
              <a:t> </a:t>
            </a:r>
            <a:r>
              <a:rPr lang="en-US" sz="2800" b="1" kern="0" dirty="0" err="1">
                <a:solidFill>
                  <a:srgbClr val="F8F8F8">
                    <a:lumMod val="10000"/>
                  </a:srgbClr>
                </a:solidFill>
                <a:latin typeface="Times New Roman" pitchFamily="18" charset="0"/>
                <a:cs typeface="Times New Roman" pitchFamily="18" charset="0"/>
              </a:rPr>
              <a:t>hiện</a:t>
            </a:r>
            <a:r>
              <a:rPr lang="en-US" sz="2800" b="1" kern="0" dirty="0">
                <a:solidFill>
                  <a:srgbClr val="F8F8F8">
                    <a:lumMod val="10000"/>
                  </a:srgbClr>
                </a:solidFill>
                <a:latin typeface="Times New Roman" pitchFamily="18" charset="0"/>
                <a:cs typeface="Times New Roman" pitchFamily="18" charset="0"/>
              </a:rPr>
              <a:t> </a:t>
            </a:r>
            <a:r>
              <a:rPr lang="en-US" sz="2800" b="1" kern="0" dirty="0" err="1">
                <a:solidFill>
                  <a:srgbClr val="F8F8F8">
                    <a:lumMod val="10000"/>
                  </a:srgbClr>
                </a:solidFill>
                <a:latin typeface="Times New Roman" pitchFamily="18" charset="0"/>
                <a:cs typeface="Times New Roman" pitchFamily="18" charset="0"/>
              </a:rPr>
              <a:t>các</a:t>
            </a:r>
            <a:r>
              <a:rPr lang="en-US" sz="2800" b="1" kern="0" dirty="0">
                <a:solidFill>
                  <a:srgbClr val="F8F8F8">
                    <a:lumMod val="10000"/>
                  </a:srgbClr>
                </a:solidFill>
                <a:latin typeface="Times New Roman" pitchFamily="18" charset="0"/>
                <a:cs typeface="Times New Roman" pitchFamily="18" charset="0"/>
              </a:rPr>
              <a:t> </a:t>
            </a:r>
            <a:r>
              <a:rPr lang="en-US" sz="2800" b="1" kern="0" dirty="0" err="1">
                <a:solidFill>
                  <a:srgbClr val="F8F8F8">
                    <a:lumMod val="10000"/>
                  </a:srgbClr>
                </a:solidFill>
                <a:latin typeface="Times New Roman" pitchFamily="18" charset="0"/>
                <a:cs typeface="Times New Roman" pitchFamily="18" charset="0"/>
              </a:rPr>
              <a:t>yêu</a:t>
            </a:r>
            <a:r>
              <a:rPr lang="en-US" sz="2800" b="1" kern="0" dirty="0">
                <a:solidFill>
                  <a:srgbClr val="F8F8F8">
                    <a:lumMod val="10000"/>
                  </a:srgbClr>
                </a:solidFill>
                <a:latin typeface="Times New Roman" pitchFamily="18" charset="0"/>
                <a:cs typeface="Times New Roman" pitchFamily="18" charset="0"/>
              </a:rPr>
              <a:t> </a:t>
            </a:r>
            <a:r>
              <a:rPr lang="en-US" sz="2800" b="1" kern="0" dirty="0" err="1">
                <a:solidFill>
                  <a:srgbClr val="F8F8F8">
                    <a:lumMod val="10000"/>
                  </a:srgbClr>
                </a:solidFill>
                <a:latin typeface="Times New Roman" pitchFamily="18" charset="0"/>
                <a:cs typeface="Times New Roman" pitchFamily="18" charset="0"/>
              </a:rPr>
              <a:t>cầu</a:t>
            </a:r>
            <a:r>
              <a:rPr lang="en-US" sz="2800" b="1" kern="0" dirty="0">
                <a:solidFill>
                  <a:srgbClr val="F8F8F8">
                    <a:lumMod val="10000"/>
                  </a:srgbClr>
                </a:solidFill>
                <a:latin typeface="Times New Roman" pitchFamily="18" charset="0"/>
                <a:cs typeface="Times New Roman" pitchFamily="18" charset="0"/>
              </a:rPr>
              <a:t> </a:t>
            </a:r>
            <a:r>
              <a:rPr lang="en-US" sz="2800" b="1" kern="0" dirty="0" err="1">
                <a:solidFill>
                  <a:srgbClr val="F8F8F8">
                    <a:lumMod val="10000"/>
                  </a:srgbClr>
                </a:solidFill>
                <a:latin typeface="Times New Roman" pitchFamily="18" charset="0"/>
                <a:cs typeface="Times New Roman" pitchFamily="18" charset="0"/>
              </a:rPr>
              <a:t>sau</a:t>
            </a:r>
            <a:r>
              <a:rPr lang="en-US" sz="2800" b="1" kern="0" dirty="0">
                <a:solidFill>
                  <a:srgbClr val="F8F8F8">
                    <a:lumMod val="10000"/>
                  </a:srgbClr>
                </a:solidFill>
                <a:latin typeface="Times New Roman" pitchFamily="18" charset="0"/>
                <a:cs typeface="Times New Roman" pitchFamily="18" charset="0"/>
              </a:rPr>
              <a:t>:</a:t>
            </a:r>
            <a:endParaRPr lang="en-US" sz="2800" kern="0" dirty="0">
              <a:solidFill>
                <a:srgbClr val="F8F8F8">
                  <a:lumMod val="10000"/>
                </a:srgbClr>
              </a:solidFill>
              <a:latin typeface="Times New Roman" pitchFamily="18" charset="0"/>
              <a:cs typeface="Times New Roman" pitchFamily="18" charset="0"/>
            </a:endParaRPr>
          </a:p>
        </p:txBody>
      </p:sp>
      <p:sp>
        <p:nvSpPr>
          <p:cNvPr id="14" name="Google Shape;310;p38">
            <a:extLst>
              <a:ext uri="{FF2B5EF4-FFF2-40B4-BE49-F238E27FC236}">
                <a16:creationId xmlns="" xmlns:a16="http://schemas.microsoft.com/office/drawing/2014/main" id="{60F13E4F-11F8-77C3-CCAC-A1F73085493F}"/>
              </a:ext>
            </a:extLst>
          </p:cNvPr>
          <p:cNvSpPr txBox="1">
            <a:spLocks/>
          </p:cNvSpPr>
          <p:nvPr/>
        </p:nvSpPr>
        <p:spPr>
          <a:xfrm>
            <a:off x="1" y="1752603"/>
            <a:ext cx="8897814" cy="64414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buClr>
                <a:srgbClr val="041B2D"/>
              </a:buClr>
            </a:pPr>
            <a:r>
              <a:rPr lang="vi-VN" sz="2800" kern="0" dirty="0" smtClean="0">
                <a:solidFill>
                  <a:srgbClr val="F8F8F8">
                    <a:lumMod val="10000"/>
                  </a:srgbClr>
                </a:solidFill>
                <a:latin typeface="Times New Roman" pitchFamily="18" charset="0"/>
                <a:cs typeface="Times New Roman" pitchFamily="18" charset="0"/>
              </a:rPr>
              <a:t>a</a:t>
            </a:r>
            <a:r>
              <a:rPr lang="en-US" sz="2800" kern="0" dirty="0" smtClean="0">
                <a:solidFill>
                  <a:srgbClr val="F8F8F8">
                    <a:lumMod val="10000"/>
                  </a:srgbClr>
                </a:solidFill>
                <a:latin typeface="Times New Roman" pitchFamily="18" charset="0"/>
                <a:cs typeface="Times New Roman" pitchFamily="18" charset="0"/>
              </a:rPr>
              <a:t>.</a:t>
            </a:r>
            <a:r>
              <a:rPr lang="en-US" sz="2800" kern="0" dirty="0" err="1" smtClean="0">
                <a:solidFill>
                  <a:srgbClr val="F8F8F8">
                    <a:lumMod val="10000"/>
                  </a:srgbClr>
                </a:solidFill>
                <a:latin typeface="Times New Roman" pitchFamily="18" charset="0"/>
                <a:cs typeface="Times New Roman" pitchFamily="18" charset="0"/>
              </a:rPr>
              <a:t>Nêu</a:t>
            </a:r>
            <a:r>
              <a:rPr lang="en-US" sz="2800" kern="0" dirty="0" smtClean="0">
                <a:solidFill>
                  <a:srgbClr val="F8F8F8">
                    <a:lumMod val="10000"/>
                  </a:srgbClr>
                </a:solidFill>
                <a:latin typeface="Times New Roman" pitchFamily="18" charset="0"/>
                <a:cs typeface="Times New Roman" pitchFamily="18" charset="0"/>
              </a:rPr>
              <a:t> </a:t>
            </a:r>
            <a:r>
              <a:rPr lang="en-US" sz="2800" kern="0" dirty="0" err="1">
                <a:solidFill>
                  <a:srgbClr val="F8F8F8">
                    <a:lumMod val="10000"/>
                  </a:srgbClr>
                </a:solidFill>
                <a:latin typeface="Times New Roman" pitchFamily="18" charset="0"/>
                <a:cs typeface="Times New Roman" pitchFamily="18" charset="0"/>
              </a:rPr>
              <a:t>đặc</a:t>
            </a:r>
            <a:r>
              <a:rPr lang="en-US" sz="2800" kern="0" dirty="0">
                <a:solidFill>
                  <a:srgbClr val="F8F8F8">
                    <a:lumMod val="10000"/>
                  </a:srgbClr>
                </a:solidFill>
                <a:latin typeface="Times New Roman" pitchFamily="18" charset="0"/>
                <a:cs typeface="Times New Roman" pitchFamily="18" charset="0"/>
              </a:rPr>
              <a:t> </a:t>
            </a:r>
            <a:r>
              <a:rPr lang="en-US" sz="2800" kern="0" dirty="0" err="1">
                <a:solidFill>
                  <a:srgbClr val="F8F8F8">
                    <a:lumMod val="10000"/>
                  </a:srgbClr>
                </a:solidFill>
                <a:latin typeface="Times New Roman" pitchFamily="18" charset="0"/>
                <a:cs typeface="Times New Roman" pitchFamily="18" charset="0"/>
              </a:rPr>
              <a:t>điểm</a:t>
            </a:r>
            <a:r>
              <a:rPr lang="en-US" sz="2800" kern="0" dirty="0">
                <a:solidFill>
                  <a:srgbClr val="F8F8F8">
                    <a:lumMod val="10000"/>
                  </a:srgbClr>
                </a:solidFill>
                <a:latin typeface="Times New Roman" pitchFamily="18" charset="0"/>
                <a:cs typeface="Times New Roman" pitchFamily="18" charset="0"/>
              </a:rPr>
              <a:t> </a:t>
            </a:r>
            <a:r>
              <a:rPr lang="en-US" sz="2800" kern="0" dirty="0" err="1">
                <a:solidFill>
                  <a:srgbClr val="F8F8F8">
                    <a:lumMod val="10000"/>
                  </a:srgbClr>
                </a:solidFill>
                <a:latin typeface="Times New Roman" pitchFamily="18" charset="0"/>
                <a:cs typeface="Times New Roman" pitchFamily="18" charset="0"/>
              </a:rPr>
              <a:t>nhìn</a:t>
            </a:r>
            <a:r>
              <a:rPr lang="en-US" sz="2800" kern="0" dirty="0">
                <a:solidFill>
                  <a:srgbClr val="F8F8F8">
                    <a:lumMod val="10000"/>
                  </a:srgbClr>
                </a:solidFill>
                <a:latin typeface="Times New Roman" pitchFamily="18" charset="0"/>
                <a:cs typeface="Times New Roman" pitchFamily="18" charset="0"/>
              </a:rPr>
              <a:t> </a:t>
            </a:r>
            <a:r>
              <a:rPr lang="en-US" sz="2800" kern="0" dirty="0" err="1">
                <a:solidFill>
                  <a:srgbClr val="F8F8F8">
                    <a:lumMod val="10000"/>
                  </a:srgbClr>
                </a:solidFill>
                <a:latin typeface="Times New Roman" pitchFamily="18" charset="0"/>
                <a:cs typeface="Times New Roman" pitchFamily="18" charset="0"/>
              </a:rPr>
              <a:t>thấy</a:t>
            </a:r>
            <a:r>
              <a:rPr lang="en-US" sz="2800" kern="0" dirty="0">
                <a:solidFill>
                  <a:srgbClr val="F8F8F8">
                    <a:lumMod val="10000"/>
                  </a:srgbClr>
                </a:solidFill>
                <a:latin typeface="Times New Roman" pitchFamily="18" charset="0"/>
                <a:cs typeface="Times New Roman" pitchFamily="18" charset="0"/>
              </a:rPr>
              <a:t> </a:t>
            </a:r>
            <a:r>
              <a:rPr lang="en-US" sz="2800" kern="0" dirty="0" err="1">
                <a:solidFill>
                  <a:srgbClr val="F8F8F8">
                    <a:lumMod val="10000"/>
                  </a:srgbClr>
                </a:solidFill>
                <a:latin typeface="Times New Roman" pitchFamily="18" charset="0"/>
                <a:cs typeface="Times New Roman" pitchFamily="18" charset="0"/>
              </a:rPr>
              <a:t>của</a:t>
            </a:r>
            <a:r>
              <a:rPr lang="en-US" sz="2800" kern="0" dirty="0">
                <a:solidFill>
                  <a:srgbClr val="F8F8F8">
                    <a:lumMod val="10000"/>
                  </a:srgbClr>
                </a:solidFill>
                <a:latin typeface="Times New Roman" pitchFamily="18" charset="0"/>
                <a:cs typeface="Times New Roman" pitchFamily="18" charset="0"/>
              </a:rPr>
              <a:t> </a:t>
            </a:r>
            <a:r>
              <a:rPr lang="en-US" sz="2800" kern="0" dirty="0" err="1">
                <a:solidFill>
                  <a:srgbClr val="F8F8F8">
                    <a:lumMod val="10000"/>
                  </a:srgbClr>
                </a:solidFill>
                <a:latin typeface="Times New Roman" pitchFamily="18" charset="0"/>
                <a:cs typeface="Times New Roman" pitchFamily="18" charset="0"/>
              </a:rPr>
              <a:t>chùm</a:t>
            </a:r>
            <a:r>
              <a:rPr lang="en-US" sz="2800" kern="0" dirty="0">
                <a:solidFill>
                  <a:srgbClr val="F8F8F8">
                    <a:lumMod val="10000"/>
                  </a:srgbClr>
                </a:solidFill>
                <a:latin typeface="Times New Roman" pitchFamily="18" charset="0"/>
                <a:cs typeface="Times New Roman" pitchFamily="18" charset="0"/>
              </a:rPr>
              <a:t> </a:t>
            </a:r>
            <a:r>
              <a:rPr lang="en-US" sz="2800" kern="0" dirty="0" err="1">
                <a:solidFill>
                  <a:srgbClr val="F8F8F8">
                    <a:lumMod val="10000"/>
                  </a:srgbClr>
                </a:solidFill>
                <a:latin typeface="Times New Roman" pitchFamily="18" charset="0"/>
                <a:cs typeface="Times New Roman" pitchFamily="18" charset="0"/>
              </a:rPr>
              <a:t>sáng</a:t>
            </a:r>
            <a:r>
              <a:rPr lang="en-US" sz="2800" kern="0" dirty="0">
                <a:solidFill>
                  <a:srgbClr val="F8F8F8">
                    <a:lumMod val="10000"/>
                  </a:srgbClr>
                </a:solidFill>
                <a:latin typeface="Times New Roman" pitchFamily="18" charset="0"/>
                <a:cs typeface="Times New Roman" pitchFamily="18" charset="0"/>
              </a:rPr>
              <a:t> </a:t>
            </a:r>
            <a:r>
              <a:rPr lang="en-US" sz="2800" kern="0" dirty="0" err="1">
                <a:solidFill>
                  <a:srgbClr val="F8F8F8">
                    <a:lumMod val="10000"/>
                  </a:srgbClr>
                </a:solidFill>
                <a:latin typeface="Times New Roman" pitchFamily="18" charset="0"/>
                <a:cs typeface="Times New Roman" pitchFamily="18" charset="0"/>
              </a:rPr>
              <a:t>khúc</a:t>
            </a:r>
            <a:r>
              <a:rPr lang="en-US" sz="2800" kern="0" dirty="0">
                <a:solidFill>
                  <a:srgbClr val="F8F8F8">
                    <a:lumMod val="10000"/>
                  </a:srgbClr>
                </a:solidFill>
                <a:latin typeface="Times New Roman" pitchFamily="18" charset="0"/>
                <a:cs typeface="Times New Roman" pitchFamily="18" charset="0"/>
              </a:rPr>
              <a:t> </a:t>
            </a:r>
            <a:r>
              <a:rPr lang="en-US" sz="2800" kern="0" dirty="0" err="1">
                <a:solidFill>
                  <a:srgbClr val="F8F8F8">
                    <a:lumMod val="10000"/>
                  </a:srgbClr>
                </a:solidFill>
                <a:latin typeface="Times New Roman" pitchFamily="18" charset="0"/>
                <a:cs typeface="Times New Roman" pitchFamily="18" charset="0"/>
              </a:rPr>
              <a:t>xạ</a:t>
            </a:r>
            <a:r>
              <a:rPr lang="en-US" sz="2800" kern="0" dirty="0">
                <a:solidFill>
                  <a:srgbClr val="F8F8F8">
                    <a:lumMod val="10000"/>
                  </a:srgbClr>
                </a:solidFill>
                <a:latin typeface="Times New Roman" pitchFamily="18" charset="0"/>
                <a:cs typeface="Times New Roman" pitchFamily="18" charset="0"/>
              </a:rPr>
              <a:t> </a:t>
            </a:r>
            <a:r>
              <a:rPr lang="en-US" sz="2800" kern="0" dirty="0" err="1">
                <a:solidFill>
                  <a:srgbClr val="F8F8F8">
                    <a:lumMod val="10000"/>
                  </a:srgbClr>
                </a:solidFill>
                <a:latin typeface="Times New Roman" pitchFamily="18" charset="0"/>
                <a:cs typeface="Times New Roman" pitchFamily="18" charset="0"/>
              </a:rPr>
              <a:t>và</a:t>
            </a:r>
            <a:r>
              <a:rPr lang="en-US" sz="2800" kern="0" dirty="0">
                <a:solidFill>
                  <a:srgbClr val="F8F8F8">
                    <a:lumMod val="10000"/>
                  </a:srgbClr>
                </a:solidFill>
                <a:latin typeface="Times New Roman" pitchFamily="18" charset="0"/>
                <a:cs typeface="Times New Roman" pitchFamily="18" charset="0"/>
              </a:rPr>
              <a:t> </a:t>
            </a:r>
            <a:r>
              <a:rPr lang="en-US" sz="2800" kern="0" dirty="0" err="1">
                <a:solidFill>
                  <a:srgbClr val="F8F8F8">
                    <a:lumMod val="10000"/>
                  </a:srgbClr>
                </a:solidFill>
                <a:latin typeface="Times New Roman" pitchFamily="18" charset="0"/>
                <a:cs typeface="Times New Roman" pitchFamily="18" charset="0"/>
              </a:rPr>
              <a:t>phản</a:t>
            </a:r>
            <a:r>
              <a:rPr lang="en-US" sz="2800" kern="0" dirty="0">
                <a:solidFill>
                  <a:srgbClr val="F8F8F8">
                    <a:lumMod val="10000"/>
                  </a:srgbClr>
                </a:solidFill>
                <a:latin typeface="Times New Roman" pitchFamily="18" charset="0"/>
                <a:cs typeface="Times New Roman" pitchFamily="18" charset="0"/>
              </a:rPr>
              <a:t> </a:t>
            </a:r>
            <a:r>
              <a:rPr lang="en-US" sz="2800" kern="0" dirty="0" err="1">
                <a:solidFill>
                  <a:srgbClr val="F8F8F8">
                    <a:lumMod val="10000"/>
                  </a:srgbClr>
                </a:solidFill>
                <a:latin typeface="Times New Roman" pitchFamily="18" charset="0"/>
                <a:cs typeface="Times New Roman" pitchFamily="18" charset="0"/>
              </a:rPr>
              <a:t>xạ</a:t>
            </a:r>
            <a:endParaRPr lang="en-US" sz="2800" kern="0" dirty="0">
              <a:solidFill>
                <a:srgbClr val="F8F8F8">
                  <a:lumMod val="10000"/>
                </a:srgbClr>
              </a:solidFill>
              <a:latin typeface="Times New Roman" pitchFamily="18" charset="0"/>
              <a:cs typeface="Times New Roman" pitchFamily="18" charset="0"/>
            </a:endParaRPr>
          </a:p>
        </p:txBody>
      </p:sp>
      <p:sp>
        <p:nvSpPr>
          <p:cNvPr id="15" name="Google Shape;310;p38">
            <a:extLst>
              <a:ext uri="{FF2B5EF4-FFF2-40B4-BE49-F238E27FC236}">
                <a16:creationId xmlns="" xmlns:a16="http://schemas.microsoft.com/office/drawing/2014/main" id="{64FA5A5A-08B8-9CD4-EEAC-A7E38382E2DC}"/>
              </a:ext>
            </a:extLst>
          </p:cNvPr>
          <p:cNvSpPr txBox="1">
            <a:spLocks/>
          </p:cNvSpPr>
          <p:nvPr/>
        </p:nvSpPr>
        <p:spPr>
          <a:xfrm>
            <a:off x="549962" y="4876803"/>
            <a:ext cx="7223421" cy="64414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buClr>
                <a:srgbClr val="041B2D"/>
              </a:buClr>
            </a:pPr>
            <a:r>
              <a:rPr lang="vi-VN" sz="2800" kern="0" dirty="0">
                <a:solidFill>
                  <a:srgbClr val="F8F8F8">
                    <a:lumMod val="10000"/>
                  </a:srgbClr>
                </a:solidFill>
                <a:latin typeface="Times New Roman" pitchFamily="18" charset="0"/>
                <a:cs typeface="Times New Roman" pitchFamily="18" charset="0"/>
              </a:rPr>
              <a:t>b) Góc khúc xạ lớn hơn hay nhỏ hơn góc tới?</a:t>
            </a:r>
            <a:r>
              <a:rPr lang="en-US" sz="2800" kern="0" dirty="0">
                <a:solidFill>
                  <a:srgbClr val="F8F8F8">
                    <a:lumMod val="10000"/>
                  </a:srgbClr>
                </a:solidFill>
                <a:latin typeface="Times New Roman" pitchFamily="18" charset="0"/>
                <a:cs typeface="Times New Roman" pitchFamily="18" charset="0"/>
              </a:rPr>
              <a:t> </a:t>
            </a:r>
          </a:p>
        </p:txBody>
      </p:sp>
      <p:sp>
        <p:nvSpPr>
          <p:cNvPr id="16" name="Google Shape;310;p38">
            <a:extLst>
              <a:ext uri="{FF2B5EF4-FFF2-40B4-BE49-F238E27FC236}">
                <a16:creationId xmlns="" xmlns:a16="http://schemas.microsoft.com/office/drawing/2014/main" id="{FC003C79-739D-8F53-3E34-E007481D62EE}"/>
              </a:ext>
            </a:extLst>
          </p:cNvPr>
          <p:cNvSpPr txBox="1">
            <a:spLocks/>
          </p:cNvSpPr>
          <p:nvPr/>
        </p:nvSpPr>
        <p:spPr>
          <a:xfrm>
            <a:off x="549950" y="5487683"/>
            <a:ext cx="7544320" cy="64414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buClr>
                <a:srgbClr val="041B2D"/>
              </a:buClr>
            </a:pPr>
            <a:r>
              <a:rPr lang="vi-VN" sz="2800" kern="0" dirty="0">
                <a:solidFill>
                  <a:srgbClr val="F8F8F8">
                    <a:lumMod val="10000"/>
                  </a:srgbClr>
                </a:solidFill>
                <a:latin typeface="Times New Roman" pitchFamily="18" charset="0"/>
                <a:cs typeface="Times New Roman" pitchFamily="18" charset="0"/>
              </a:rPr>
              <a:t>c)</a:t>
            </a:r>
            <a:r>
              <a:rPr lang="en-US" sz="2800" kern="0" dirty="0">
                <a:solidFill>
                  <a:srgbClr val="F8F8F8">
                    <a:lumMod val="10000"/>
                  </a:srgbClr>
                </a:solidFill>
                <a:latin typeface="Times New Roman" pitchFamily="18" charset="0"/>
                <a:cs typeface="Times New Roman" pitchFamily="18" charset="0"/>
              </a:rPr>
              <a:t> </a:t>
            </a:r>
            <a:r>
              <a:rPr lang="vi-VN" sz="2800" kern="0" dirty="0">
                <a:solidFill>
                  <a:srgbClr val="F8F8F8">
                    <a:lumMod val="10000"/>
                  </a:srgbClr>
                </a:solidFill>
                <a:latin typeface="Times New Roman" pitchFamily="18" charset="0"/>
                <a:cs typeface="Times New Roman" pitchFamily="18" charset="0"/>
              </a:rPr>
              <a:t>Khi nào sẽ xảy ra hiện tượng chỉ có tia phản xạ?</a:t>
            </a:r>
            <a:r>
              <a:rPr lang="en-US" sz="2800" kern="0" dirty="0">
                <a:solidFill>
                  <a:srgbClr val="F8F8F8">
                    <a:lumMod val="10000"/>
                  </a:srgbClr>
                </a:solidFill>
                <a:latin typeface="Times New Roman" pitchFamily="18" charset="0"/>
                <a:cs typeface="Times New Roman" pitchFamily="18" charset="0"/>
              </a:rPr>
              <a:t> </a:t>
            </a:r>
          </a:p>
        </p:txBody>
      </p:sp>
      <p:grpSp>
        <p:nvGrpSpPr>
          <p:cNvPr id="17" name="Group 16">
            <a:extLst>
              <a:ext uri="{FF2B5EF4-FFF2-40B4-BE49-F238E27FC236}">
                <a16:creationId xmlns="" xmlns:a16="http://schemas.microsoft.com/office/drawing/2014/main" id="{F35B65D4-6087-CEC1-D489-E7AE2F0A69AB}"/>
              </a:ext>
            </a:extLst>
          </p:cNvPr>
          <p:cNvGrpSpPr/>
          <p:nvPr/>
        </p:nvGrpSpPr>
        <p:grpSpPr>
          <a:xfrm>
            <a:off x="-13750" y="46381"/>
            <a:ext cx="6947950" cy="454175"/>
            <a:chOff x="458071" y="2537804"/>
            <a:chExt cx="3612040" cy="340631"/>
          </a:xfrm>
        </p:grpSpPr>
        <p:grpSp>
          <p:nvGrpSpPr>
            <p:cNvPr id="18" name="Google Shape;286;p36">
              <a:extLst>
                <a:ext uri="{FF2B5EF4-FFF2-40B4-BE49-F238E27FC236}">
                  <a16:creationId xmlns="" xmlns:a16="http://schemas.microsoft.com/office/drawing/2014/main" id="{8500E25E-3204-7BD2-995A-B6ADEC6FD3CC}"/>
                </a:ext>
              </a:extLst>
            </p:cNvPr>
            <p:cNvGrpSpPr/>
            <p:nvPr/>
          </p:nvGrpSpPr>
          <p:grpSpPr>
            <a:xfrm rot="16200000">
              <a:off x="522377" y="2577584"/>
              <a:ext cx="200343" cy="328955"/>
              <a:chOff x="5741750" y="3809794"/>
              <a:chExt cx="674102" cy="1106711"/>
            </a:xfrm>
          </p:grpSpPr>
          <p:sp>
            <p:nvSpPr>
              <p:cNvPr id="20" name="Google Shape;287;p36">
                <a:extLst>
                  <a:ext uri="{FF2B5EF4-FFF2-40B4-BE49-F238E27FC236}">
                    <a16:creationId xmlns="" xmlns:a16="http://schemas.microsoft.com/office/drawing/2014/main" id="{888A35C4-4277-4120-176E-225FAEDC316E}"/>
                  </a:ext>
                </a:extLst>
              </p:cNvPr>
              <p:cNvSpPr/>
              <p:nvPr/>
            </p:nvSpPr>
            <p:spPr>
              <a:xfrm>
                <a:off x="5741750" y="4242405"/>
                <a:ext cx="674100" cy="674100"/>
              </a:xfrm>
              <a:prstGeom prst="pie">
                <a:avLst>
                  <a:gd name="adj1" fmla="val 0"/>
                  <a:gd name="adj2" fmla="val 10772809"/>
                </a:avLst>
              </a:prstGeom>
              <a:solidFill>
                <a:srgbClr val="00B0F0"/>
              </a:solidFill>
              <a:ln>
                <a:noFill/>
              </a:ln>
            </p:spPr>
            <p:txBody>
              <a:bodyPr spcFirstLastPara="1" wrap="square" lIns="91425" tIns="91425" rIns="91425" bIns="91425" anchor="ctr" anchorCtr="0">
                <a:noAutofit/>
              </a:bodyPr>
              <a:lstStyle/>
              <a:p>
                <a:pPr algn="ctr">
                  <a:buClr>
                    <a:srgbClr val="000000"/>
                  </a:buClr>
                  <a:buFont typeface="Arial"/>
                  <a:buNone/>
                </a:pPr>
                <a:endParaRPr sz="1050" kern="0">
                  <a:solidFill>
                    <a:srgbClr val="000000"/>
                  </a:solidFill>
                  <a:latin typeface="Lato"/>
                  <a:ea typeface="Lato"/>
                  <a:cs typeface="Lato"/>
                  <a:sym typeface="Lato"/>
                </a:endParaRPr>
              </a:p>
            </p:txBody>
          </p:sp>
          <p:sp>
            <p:nvSpPr>
              <p:cNvPr id="21" name="Google Shape;288;p36">
                <a:extLst>
                  <a:ext uri="{FF2B5EF4-FFF2-40B4-BE49-F238E27FC236}">
                    <a16:creationId xmlns="" xmlns:a16="http://schemas.microsoft.com/office/drawing/2014/main" id="{047B5390-DCAA-8C6B-AAED-8321FB6C73F7}"/>
                  </a:ext>
                </a:extLst>
              </p:cNvPr>
              <p:cNvSpPr/>
              <p:nvPr/>
            </p:nvSpPr>
            <p:spPr>
              <a:xfrm>
                <a:off x="5741752" y="3809794"/>
                <a:ext cx="674100" cy="674102"/>
              </a:xfrm>
              <a:prstGeom prst="pie">
                <a:avLst>
                  <a:gd name="adj1" fmla="val 0"/>
                  <a:gd name="adj2" fmla="val 10772809"/>
                </a:avLst>
              </a:prstGeom>
              <a:solidFill>
                <a:srgbClr val="00B0F0"/>
              </a:solidFill>
              <a:ln>
                <a:noFill/>
              </a:ln>
            </p:spPr>
            <p:txBody>
              <a:bodyPr spcFirstLastPara="1" wrap="square" lIns="91425" tIns="91425" rIns="91425" bIns="91425" anchor="ctr" anchorCtr="0">
                <a:noAutofit/>
              </a:bodyPr>
              <a:lstStyle/>
              <a:p>
                <a:pPr algn="ctr">
                  <a:buClr>
                    <a:srgbClr val="000000"/>
                  </a:buClr>
                  <a:buFont typeface="Arial"/>
                  <a:buNone/>
                </a:pPr>
                <a:endParaRPr sz="1050" kern="0">
                  <a:solidFill>
                    <a:srgbClr val="000000"/>
                  </a:solidFill>
                  <a:latin typeface="Lato"/>
                  <a:ea typeface="Lato"/>
                  <a:cs typeface="Lato"/>
                  <a:sym typeface="Lato"/>
                </a:endParaRPr>
              </a:p>
            </p:txBody>
          </p:sp>
        </p:grpSp>
        <p:sp>
          <p:nvSpPr>
            <p:cNvPr id="19" name="Google Shape;247;p34">
              <a:extLst>
                <a:ext uri="{FF2B5EF4-FFF2-40B4-BE49-F238E27FC236}">
                  <a16:creationId xmlns="" xmlns:a16="http://schemas.microsoft.com/office/drawing/2014/main" id="{4144A2CE-7A02-8DE5-982C-FCC58030D885}"/>
                </a:ext>
              </a:extLst>
            </p:cNvPr>
            <p:cNvSpPr txBox="1">
              <a:spLocks/>
            </p:cNvSpPr>
            <p:nvPr/>
          </p:nvSpPr>
          <p:spPr>
            <a:xfrm>
              <a:off x="736353" y="2537804"/>
              <a:ext cx="3333758" cy="34063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Encode Sans"/>
                <a:buNone/>
                <a:defRPr sz="6000" b="1" i="0" u="none" strike="noStrike" cap="none">
                  <a:solidFill>
                    <a:schemeClr val="dk1"/>
                  </a:solidFill>
                  <a:latin typeface="Encode Sans"/>
                  <a:ea typeface="Encode Sans"/>
                  <a:cs typeface="Encode Sans"/>
                  <a:sym typeface="Encode Sans"/>
                </a:defRPr>
              </a:lvl1pPr>
              <a:lvl2pPr marR="0" lvl="1"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2pPr>
              <a:lvl3pPr marR="0" lvl="2"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3pPr>
              <a:lvl4pPr marR="0" lvl="3"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4pPr>
              <a:lvl5pPr marR="0" lvl="4"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5pPr>
              <a:lvl6pPr marR="0" lvl="5"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6pPr>
              <a:lvl7pPr marR="0" lvl="6"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7pPr>
              <a:lvl8pPr marR="0" lvl="7"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8pPr>
              <a:lvl9pPr marR="0" lvl="8"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9pPr>
            </a:lstStyle>
            <a:p>
              <a:pPr>
                <a:buClr>
                  <a:srgbClr val="041B2D"/>
                </a:buClr>
              </a:pPr>
              <a:r>
                <a:rPr lang="en-US" sz="2800" kern="0" dirty="0" err="1">
                  <a:solidFill>
                    <a:srgbClr val="041B2D"/>
                  </a:solidFill>
                  <a:latin typeface="Times New Roman" pitchFamily="18" charset="0"/>
                  <a:cs typeface="Times New Roman" pitchFamily="18" charset="0"/>
                </a:rPr>
                <a:t>Hiện</a:t>
              </a:r>
              <a:r>
                <a:rPr lang="en-US" sz="2800" kern="0" dirty="0">
                  <a:solidFill>
                    <a:srgbClr val="041B2D"/>
                  </a:solidFill>
                  <a:latin typeface="Times New Roman" pitchFamily="18" charset="0"/>
                  <a:cs typeface="Times New Roman" pitchFamily="18" charset="0"/>
                </a:rPr>
                <a:t> </a:t>
              </a:r>
              <a:r>
                <a:rPr lang="en-US" sz="2800" kern="0" dirty="0" err="1">
                  <a:solidFill>
                    <a:srgbClr val="041B2D"/>
                  </a:solidFill>
                  <a:latin typeface="Times New Roman" pitchFamily="18" charset="0"/>
                  <a:cs typeface="Times New Roman" pitchFamily="18" charset="0"/>
                </a:rPr>
                <a:t>Tượng</a:t>
              </a:r>
              <a:r>
                <a:rPr lang="en-US" sz="2800" kern="0" dirty="0">
                  <a:solidFill>
                    <a:srgbClr val="041B2D"/>
                  </a:solidFill>
                  <a:latin typeface="Times New Roman" pitchFamily="18" charset="0"/>
                  <a:cs typeface="Times New Roman" pitchFamily="18" charset="0"/>
                </a:rPr>
                <a:t> </a:t>
              </a:r>
              <a:r>
                <a:rPr lang="en-US" sz="2800" kern="0" dirty="0" err="1">
                  <a:solidFill>
                    <a:srgbClr val="041B2D"/>
                  </a:solidFill>
                  <a:latin typeface="Times New Roman" pitchFamily="18" charset="0"/>
                  <a:cs typeface="Times New Roman" pitchFamily="18" charset="0"/>
                </a:rPr>
                <a:t>Phản</a:t>
              </a:r>
              <a:r>
                <a:rPr lang="en-US" sz="2800" kern="0" dirty="0">
                  <a:solidFill>
                    <a:srgbClr val="041B2D"/>
                  </a:solidFill>
                  <a:latin typeface="Times New Roman" pitchFamily="18" charset="0"/>
                  <a:cs typeface="Times New Roman" pitchFamily="18" charset="0"/>
                </a:rPr>
                <a:t> </a:t>
              </a:r>
              <a:r>
                <a:rPr lang="en-US" sz="2800" kern="0" dirty="0" err="1">
                  <a:solidFill>
                    <a:srgbClr val="041B2D"/>
                  </a:solidFill>
                  <a:latin typeface="Times New Roman" pitchFamily="18" charset="0"/>
                  <a:cs typeface="Times New Roman" pitchFamily="18" charset="0"/>
                </a:rPr>
                <a:t>Xạ</a:t>
              </a:r>
              <a:r>
                <a:rPr lang="en-US" sz="2800" kern="0" dirty="0">
                  <a:solidFill>
                    <a:srgbClr val="041B2D"/>
                  </a:solidFill>
                  <a:latin typeface="Times New Roman" pitchFamily="18" charset="0"/>
                  <a:cs typeface="Times New Roman" pitchFamily="18" charset="0"/>
                </a:rPr>
                <a:t> </a:t>
              </a:r>
              <a:r>
                <a:rPr lang="en-US" sz="2800" kern="0" dirty="0" err="1">
                  <a:solidFill>
                    <a:srgbClr val="041B2D"/>
                  </a:solidFill>
                  <a:latin typeface="Times New Roman" pitchFamily="18" charset="0"/>
                  <a:cs typeface="Times New Roman" pitchFamily="18" charset="0"/>
                </a:rPr>
                <a:t>Toàn</a:t>
              </a:r>
              <a:r>
                <a:rPr lang="en-US" sz="2800" kern="0" dirty="0">
                  <a:solidFill>
                    <a:srgbClr val="041B2D"/>
                  </a:solidFill>
                  <a:latin typeface="Times New Roman" pitchFamily="18" charset="0"/>
                  <a:cs typeface="Times New Roman" pitchFamily="18" charset="0"/>
                </a:rPr>
                <a:t> </a:t>
              </a:r>
              <a:r>
                <a:rPr lang="en-US" sz="2800" kern="0" dirty="0" err="1">
                  <a:solidFill>
                    <a:srgbClr val="041B2D"/>
                  </a:solidFill>
                  <a:latin typeface="Times New Roman" pitchFamily="18" charset="0"/>
                  <a:cs typeface="Times New Roman" pitchFamily="18" charset="0"/>
                </a:rPr>
                <a:t>Phần</a:t>
              </a:r>
              <a:endParaRPr lang="en-US" sz="2800" kern="0" dirty="0">
                <a:solidFill>
                  <a:srgbClr val="041B2D"/>
                </a:solidFill>
                <a:latin typeface="Times New Roman" pitchFamily="18" charset="0"/>
                <a:cs typeface="Times New Roman" pitchFamily="18" charset="0"/>
              </a:endParaRPr>
            </a:p>
          </p:txBody>
        </p:sp>
      </p:grpSp>
      <p:graphicFrame>
        <p:nvGraphicFramePr>
          <p:cNvPr id="3" name="Table 2">
            <a:extLst>
              <a:ext uri="{FF2B5EF4-FFF2-40B4-BE49-F238E27FC236}">
                <a16:creationId xmlns="" xmlns:a16="http://schemas.microsoft.com/office/drawing/2014/main" id="{D2E17008-0A89-098C-AEFD-AC9B01FC94A9}"/>
              </a:ext>
            </a:extLst>
          </p:cNvPr>
          <p:cNvGraphicFramePr>
            <a:graphicFrameLocks noGrp="1"/>
          </p:cNvGraphicFramePr>
          <p:nvPr>
            <p:extLst>
              <p:ext uri="{D42A27DB-BD31-4B8C-83A1-F6EECF244321}">
                <p14:modId xmlns:p14="http://schemas.microsoft.com/office/powerpoint/2010/main" val="3603580512"/>
              </p:ext>
            </p:extLst>
          </p:nvPr>
        </p:nvGraphicFramePr>
        <p:xfrm>
          <a:off x="208141" y="2514600"/>
          <a:ext cx="8689674" cy="2230736"/>
        </p:xfrm>
        <a:graphic>
          <a:graphicData uri="http://schemas.openxmlformats.org/drawingml/2006/table">
            <a:tbl>
              <a:tblPr firstRow="1" bandRow="1"/>
              <a:tblGrid>
                <a:gridCol w="2059456">
                  <a:extLst>
                    <a:ext uri="{9D8B030D-6E8A-4147-A177-3AD203B41FA5}">
                      <a16:colId xmlns="" xmlns:a16="http://schemas.microsoft.com/office/drawing/2014/main" val="4061387204"/>
                    </a:ext>
                  </a:extLst>
                </a:gridCol>
                <a:gridCol w="3351459">
                  <a:extLst>
                    <a:ext uri="{9D8B030D-6E8A-4147-A177-3AD203B41FA5}">
                      <a16:colId xmlns="" xmlns:a16="http://schemas.microsoft.com/office/drawing/2014/main" val="3481903639"/>
                    </a:ext>
                  </a:extLst>
                </a:gridCol>
                <a:gridCol w="3278759">
                  <a:extLst>
                    <a:ext uri="{9D8B030D-6E8A-4147-A177-3AD203B41FA5}">
                      <a16:colId xmlns="" xmlns:a16="http://schemas.microsoft.com/office/drawing/2014/main" val="812900799"/>
                    </a:ext>
                  </a:extLst>
                </a:gridCol>
              </a:tblGrid>
              <a:tr h="557684">
                <a:tc>
                  <a:txBody>
                    <a:bodyPr/>
                    <a:lstStyle/>
                    <a:p>
                      <a:pPr algn="ctr"/>
                      <a:r>
                        <a:rPr lang="en-US" sz="2800" b="1" dirty="0" err="1">
                          <a:latin typeface="Times New Roman" pitchFamily="18" charset="0"/>
                          <a:cs typeface="Times New Roman" pitchFamily="18" charset="0"/>
                        </a:rPr>
                        <a:t>Góc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tới</a:t>
                      </a:r>
                      <a:endParaRPr lang="en-US" sz="2800" b="1" dirty="0">
                        <a:latin typeface="Times New Roman" pitchFamily="18" charset="0"/>
                        <a:cs typeface="Times New Roman" pitchFamily="18" charset="0"/>
                      </a:endParaRPr>
                    </a:p>
                  </a:txBody>
                  <a:tcPr marT="60960" marB="6096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D757"/>
                    </a:solidFill>
                  </a:tcPr>
                </a:tc>
                <a:tc>
                  <a:txBody>
                    <a:bodyPr/>
                    <a:lstStyle/>
                    <a:p>
                      <a:pPr algn="ctr"/>
                      <a:r>
                        <a:rPr lang="en-US" sz="2800" b="1" dirty="0">
                          <a:latin typeface="Times New Roman" pitchFamily="18" charset="0"/>
                          <a:cs typeface="Times New Roman" pitchFamily="18" charset="0"/>
                        </a:rPr>
                        <a:t>Tia </a:t>
                      </a:r>
                      <a:r>
                        <a:rPr lang="en-US" sz="2800" b="1" dirty="0" err="1">
                          <a:latin typeface="Times New Roman" pitchFamily="18" charset="0"/>
                          <a:cs typeface="Times New Roman" pitchFamily="18" charset="0"/>
                        </a:rPr>
                        <a:t>khúc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xạ</a:t>
                      </a:r>
                      <a:endParaRPr lang="en-US" sz="2800" b="1" dirty="0">
                        <a:latin typeface="Times New Roman" pitchFamily="18" charset="0"/>
                        <a:cs typeface="Times New Roman" pitchFamily="18" charset="0"/>
                      </a:endParaRPr>
                    </a:p>
                  </a:txBody>
                  <a:tcPr marT="60960" marB="6096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D757"/>
                    </a:solidFill>
                  </a:tcPr>
                </a:tc>
                <a:tc>
                  <a:txBody>
                    <a:bodyPr/>
                    <a:lstStyle/>
                    <a:p>
                      <a:pPr algn="ctr"/>
                      <a:r>
                        <a:rPr lang="en-US" sz="2800" b="1" dirty="0">
                          <a:latin typeface="Times New Roman" pitchFamily="18" charset="0"/>
                          <a:cs typeface="Times New Roman" pitchFamily="18" charset="0"/>
                        </a:rPr>
                        <a:t>Tia </a:t>
                      </a:r>
                      <a:r>
                        <a:rPr lang="en-US" sz="2800" b="1" dirty="0" err="1">
                          <a:latin typeface="Times New Roman" pitchFamily="18" charset="0"/>
                          <a:cs typeface="Times New Roman" pitchFamily="18" charset="0"/>
                        </a:rPr>
                        <a:t>phản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xạ</a:t>
                      </a:r>
                      <a:endParaRPr lang="en-US" sz="2800" b="1" dirty="0">
                        <a:latin typeface="Times New Roman" pitchFamily="18" charset="0"/>
                        <a:cs typeface="Times New Roman" pitchFamily="18" charset="0"/>
                      </a:endParaRPr>
                    </a:p>
                  </a:txBody>
                  <a:tcPr marT="60960" marB="6096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D757"/>
                    </a:solidFill>
                  </a:tcPr>
                </a:tc>
                <a:extLst>
                  <a:ext uri="{0D108BD9-81ED-4DB2-BD59-A6C34878D82A}">
                    <a16:rowId xmlns="" xmlns:a16="http://schemas.microsoft.com/office/drawing/2014/main" val="1699504275"/>
                  </a:ext>
                </a:extLst>
              </a:tr>
              <a:tr h="557684">
                <a:tc>
                  <a:txBody>
                    <a:bodyPr/>
                    <a:lstStyle/>
                    <a:p>
                      <a:pPr algn="ctr"/>
                      <a:r>
                        <a:rPr lang="en-US" sz="2800" dirty="0" err="1">
                          <a:latin typeface="Times New Roman" pitchFamily="18" charset="0"/>
                          <a:cs typeface="Times New Roman" pitchFamily="18" charset="0"/>
                        </a:rPr>
                        <a:t>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nhỏ</a:t>
                      </a:r>
                      <a:endParaRPr lang="en-US" sz="2800" dirty="0">
                        <a:latin typeface="Times New Roman" pitchFamily="18" charset="0"/>
                        <a:cs typeface="Times New Roman" pitchFamily="18" charset="0"/>
                      </a:endParaRPr>
                    </a:p>
                  </a:txBody>
                  <a:tcPr marT="60960" marB="6096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US" sz="2800" dirty="0">
                        <a:latin typeface="Times New Roman" pitchFamily="18" charset="0"/>
                        <a:cs typeface="Times New Roman" pitchFamily="18" charset="0"/>
                      </a:endParaRPr>
                    </a:p>
                  </a:txBody>
                  <a:tcPr marT="60960" marB="6096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US" sz="2800" dirty="0">
                        <a:latin typeface="Times New Roman" pitchFamily="18" charset="0"/>
                        <a:cs typeface="Times New Roman" pitchFamily="18" charset="0"/>
                      </a:endParaRPr>
                    </a:p>
                  </a:txBody>
                  <a:tcPr marT="60960" marB="6096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 xmlns:a16="http://schemas.microsoft.com/office/drawing/2014/main" val="2208561165"/>
                  </a:ext>
                </a:extLst>
              </a:tr>
              <a:tr h="557684">
                <a:tc>
                  <a:txBody>
                    <a:bodyPr/>
                    <a:lstStyle/>
                    <a:p>
                      <a:pPr algn="ctr"/>
                      <a:r>
                        <a:rPr lang="en-US" sz="2800" dirty="0" err="1">
                          <a:latin typeface="Times New Roman" pitchFamily="18" charset="0"/>
                          <a:cs typeface="Times New Roman" pitchFamily="18" charset="0"/>
                        </a:rPr>
                        <a:t>i</a:t>
                      </a:r>
                      <a:r>
                        <a:rPr lang="en-US" sz="2800" dirty="0">
                          <a:latin typeface="Times New Roman" pitchFamily="18" charset="0"/>
                          <a:cs typeface="Times New Roman" pitchFamily="18" charset="0"/>
                        </a:rPr>
                        <a:t> = </a:t>
                      </a:r>
                      <a:r>
                        <a:rPr lang="en-US" sz="2800" dirty="0" err="1">
                          <a:latin typeface="Times New Roman" pitchFamily="18" charset="0"/>
                          <a:cs typeface="Times New Roman" pitchFamily="18" charset="0"/>
                        </a:rPr>
                        <a:t>i</a:t>
                      </a:r>
                      <a:r>
                        <a:rPr lang="en-US" sz="2800" baseline="-25000" dirty="0" err="1">
                          <a:latin typeface="Times New Roman" pitchFamily="18" charset="0"/>
                          <a:cs typeface="Times New Roman" pitchFamily="18" charset="0"/>
                        </a:rPr>
                        <a:t>th</a:t>
                      </a:r>
                      <a:endParaRPr lang="en-US" sz="2800" baseline="-25000" dirty="0">
                        <a:latin typeface="Times New Roman" pitchFamily="18" charset="0"/>
                        <a:cs typeface="Times New Roman" pitchFamily="18" charset="0"/>
                      </a:endParaRPr>
                    </a:p>
                  </a:txBody>
                  <a:tcPr marT="60960" marB="6096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US" sz="2800" dirty="0">
                        <a:latin typeface="Times New Roman" pitchFamily="18" charset="0"/>
                        <a:cs typeface="Times New Roman" pitchFamily="18" charset="0"/>
                      </a:endParaRPr>
                    </a:p>
                  </a:txBody>
                  <a:tcPr marT="60960" marB="6096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US" sz="2800" dirty="0">
                        <a:latin typeface="Times New Roman" pitchFamily="18" charset="0"/>
                        <a:cs typeface="Times New Roman" pitchFamily="18" charset="0"/>
                      </a:endParaRPr>
                    </a:p>
                  </a:txBody>
                  <a:tcPr marT="60960" marB="6096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 xmlns:a16="http://schemas.microsoft.com/office/drawing/2014/main" val="3397290104"/>
                  </a:ext>
                </a:extLst>
              </a:tr>
              <a:tr h="557684">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800" dirty="0" err="1">
                          <a:latin typeface="Times New Roman" pitchFamily="18" charset="0"/>
                          <a:cs typeface="Times New Roman" pitchFamily="18" charset="0"/>
                        </a:rPr>
                        <a:t>i</a:t>
                      </a:r>
                      <a:r>
                        <a:rPr lang="en-US" sz="2800" dirty="0">
                          <a:latin typeface="Times New Roman" pitchFamily="18" charset="0"/>
                          <a:cs typeface="Times New Roman" pitchFamily="18" charset="0"/>
                        </a:rPr>
                        <a:t> &gt; </a:t>
                      </a:r>
                      <a:r>
                        <a:rPr lang="en-US" sz="2800" dirty="0" err="1">
                          <a:latin typeface="Times New Roman" pitchFamily="18" charset="0"/>
                          <a:cs typeface="Times New Roman" pitchFamily="18" charset="0"/>
                        </a:rPr>
                        <a:t>i</a:t>
                      </a:r>
                      <a:r>
                        <a:rPr lang="en-US" sz="2800" baseline="-25000" dirty="0" err="1">
                          <a:latin typeface="Times New Roman" pitchFamily="18" charset="0"/>
                          <a:cs typeface="Times New Roman" pitchFamily="18" charset="0"/>
                        </a:rPr>
                        <a:t>th</a:t>
                      </a:r>
                      <a:endParaRPr lang="en-US" sz="2800" baseline="-25000" dirty="0">
                        <a:latin typeface="Times New Roman" pitchFamily="18" charset="0"/>
                        <a:cs typeface="Times New Roman" pitchFamily="18" charset="0"/>
                      </a:endParaRPr>
                    </a:p>
                  </a:txBody>
                  <a:tcPr marT="60960" marB="6096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US" sz="2800" dirty="0">
                        <a:latin typeface="Times New Roman" pitchFamily="18" charset="0"/>
                        <a:cs typeface="Times New Roman" pitchFamily="18" charset="0"/>
                      </a:endParaRPr>
                    </a:p>
                  </a:txBody>
                  <a:tcPr marT="60960" marB="6096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US" sz="2800" dirty="0">
                        <a:latin typeface="Times New Roman" pitchFamily="18" charset="0"/>
                        <a:cs typeface="Times New Roman" pitchFamily="18" charset="0"/>
                      </a:endParaRPr>
                    </a:p>
                  </a:txBody>
                  <a:tcPr marT="60960" marB="6096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 xmlns:a16="http://schemas.microsoft.com/office/drawing/2014/main" val="1600512205"/>
                  </a:ext>
                </a:extLst>
              </a:tr>
            </a:tbl>
          </a:graphicData>
        </a:graphic>
      </p:graphicFrame>
    </p:spTree>
    <p:extLst>
      <p:ext uri="{BB962C8B-B14F-4D97-AF65-F5344CB8AC3E}">
        <p14:creationId xmlns:p14="http://schemas.microsoft.com/office/powerpoint/2010/main" val="3359110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4000"/>
                                  </p:iterate>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par>
                          <p:cTn id="8" fill="hold">
                            <p:stCondLst>
                              <p:cond delay="1280"/>
                            </p:stCondLst>
                            <p:childTnLst>
                              <p:par>
                                <p:cTn id="9" presetID="22" presetClass="entr" presetSubtype="8" fill="hold" grpId="0" nodeType="afterEffect">
                                  <p:stCondLst>
                                    <p:cond delay="0"/>
                                  </p:stCondLst>
                                  <p:iterate type="lt">
                                    <p:tmPct val="4000"/>
                                  </p:iterate>
                                  <p:childTnLst>
                                    <p:set>
                                      <p:cBhvr>
                                        <p:cTn id="10" dur="1" fill="hold">
                                          <p:stCondLst>
                                            <p:cond delay="0"/>
                                          </p:stCondLst>
                                        </p:cTn>
                                        <p:tgtEl>
                                          <p:spTgt spid="14"/>
                                        </p:tgtEl>
                                        <p:attrNameLst>
                                          <p:attrName>style.visibility</p:attrName>
                                        </p:attrNameLst>
                                      </p:cBhvr>
                                      <p:to>
                                        <p:strVal val="visible"/>
                                      </p:to>
                                    </p:set>
                                    <p:animEffect transition="in" filter="wipe(left)">
                                      <p:cBhvr>
                                        <p:cTn id="11" dur="500"/>
                                        <p:tgtEl>
                                          <p:spTgt spid="14"/>
                                        </p:tgtEl>
                                      </p:cBhvr>
                                    </p:animEffect>
                                  </p:childTnLst>
                                </p:cTn>
                              </p:par>
                            </p:childTnLst>
                          </p:cTn>
                        </p:par>
                        <p:par>
                          <p:cTn id="12" fill="hold">
                            <p:stCondLst>
                              <p:cond delay="2660"/>
                            </p:stCondLst>
                            <p:childTnLst>
                              <p:par>
                                <p:cTn id="13" presetID="14" presetClass="entr" presetSubtype="1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childTnLst>
                          </p:cTn>
                        </p:par>
                        <p:par>
                          <p:cTn id="16" fill="hold">
                            <p:stCondLst>
                              <p:cond delay="3160"/>
                            </p:stCondLst>
                            <p:childTnLst>
                              <p:par>
                                <p:cTn id="17" presetID="22" presetClass="entr" presetSubtype="8" fill="hold" grpId="0" nodeType="afterEffect">
                                  <p:stCondLst>
                                    <p:cond delay="0"/>
                                  </p:stCondLst>
                                  <p:iterate type="lt">
                                    <p:tmPct val="4000"/>
                                  </p:iterate>
                                  <p:childTnLst>
                                    <p:set>
                                      <p:cBhvr>
                                        <p:cTn id="18" dur="1" fill="hold">
                                          <p:stCondLst>
                                            <p:cond delay="0"/>
                                          </p:stCondLst>
                                        </p:cTn>
                                        <p:tgtEl>
                                          <p:spTgt spid="15"/>
                                        </p:tgtEl>
                                        <p:attrNameLst>
                                          <p:attrName>style.visibility</p:attrName>
                                        </p:attrNameLst>
                                      </p:cBhvr>
                                      <p:to>
                                        <p:strVal val="visible"/>
                                      </p:to>
                                    </p:set>
                                    <p:animEffect transition="in" filter="wipe(left)">
                                      <p:cBhvr>
                                        <p:cTn id="19" dur="500"/>
                                        <p:tgtEl>
                                          <p:spTgt spid="15"/>
                                        </p:tgtEl>
                                      </p:cBhvr>
                                    </p:animEffect>
                                  </p:childTnLst>
                                </p:cTn>
                              </p:par>
                            </p:childTnLst>
                          </p:cTn>
                        </p:par>
                        <p:par>
                          <p:cTn id="20" fill="hold">
                            <p:stCondLst>
                              <p:cond delay="4300"/>
                            </p:stCondLst>
                            <p:childTnLst>
                              <p:par>
                                <p:cTn id="21" presetID="22" presetClass="entr" presetSubtype="8" fill="hold" grpId="0" nodeType="afterEffect">
                                  <p:stCondLst>
                                    <p:cond delay="0"/>
                                  </p:stCondLst>
                                  <p:iterate type="lt">
                                    <p:tmPct val="4000"/>
                                  </p:iterate>
                                  <p:childTnLst>
                                    <p:set>
                                      <p:cBhvr>
                                        <p:cTn id="22" dur="1" fill="hold">
                                          <p:stCondLst>
                                            <p:cond delay="0"/>
                                          </p:stCondLst>
                                        </p:cTn>
                                        <p:tgtEl>
                                          <p:spTgt spid="16"/>
                                        </p:tgtEl>
                                        <p:attrNameLst>
                                          <p:attrName>style.visibility</p:attrName>
                                        </p:attrNameLst>
                                      </p:cBhvr>
                                      <p:to>
                                        <p:strVal val="visible"/>
                                      </p:to>
                                    </p:set>
                                    <p:animEffect transition="in" filter="wipe(left)">
                                      <p:cBhvr>
                                        <p:cTn id="2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14" name="Google Shape;310;p38">
            <a:extLst>
              <a:ext uri="{FF2B5EF4-FFF2-40B4-BE49-F238E27FC236}">
                <a16:creationId xmlns="" xmlns:a16="http://schemas.microsoft.com/office/drawing/2014/main" id="{60F13E4F-11F8-77C3-CCAC-A1F73085493F}"/>
              </a:ext>
            </a:extLst>
          </p:cNvPr>
          <p:cNvSpPr txBox="1">
            <a:spLocks/>
          </p:cNvSpPr>
          <p:nvPr/>
        </p:nvSpPr>
        <p:spPr>
          <a:xfrm>
            <a:off x="14591" y="2"/>
            <a:ext cx="7715306" cy="64414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buClr>
                <a:srgbClr val="041B2D"/>
              </a:buClr>
            </a:pPr>
            <a:r>
              <a:rPr lang="vi-VN" sz="2800" kern="0" dirty="0" smtClean="0">
                <a:solidFill>
                  <a:srgbClr val="F8F8F8">
                    <a:lumMod val="10000"/>
                  </a:srgbClr>
                </a:solidFill>
                <a:latin typeface="Times New Roman" pitchFamily="18" charset="0"/>
                <a:cs typeface="Times New Roman" pitchFamily="18" charset="0"/>
              </a:rPr>
              <a:t>a</a:t>
            </a:r>
            <a:r>
              <a:rPr lang="en-US" sz="2800" kern="0" dirty="0" smtClean="0">
                <a:solidFill>
                  <a:srgbClr val="F8F8F8">
                    <a:lumMod val="10000"/>
                  </a:srgbClr>
                </a:solidFill>
                <a:latin typeface="Times New Roman" pitchFamily="18" charset="0"/>
                <a:cs typeface="Times New Roman" pitchFamily="18" charset="0"/>
              </a:rPr>
              <a:t>. </a:t>
            </a:r>
            <a:r>
              <a:rPr lang="en-US" sz="2800" kern="0" dirty="0" err="1">
                <a:solidFill>
                  <a:srgbClr val="F8F8F8">
                    <a:lumMod val="10000"/>
                  </a:srgbClr>
                </a:solidFill>
                <a:latin typeface="Times New Roman" pitchFamily="18" charset="0"/>
                <a:cs typeface="Times New Roman" pitchFamily="18" charset="0"/>
              </a:rPr>
              <a:t>Nêu</a:t>
            </a:r>
            <a:r>
              <a:rPr lang="en-US" sz="2800" kern="0" dirty="0">
                <a:solidFill>
                  <a:srgbClr val="F8F8F8">
                    <a:lumMod val="10000"/>
                  </a:srgbClr>
                </a:solidFill>
                <a:latin typeface="Times New Roman" pitchFamily="18" charset="0"/>
                <a:cs typeface="Times New Roman" pitchFamily="18" charset="0"/>
              </a:rPr>
              <a:t> </a:t>
            </a:r>
            <a:r>
              <a:rPr lang="en-US" sz="2800" kern="0" dirty="0" err="1">
                <a:solidFill>
                  <a:srgbClr val="F8F8F8">
                    <a:lumMod val="10000"/>
                  </a:srgbClr>
                </a:solidFill>
                <a:latin typeface="Times New Roman" pitchFamily="18" charset="0"/>
                <a:cs typeface="Times New Roman" pitchFamily="18" charset="0"/>
              </a:rPr>
              <a:t>đặc</a:t>
            </a:r>
            <a:r>
              <a:rPr lang="en-US" sz="2800" kern="0" dirty="0">
                <a:solidFill>
                  <a:srgbClr val="F8F8F8">
                    <a:lumMod val="10000"/>
                  </a:srgbClr>
                </a:solidFill>
                <a:latin typeface="Times New Roman" pitchFamily="18" charset="0"/>
                <a:cs typeface="Times New Roman" pitchFamily="18" charset="0"/>
              </a:rPr>
              <a:t> </a:t>
            </a:r>
            <a:r>
              <a:rPr lang="en-US" sz="2800" kern="0" dirty="0" err="1">
                <a:solidFill>
                  <a:srgbClr val="F8F8F8">
                    <a:lumMod val="10000"/>
                  </a:srgbClr>
                </a:solidFill>
                <a:latin typeface="Times New Roman" pitchFamily="18" charset="0"/>
                <a:cs typeface="Times New Roman" pitchFamily="18" charset="0"/>
              </a:rPr>
              <a:t>điểm</a:t>
            </a:r>
            <a:r>
              <a:rPr lang="en-US" sz="2800" kern="0" dirty="0">
                <a:solidFill>
                  <a:srgbClr val="F8F8F8">
                    <a:lumMod val="10000"/>
                  </a:srgbClr>
                </a:solidFill>
                <a:latin typeface="Times New Roman" pitchFamily="18" charset="0"/>
                <a:cs typeface="Times New Roman" pitchFamily="18" charset="0"/>
              </a:rPr>
              <a:t> </a:t>
            </a:r>
            <a:r>
              <a:rPr lang="en-US" sz="2800" kern="0" dirty="0" err="1">
                <a:solidFill>
                  <a:srgbClr val="F8F8F8">
                    <a:lumMod val="10000"/>
                  </a:srgbClr>
                </a:solidFill>
                <a:latin typeface="Times New Roman" pitchFamily="18" charset="0"/>
                <a:cs typeface="Times New Roman" pitchFamily="18" charset="0"/>
              </a:rPr>
              <a:t>nhìn</a:t>
            </a:r>
            <a:r>
              <a:rPr lang="en-US" sz="2800" kern="0" dirty="0">
                <a:solidFill>
                  <a:srgbClr val="F8F8F8">
                    <a:lumMod val="10000"/>
                  </a:srgbClr>
                </a:solidFill>
                <a:latin typeface="Times New Roman" pitchFamily="18" charset="0"/>
                <a:cs typeface="Times New Roman" pitchFamily="18" charset="0"/>
              </a:rPr>
              <a:t> </a:t>
            </a:r>
            <a:r>
              <a:rPr lang="en-US" sz="2800" kern="0" dirty="0" err="1">
                <a:solidFill>
                  <a:srgbClr val="F8F8F8">
                    <a:lumMod val="10000"/>
                  </a:srgbClr>
                </a:solidFill>
                <a:latin typeface="Times New Roman" pitchFamily="18" charset="0"/>
                <a:cs typeface="Times New Roman" pitchFamily="18" charset="0"/>
              </a:rPr>
              <a:t>thấy</a:t>
            </a:r>
            <a:r>
              <a:rPr lang="en-US" sz="2800" kern="0" dirty="0">
                <a:solidFill>
                  <a:srgbClr val="F8F8F8">
                    <a:lumMod val="10000"/>
                  </a:srgbClr>
                </a:solidFill>
                <a:latin typeface="Times New Roman" pitchFamily="18" charset="0"/>
                <a:cs typeface="Times New Roman" pitchFamily="18" charset="0"/>
              </a:rPr>
              <a:t> </a:t>
            </a:r>
            <a:r>
              <a:rPr lang="en-US" sz="2800" kern="0" dirty="0" err="1">
                <a:solidFill>
                  <a:srgbClr val="F8F8F8">
                    <a:lumMod val="10000"/>
                  </a:srgbClr>
                </a:solidFill>
                <a:latin typeface="Times New Roman" pitchFamily="18" charset="0"/>
                <a:cs typeface="Times New Roman" pitchFamily="18" charset="0"/>
              </a:rPr>
              <a:t>của</a:t>
            </a:r>
            <a:r>
              <a:rPr lang="en-US" sz="2800" kern="0" dirty="0">
                <a:solidFill>
                  <a:srgbClr val="F8F8F8">
                    <a:lumMod val="10000"/>
                  </a:srgbClr>
                </a:solidFill>
                <a:latin typeface="Times New Roman" pitchFamily="18" charset="0"/>
                <a:cs typeface="Times New Roman" pitchFamily="18" charset="0"/>
              </a:rPr>
              <a:t> </a:t>
            </a:r>
            <a:r>
              <a:rPr lang="en-US" sz="2800" kern="0" dirty="0" err="1">
                <a:solidFill>
                  <a:srgbClr val="F8F8F8">
                    <a:lumMod val="10000"/>
                  </a:srgbClr>
                </a:solidFill>
                <a:latin typeface="Times New Roman" pitchFamily="18" charset="0"/>
                <a:cs typeface="Times New Roman" pitchFamily="18" charset="0"/>
              </a:rPr>
              <a:t>chùm</a:t>
            </a:r>
            <a:r>
              <a:rPr lang="en-US" sz="2800" kern="0" dirty="0">
                <a:solidFill>
                  <a:srgbClr val="F8F8F8">
                    <a:lumMod val="10000"/>
                  </a:srgbClr>
                </a:solidFill>
                <a:latin typeface="Times New Roman" pitchFamily="18" charset="0"/>
                <a:cs typeface="Times New Roman" pitchFamily="18" charset="0"/>
              </a:rPr>
              <a:t> </a:t>
            </a:r>
            <a:r>
              <a:rPr lang="en-US" sz="2800" kern="0" dirty="0" err="1">
                <a:solidFill>
                  <a:srgbClr val="F8F8F8">
                    <a:lumMod val="10000"/>
                  </a:srgbClr>
                </a:solidFill>
                <a:latin typeface="Times New Roman" pitchFamily="18" charset="0"/>
                <a:cs typeface="Times New Roman" pitchFamily="18" charset="0"/>
              </a:rPr>
              <a:t>sáng</a:t>
            </a:r>
            <a:r>
              <a:rPr lang="en-US" sz="2800" kern="0" dirty="0">
                <a:solidFill>
                  <a:srgbClr val="F8F8F8">
                    <a:lumMod val="10000"/>
                  </a:srgbClr>
                </a:solidFill>
                <a:latin typeface="Times New Roman" pitchFamily="18" charset="0"/>
                <a:cs typeface="Times New Roman" pitchFamily="18" charset="0"/>
              </a:rPr>
              <a:t> </a:t>
            </a:r>
            <a:r>
              <a:rPr lang="en-US" sz="2800" kern="0" dirty="0" err="1">
                <a:solidFill>
                  <a:srgbClr val="F8F8F8">
                    <a:lumMod val="10000"/>
                  </a:srgbClr>
                </a:solidFill>
                <a:latin typeface="Times New Roman" pitchFamily="18" charset="0"/>
                <a:cs typeface="Times New Roman" pitchFamily="18" charset="0"/>
              </a:rPr>
              <a:t>khúc</a:t>
            </a:r>
            <a:r>
              <a:rPr lang="en-US" sz="2800" kern="0" dirty="0">
                <a:solidFill>
                  <a:srgbClr val="F8F8F8">
                    <a:lumMod val="10000"/>
                  </a:srgbClr>
                </a:solidFill>
                <a:latin typeface="Times New Roman" pitchFamily="18" charset="0"/>
                <a:cs typeface="Times New Roman" pitchFamily="18" charset="0"/>
              </a:rPr>
              <a:t> </a:t>
            </a:r>
            <a:r>
              <a:rPr lang="en-US" sz="2800" kern="0" dirty="0" err="1">
                <a:solidFill>
                  <a:srgbClr val="F8F8F8">
                    <a:lumMod val="10000"/>
                  </a:srgbClr>
                </a:solidFill>
                <a:latin typeface="Times New Roman" pitchFamily="18" charset="0"/>
                <a:cs typeface="Times New Roman" pitchFamily="18" charset="0"/>
              </a:rPr>
              <a:t>xạ</a:t>
            </a:r>
            <a:r>
              <a:rPr lang="en-US" sz="2800" kern="0" dirty="0">
                <a:solidFill>
                  <a:srgbClr val="F8F8F8">
                    <a:lumMod val="10000"/>
                  </a:srgbClr>
                </a:solidFill>
                <a:latin typeface="Times New Roman" pitchFamily="18" charset="0"/>
                <a:cs typeface="Times New Roman" pitchFamily="18" charset="0"/>
              </a:rPr>
              <a:t> </a:t>
            </a:r>
            <a:r>
              <a:rPr lang="en-US" sz="2800" kern="0" dirty="0" err="1">
                <a:solidFill>
                  <a:srgbClr val="F8F8F8">
                    <a:lumMod val="10000"/>
                  </a:srgbClr>
                </a:solidFill>
                <a:latin typeface="Times New Roman" pitchFamily="18" charset="0"/>
                <a:cs typeface="Times New Roman" pitchFamily="18" charset="0"/>
              </a:rPr>
              <a:t>và</a:t>
            </a:r>
            <a:r>
              <a:rPr lang="en-US" sz="2800" kern="0" dirty="0">
                <a:solidFill>
                  <a:srgbClr val="F8F8F8">
                    <a:lumMod val="10000"/>
                  </a:srgbClr>
                </a:solidFill>
                <a:latin typeface="Times New Roman" pitchFamily="18" charset="0"/>
                <a:cs typeface="Times New Roman" pitchFamily="18" charset="0"/>
              </a:rPr>
              <a:t> </a:t>
            </a:r>
            <a:r>
              <a:rPr lang="en-US" sz="2800" kern="0" dirty="0" err="1">
                <a:solidFill>
                  <a:srgbClr val="F8F8F8">
                    <a:lumMod val="10000"/>
                  </a:srgbClr>
                </a:solidFill>
                <a:latin typeface="Times New Roman" pitchFamily="18" charset="0"/>
                <a:cs typeface="Times New Roman" pitchFamily="18" charset="0"/>
              </a:rPr>
              <a:t>phản</a:t>
            </a:r>
            <a:r>
              <a:rPr lang="en-US" sz="2800" kern="0" dirty="0">
                <a:solidFill>
                  <a:srgbClr val="F8F8F8">
                    <a:lumMod val="10000"/>
                  </a:srgbClr>
                </a:solidFill>
                <a:latin typeface="Times New Roman" pitchFamily="18" charset="0"/>
                <a:cs typeface="Times New Roman" pitchFamily="18" charset="0"/>
              </a:rPr>
              <a:t> </a:t>
            </a:r>
            <a:r>
              <a:rPr lang="en-US" sz="2800" kern="0" dirty="0" err="1">
                <a:solidFill>
                  <a:srgbClr val="F8F8F8">
                    <a:lumMod val="10000"/>
                  </a:srgbClr>
                </a:solidFill>
                <a:latin typeface="Times New Roman" pitchFamily="18" charset="0"/>
                <a:cs typeface="Times New Roman" pitchFamily="18" charset="0"/>
              </a:rPr>
              <a:t>xạ</a:t>
            </a:r>
            <a:endParaRPr lang="en-US" sz="2800" kern="0" dirty="0">
              <a:solidFill>
                <a:srgbClr val="F8F8F8">
                  <a:lumMod val="10000"/>
                </a:srgbClr>
              </a:solidFill>
              <a:latin typeface="Times New Roman" pitchFamily="18" charset="0"/>
              <a:cs typeface="Times New Roman" pitchFamily="18" charset="0"/>
            </a:endParaRPr>
          </a:p>
        </p:txBody>
      </p:sp>
      <p:sp>
        <p:nvSpPr>
          <p:cNvPr id="15" name="Google Shape;310;p38">
            <a:extLst>
              <a:ext uri="{FF2B5EF4-FFF2-40B4-BE49-F238E27FC236}">
                <a16:creationId xmlns="" xmlns:a16="http://schemas.microsoft.com/office/drawing/2014/main" id="{64FA5A5A-08B8-9CD4-EEAC-A7E38382E2DC}"/>
              </a:ext>
            </a:extLst>
          </p:cNvPr>
          <p:cNvSpPr txBox="1">
            <a:spLocks/>
          </p:cNvSpPr>
          <p:nvPr/>
        </p:nvSpPr>
        <p:spPr>
          <a:xfrm>
            <a:off x="550004" y="4493571"/>
            <a:ext cx="7511673" cy="64414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buClr>
                <a:srgbClr val="041B2D"/>
              </a:buClr>
            </a:pPr>
            <a:r>
              <a:rPr lang="vi-VN" sz="2800" kern="0" dirty="0" smtClean="0">
                <a:solidFill>
                  <a:srgbClr val="F8F8F8">
                    <a:lumMod val="10000"/>
                  </a:srgbClr>
                </a:solidFill>
                <a:latin typeface="Times New Roman" pitchFamily="18" charset="0"/>
                <a:cs typeface="Times New Roman" pitchFamily="18" charset="0"/>
              </a:rPr>
              <a:t>b</a:t>
            </a:r>
            <a:r>
              <a:rPr lang="en-US" sz="2800" kern="0" dirty="0" smtClean="0">
                <a:solidFill>
                  <a:srgbClr val="F8F8F8">
                    <a:lumMod val="10000"/>
                  </a:srgbClr>
                </a:solidFill>
                <a:latin typeface="Times New Roman" pitchFamily="18" charset="0"/>
                <a:cs typeface="Times New Roman" pitchFamily="18" charset="0"/>
              </a:rPr>
              <a:t>.</a:t>
            </a:r>
            <a:r>
              <a:rPr lang="vi-VN" sz="2800" kern="0" dirty="0" smtClean="0">
                <a:solidFill>
                  <a:srgbClr val="F8F8F8">
                    <a:lumMod val="10000"/>
                  </a:srgbClr>
                </a:solidFill>
                <a:latin typeface="Times New Roman" pitchFamily="18" charset="0"/>
                <a:cs typeface="Times New Roman" pitchFamily="18" charset="0"/>
              </a:rPr>
              <a:t> </a:t>
            </a:r>
            <a:r>
              <a:rPr lang="vi-VN" sz="2800" kern="0" dirty="0">
                <a:solidFill>
                  <a:srgbClr val="F8F8F8">
                    <a:lumMod val="10000"/>
                  </a:srgbClr>
                </a:solidFill>
                <a:latin typeface="Times New Roman" pitchFamily="18" charset="0"/>
                <a:cs typeface="Times New Roman" pitchFamily="18" charset="0"/>
              </a:rPr>
              <a:t>Góc khúc xạ lớn hơn góc tới</a:t>
            </a:r>
            <a:endParaRPr lang="en-US" sz="2800" kern="0" dirty="0">
              <a:solidFill>
                <a:srgbClr val="F8F8F8">
                  <a:lumMod val="10000"/>
                </a:srgbClr>
              </a:solidFill>
              <a:latin typeface="Times New Roman" pitchFamily="18" charset="0"/>
              <a:cs typeface="Times New Roman" pitchFamily="18" charset="0"/>
            </a:endParaRPr>
          </a:p>
        </p:txBody>
      </p:sp>
      <p:sp>
        <p:nvSpPr>
          <p:cNvPr id="16" name="Google Shape;310;p38">
            <a:extLst>
              <a:ext uri="{FF2B5EF4-FFF2-40B4-BE49-F238E27FC236}">
                <a16:creationId xmlns="" xmlns:a16="http://schemas.microsoft.com/office/drawing/2014/main" id="{FC003C79-739D-8F53-3E34-E007481D62EE}"/>
              </a:ext>
            </a:extLst>
          </p:cNvPr>
          <p:cNvSpPr txBox="1">
            <a:spLocks/>
          </p:cNvSpPr>
          <p:nvPr/>
        </p:nvSpPr>
        <p:spPr>
          <a:xfrm>
            <a:off x="549950" y="5137719"/>
            <a:ext cx="8516678" cy="64414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buClr>
                <a:srgbClr val="041B2D"/>
              </a:buClr>
            </a:pPr>
            <a:r>
              <a:rPr lang="vi-VN" sz="2800" kern="0" dirty="0" smtClean="0">
                <a:solidFill>
                  <a:srgbClr val="F8F8F8">
                    <a:lumMod val="10000"/>
                  </a:srgbClr>
                </a:solidFill>
                <a:latin typeface="Times New Roman" pitchFamily="18" charset="0"/>
                <a:cs typeface="Times New Roman" pitchFamily="18" charset="0"/>
              </a:rPr>
              <a:t>c</a:t>
            </a:r>
            <a:r>
              <a:rPr lang="en-US" sz="2800" kern="0" dirty="0" smtClean="0">
                <a:solidFill>
                  <a:srgbClr val="F8F8F8">
                    <a:lumMod val="10000"/>
                  </a:srgbClr>
                </a:solidFill>
                <a:latin typeface="Times New Roman" pitchFamily="18" charset="0"/>
                <a:cs typeface="Times New Roman" pitchFamily="18" charset="0"/>
              </a:rPr>
              <a:t>. </a:t>
            </a:r>
            <a:r>
              <a:rPr lang="vi-VN" sz="2800" kern="0" dirty="0">
                <a:solidFill>
                  <a:srgbClr val="F8F8F8">
                    <a:lumMod val="10000"/>
                  </a:srgbClr>
                </a:solidFill>
                <a:latin typeface="Times New Roman" pitchFamily="18" charset="0"/>
                <a:cs typeface="Times New Roman" pitchFamily="18" charset="0"/>
              </a:rPr>
              <a:t>Khi chiếu góc tới bằng góc i</a:t>
            </a:r>
            <a:r>
              <a:rPr lang="vi-VN" sz="2800" kern="0" baseline="-25000" dirty="0">
                <a:solidFill>
                  <a:srgbClr val="F8F8F8">
                    <a:lumMod val="10000"/>
                  </a:srgbClr>
                </a:solidFill>
                <a:latin typeface="Times New Roman" pitchFamily="18" charset="0"/>
                <a:cs typeface="Times New Roman" pitchFamily="18" charset="0"/>
              </a:rPr>
              <a:t>th</a:t>
            </a:r>
            <a:r>
              <a:rPr lang="vi-VN" sz="2800" kern="0" dirty="0">
                <a:solidFill>
                  <a:srgbClr val="F8F8F8">
                    <a:lumMod val="10000"/>
                  </a:srgbClr>
                </a:solidFill>
                <a:latin typeface="Times New Roman" pitchFamily="18" charset="0"/>
                <a:cs typeface="Times New Roman" pitchFamily="18" charset="0"/>
              </a:rPr>
              <a:t> thì xảy ra hiện tượng chỉ có tia phản xạ</a:t>
            </a:r>
            <a:endParaRPr lang="en-US" sz="2800" kern="0" dirty="0">
              <a:solidFill>
                <a:srgbClr val="F8F8F8">
                  <a:lumMod val="10000"/>
                </a:srgbClr>
              </a:solidFill>
              <a:latin typeface="Times New Roman" pitchFamily="18" charset="0"/>
              <a:cs typeface="Times New Roman" pitchFamily="18" charset="0"/>
            </a:endParaRPr>
          </a:p>
        </p:txBody>
      </p:sp>
      <p:graphicFrame>
        <p:nvGraphicFramePr>
          <p:cNvPr id="3" name="Table 2">
            <a:extLst>
              <a:ext uri="{FF2B5EF4-FFF2-40B4-BE49-F238E27FC236}">
                <a16:creationId xmlns="" xmlns:a16="http://schemas.microsoft.com/office/drawing/2014/main" id="{D2E17008-0A89-098C-AEFD-AC9B01FC94A9}"/>
              </a:ext>
            </a:extLst>
          </p:cNvPr>
          <p:cNvGraphicFramePr>
            <a:graphicFrameLocks noGrp="1"/>
          </p:cNvGraphicFramePr>
          <p:nvPr>
            <p:extLst>
              <p:ext uri="{D42A27DB-BD31-4B8C-83A1-F6EECF244321}">
                <p14:modId xmlns:p14="http://schemas.microsoft.com/office/powerpoint/2010/main" val="1554734811"/>
              </p:ext>
            </p:extLst>
          </p:nvPr>
        </p:nvGraphicFramePr>
        <p:xfrm>
          <a:off x="14647" y="1094891"/>
          <a:ext cx="9008561" cy="3245136"/>
        </p:xfrm>
        <a:graphic>
          <a:graphicData uri="http://schemas.openxmlformats.org/drawingml/2006/table">
            <a:tbl>
              <a:tblPr firstRow="1" bandRow="1"/>
              <a:tblGrid>
                <a:gridCol w="1439175">
                  <a:extLst>
                    <a:ext uri="{9D8B030D-6E8A-4147-A177-3AD203B41FA5}">
                      <a16:colId xmlns="" xmlns:a16="http://schemas.microsoft.com/office/drawing/2014/main" val="4061387204"/>
                    </a:ext>
                  </a:extLst>
                </a:gridCol>
                <a:gridCol w="3831151">
                  <a:extLst>
                    <a:ext uri="{9D8B030D-6E8A-4147-A177-3AD203B41FA5}">
                      <a16:colId xmlns="" xmlns:a16="http://schemas.microsoft.com/office/drawing/2014/main" val="3481903639"/>
                    </a:ext>
                  </a:extLst>
                </a:gridCol>
                <a:gridCol w="3738235">
                  <a:extLst>
                    <a:ext uri="{9D8B030D-6E8A-4147-A177-3AD203B41FA5}">
                      <a16:colId xmlns="" xmlns:a16="http://schemas.microsoft.com/office/drawing/2014/main" val="812900799"/>
                    </a:ext>
                  </a:extLst>
                </a:gridCol>
              </a:tblGrid>
              <a:tr h="756592">
                <a:tc>
                  <a:txBody>
                    <a:bodyPr/>
                    <a:lstStyle/>
                    <a:p>
                      <a:pPr algn="ctr"/>
                      <a:r>
                        <a:rPr lang="en-US" sz="2800" b="1" dirty="0" err="1" smtClean="0">
                          <a:latin typeface="Times New Roman" pitchFamily="18" charset="0"/>
                          <a:cs typeface="Times New Roman" pitchFamily="18" charset="0"/>
                        </a:rPr>
                        <a:t>Góc</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tới</a:t>
                      </a:r>
                      <a:endParaRPr lang="en-US" sz="2800" b="1" dirty="0">
                        <a:latin typeface="Times New Roman" pitchFamily="18" charset="0"/>
                        <a:cs typeface="Times New Roman" pitchFamily="18" charset="0"/>
                      </a:endParaRPr>
                    </a:p>
                  </a:txBody>
                  <a:tcPr marT="60960" marB="6096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D757"/>
                    </a:solidFill>
                  </a:tcPr>
                </a:tc>
                <a:tc>
                  <a:txBody>
                    <a:bodyPr/>
                    <a:lstStyle/>
                    <a:p>
                      <a:pPr algn="ctr"/>
                      <a:r>
                        <a:rPr lang="en-US" sz="2800" b="1" dirty="0" smtClean="0">
                          <a:latin typeface="Times New Roman" pitchFamily="18" charset="0"/>
                          <a:cs typeface="Times New Roman" pitchFamily="18" charset="0"/>
                        </a:rPr>
                        <a:t>Tia </a:t>
                      </a:r>
                      <a:r>
                        <a:rPr lang="en-US" sz="2800" b="1" dirty="0" err="1" smtClean="0">
                          <a:latin typeface="Times New Roman" pitchFamily="18" charset="0"/>
                          <a:cs typeface="Times New Roman" pitchFamily="18" charset="0"/>
                        </a:rPr>
                        <a:t>khúc</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xạ</a:t>
                      </a:r>
                      <a:endParaRPr lang="en-US" sz="2800" b="1" dirty="0">
                        <a:latin typeface="Times New Roman" pitchFamily="18" charset="0"/>
                        <a:cs typeface="Times New Roman" pitchFamily="18" charset="0"/>
                      </a:endParaRPr>
                    </a:p>
                  </a:txBody>
                  <a:tcPr marT="60960" marB="6096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D757"/>
                    </a:solidFill>
                  </a:tcPr>
                </a:tc>
                <a:tc>
                  <a:txBody>
                    <a:bodyPr/>
                    <a:lstStyle/>
                    <a:p>
                      <a:pPr algn="ctr"/>
                      <a:r>
                        <a:rPr lang="en-US" sz="2800" b="1" dirty="0">
                          <a:latin typeface="Times New Roman" pitchFamily="18" charset="0"/>
                          <a:cs typeface="Times New Roman" pitchFamily="18" charset="0"/>
                        </a:rPr>
                        <a:t>Tia </a:t>
                      </a:r>
                      <a:r>
                        <a:rPr lang="en-US" sz="2800" b="1" dirty="0" err="1">
                          <a:latin typeface="Times New Roman" pitchFamily="18" charset="0"/>
                          <a:cs typeface="Times New Roman" pitchFamily="18" charset="0"/>
                        </a:rPr>
                        <a:t>phản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xạ</a:t>
                      </a:r>
                      <a:endParaRPr lang="en-US" sz="2800" b="1" dirty="0">
                        <a:latin typeface="Times New Roman" pitchFamily="18" charset="0"/>
                        <a:cs typeface="Times New Roman" pitchFamily="18" charset="0"/>
                      </a:endParaRPr>
                    </a:p>
                  </a:txBody>
                  <a:tcPr marT="60960" marB="6096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D757"/>
                    </a:solidFill>
                  </a:tcPr>
                </a:tc>
                <a:extLst>
                  <a:ext uri="{0D108BD9-81ED-4DB2-BD59-A6C34878D82A}">
                    <a16:rowId xmlns="" xmlns:a16="http://schemas.microsoft.com/office/drawing/2014/main" val="1699504275"/>
                  </a:ext>
                </a:extLst>
              </a:tr>
              <a:tr h="975360">
                <a:tc>
                  <a:txBody>
                    <a:bodyPr/>
                    <a:lstStyle/>
                    <a:p>
                      <a:pPr algn="ctr"/>
                      <a:r>
                        <a:rPr lang="en-US" sz="2800" dirty="0">
                          <a:latin typeface="Times New Roman" pitchFamily="18" charset="0"/>
                          <a:cs typeface="Times New Roman" pitchFamily="18" charset="0"/>
                        </a:rPr>
                        <a:t>i </a:t>
                      </a:r>
                      <a:r>
                        <a:rPr lang="en-US" sz="2800" dirty="0" err="1" smtClean="0">
                          <a:latin typeface="Times New Roman" pitchFamily="18" charset="0"/>
                          <a:cs typeface="Times New Roman" pitchFamily="18" charset="0"/>
                        </a:rPr>
                        <a:t>nhỏ</a:t>
                      </a:r>
                      <a:endParaRPr lang="en-US" sz="2800" dirty="0" smtClean="0">
                        <a:latin typeface="Times New Roman" pitchFamily="18" charset="0"/>
                        <a:cs typeface="Times New Roman" pitchFamily="18" charset="0"/>
                      </a:endParaRPr>
                    </a:p>
                    <a:p>
                      <a:pPr algn="ctr"/>
                      <a:endParaRPr lang="en-US" sz="2800" dirty="0">
                        <a:latin typeface="Times New Roman" pitchFamily="18" charset="0"/>
                        <a:cs typeface="Times New Roman" pitchFamily="18" charset="0"/>
                      </a:endParaRPr>
                    </a:p>
                  </a:txBody>
                  <a:tcPr marT="60960" marB="6096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US" sz="2800" dirty="0">
                        <a:latin typeface="Times New Roman" pitchFamily="18" charset="0"/>
                        <a:cs typeface="Times New Roman" pitchFamily="18" charset="0"/>
                      </a:endParaRPr>
                    </a:p>
                  </a:txBody>
                  <a:tcPr marT="60960" marB="6096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US" sz="2800" dirty="0">
                        <a:latin typeface="Times New Roman" pitchFamily="18" charset="0"/>
                        <a:cs typeface="Times New Roman" pitchFamily="18" charset="0"/>
                      </a:endParaRPr>
                    </a:p>
                  </a:txBody>
                  <a:tcPr marT="60960" marB="6096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 xmlns:a16="http://schemas.microsoft.com/office/drawing/2014/main" val="2208561165"/>
                  </a:ext>
                </a:extLst>
              </a:tr>
              <a:tr h="756592">
                <a:tc>
                  <a:txBody>
                    <a:bodyPr/>
                    <a:lstStyle/>
                    <a:p>
                      <a:pPr algn="ctr"/>
                      <a:r>
                        <a:rPr lang="en-US" sz="2800" dirty="0" err="1">
                          <a:latin typeface="Times New Roman" pitchFamily="18" charset="0"/>
                          <a:cs typeface="Times New Roman" pitchFamily="18" charset="0"/>
                        </a:rPr>
                        <a:t>i</a:t>
                      </a:r>
                      <a:r>
                        <a:rPr lang="en-US" sz="2800" dirty="0">
                          <a:latin typeface="Times New Roman" pitchFamily="18" charset="0"/>
                          <a:cs typeface="Times New Roman" pitchFamily="18" charset="0"/>
                        </a:rPr>
                        <a:t> = </a:t>
                      </a:r>
                      <a:r>
                        <a:rPr lang="en-US" sz="2800" dirty="0" err="1">
                          <a:latin typeface="Times New Roman" pitchFamily="18" charset="0"/>
                          <a:cs typeface="Times New Roman" pitchFamily="18" charset="0"/>
                        </a:rPr>
                        <a:t>i</a:t>
                      </a:r>
                      <a:r>
                        <a:rPr lang="en-US" sz="2800" baseline="-25000" dirty="0" err="1">
                          <a:latin typeface="Times New Roman" pitchFamily="18" charset="0"/>
                          <a:cs typeface="Times New Roman" pitchFamily="18" charset="0"/>
                        </a:rPr>
                        <a:t>th</a:t>
                      </a:r>
                      <a:endParaRPr lang="en-US" sz="2800" baseline="-25000" dirty="0">
                        <a:latin typeface="Times New Roman" pitchFamily="18" charset="0"/>
                        <a:cs typeface="Times New Roman" pitchFamily="18" charset="0"/>
                      </a:endParaRPr>
                    </a:p>
                  </a:txBody>
                  <a:tcPr marT="60960" marB="6096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US" sz="2800" dirty="0">
                        <a:latin typeface="Times New Roman" pitchFamily="18" charset="0"/>
                        <a:cs typeface="Times New Roman" pitchFamily="18" charset="0"/>
                      </a:endParaRPr>
                    </a:p>
                  </a:txBody>
                  <a:tcPr marT="60960" marB="6096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US" sz="2800" dirty="0">
                        <a:latin typeface="Times New Roman" pitchFamily="18" charset="0"/>
                        <a:cs typeface="Times New Roman" pitchFamily="18" charset="0"/>
                      </a:endParaRPr>
                    </a:p>
                  </a:txBody>
                  <a:tcPr marT="60960" marB="6096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 xmlns:a16="http://schemas.microsoft.com/office/drawing/2014/main" val="3397290104"/>
                  </a:ext>
                </a:extLst>
              </a:tr>
              <a:tr h="756592">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800" dirty="0" err="1">
                          <a:latin typeface="Times New Roman" pitchFamily="18" charset="0"/>
                          <a:cs typeface="Times New Roman" pitchFamily="18" charset="0"/>
                        </a:rPr>
                        <a:t>i</a:t>
                      </a:r>
                      <a:r>
                        <a:rPr lang="en-US" sz="2800" dirty="0">
                          <a:latin typeface="Times New Roman" pitchFamily="18" charset="0"/>
                          <a:cs typeface="Times New Roman" pitchFamily="18" charset="0"/>
                        </a:rPr>
                        <a:t> &gt; </a:t>
                      </a:r>
                      <a:r>
                        <a:rPr lang="en-US" sz="2800" dirty="0" err="1">
                          <a:latin typeface="Times New Roman" pitchFamily="18" charset="0"/>
                          <a:cs typeface="Times New Roman" pitchFamily="18" charset="0"/>
                        </a:rPr>
                        <a:t>i</a:t>
                      </a:r>
                      <a:r>
                        <a:rPr lang="en-US" sz="2800" baseline="-25000" dirty="0" err="1">
                          <a:latin typeface="Times New Roman" pitchFamily="18" charset="0"/>
                          <a:cs typeface="Times New Roman" pitchFamily="18" charset="0"/>
                        </a:rPr>
                        <a:t>th</a:t>
                      </a:r>
                      <a:endParaRPr lang="en-US" sz="2800" baseline="-25000" dirty="0">
                        <a:latin typeface="Times New Roman" pitchFamily="18" charset="0"/>
                        <a:cs typeface="Times New Roman" pitchFamily="18" charset="0"/>
                      </a:endParaRPr>
                    </a:p>
                  </a:txBody>
                  <a:tcPr marT="60960" marB="6096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US" sz="2800" dirty="0">
                        <a:latin typeface="Times New Roman" pitchFamily="18" charset="0"/>
                        <a:cs typeface="Times New Roman" pitchFamily="18" charset="0"/>
                      </a:endParaRPr>
                    </a:p>
                  </a:txBody>
                  <a:tcPr marT="60960" marB="6096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US" sz="2800" dirty="0">
                        <a:latin typeface="Times New Roman" pitchFamily="18" charset="0"/>
                        <a:cs typeface="Times New Roman" pitchFamily="18" charset="0"/>
                      </a:endParaRPr>
                    </a:p>
                  </a:txBody>
                  <a:tcPr marT="60960" marB="6096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 xmlns:a16="http://schemas.microsoft.com/office/drawing/2014/main" val="1600512205"/>
                  </a:ext>
                </a:extLst>
              </a:tr>
            </a:tbl>
          </a:graphicData>
        </a:graphic>
      </p:graphicFrame>
      <p:sp>
        <p:nvSpPr>
          <p:cNvPr id="5" name="Google Shape;310;p38">
            <a:extLst>
              <a:ext uri="{FF2B5EF4-FFF2-40B4-BE49-F238E27FC236}">
                <a16:creationId xmlns="" xmlns:a16="http://schemas.microsoft.com/office/drawing/2014/main" id="{0B1341B8-512C-05E3-9DF4-9B4A6B940E05}"/>
              </a:ext>
            </a:extLst>
          </p:cNvPr>
          <p:cNvSpPr txBox="1">
            <a:spLocks/>
          </p:cNvSpPr>
          <p:nvPr/>
        </p:nvSpPr>
        <p:spPr>
          <a:xfrm>
            <a:off x="1447800" y="1905003"/>
            <a:ext cx="3812170" cy="64414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lgn="ctr">
              <a:lnSpc>
                <a:spcPct val="100000"/>
              </a:lnSpc>
              <a:buClr>
                <a:srgbClr val="041B2D"/>
              </a:buClr>
            </a:pPr>
            <a:r>
              <a:rPr lang="en-US" sz="2800" kern="0" dirty="0" err="1">
                <a:solidFill>
                  <a:srgbClr val="C00000"/>
                </a:solidFill>
                <a:latin typeface="Times New Roman" pitchFamily="18" charset="0"/>
                <a:cs typeface="Times New Roman" pitchFamily="18" charset="0"/>
              </a:rPr>
              <a:t>Độ</a:t>
            </a:r>
            <a:r>
              <a:rPr lang="en-US" sz="2800" kern="0" dirty="0">
                <a:solidFill>
                  <a:srgbClr val="C00000"/>
                </a:solidFill>
                <a:latin typeface="Times New Roman" pitchFamily="18" charset="0"/>
                <a:cs typeface="Times New Roman" pitchFamily="18" charset="0"/>
              </a:rPr>
              <a:t> </a:t>
            </a:r>
            <a:r>
              <a:rPr lang="en-US" sz="2800" kern="0" dirty="0" err="1">
                <a:solidFill>
                  <a:srgbClr val="C00000"/>
                </a:solidFill>
                <a:latin typeface="Times New Roman" pitchFamily="18" charset="0"/>
                <a:cs typeface="Times New Roman" pitchFamily="18" charset="0"/>
              </a:rPr>
              <a:t>sáng</a:t>
            </a:r>
            <a:r>
              <a:rPr lang="en-US" sz="2800" kern="0" dirty="0">
                <a:solidFill>
                  <a:srgbClr val="C00000"/>
                </a:solidFill>
                <a:latin typeface="Times New Roman" pitchFamily="18" charset="0"/>
                <a:cs typeface="Times New Roman" pitchFamily="18" charset="0"/>
              </a:rPr>
              <a:t> </a:t>
            </a:r>
            <a:r>
              <a:rPr lang="en-US" sz="2800" kern="0" dirty="0" err="1">
                <a:solidFill>
                  <a:srgbClr val="C00000"/>
                </a:solidFill>
                <a:latin typeface="Times New Roman" pitchFamily="18" charset="0"/>
                <a:cs typeface="Times New Roman" pitchFamily="18" charset="0"/>
              </a:rPr>
              <a:t>giảm</a:t>
            </a:r>
            <a:r>
              <a:rPr lang="en-US" sz="2800" kern="0" dirty="0">
                <a:solidFill>
                  <a:srgbClr val="C00000"/>
                </a:solidFill>
                <a:latin typeface="Times New Roman" pitchFamily="18" charset="0"/>
                <a:cs typeface="Times New Roman" pitchFamily="18" charset="0"/>
              </a:rPr>
              <a:t> </a:t>
            </a:r>
            <a:r>
              <a:rPr lang="en-US" sz="2800" kern="0" dirty="0" err="1">
                <a:solidFill>
                  <a:srgbClr val="C00000"/>
                </a:solidFill>
                <a:latin typeface="Times New Roman" pitchFamily="18" charset="0"/>
                <a:cs typeface="Times New Roman" pitchFamily="18" charset="0"/>
              </a:rPr>
              <a:t>dần</a:t>
            </a:r>
            <a:r>
              <a:rPr lang="en-US" sz="2800" kern="0" dirty="0">
                <a:solidFill>
                  <a:srgbClr val="C00000"/>
                </a:solidFill>
                <a:latin typeface="Times New Roman" pitchFamily="18" charset="0"/>
                <a:cs typeface="Times New Roman" pitchFamily="18" charset="0"/>
              </a:rPr>
              <a:t> </a:t>
            </a:r>
            <a:r>
              <a:rPr lang="en-US" sz="2800" kern="0" dirty="0" err="1">
                <a:solidFill>
                  <a:srgbClr val="C00000"/>
                </a:solidFill>
                <a:latin typeface="Times New Roman" pitchFamily="18" charset="0"/>
                <a:cs typeface="Times New Roman" pitchFamily="18" charset="0"/>
              </a:rPr>
              <a:t>khi</a:t>
            </a:r>
            <a:r>
              <a:rPr lang="en-US" sz="2800" kern="0" dirty="0">
                <a:solidFill>
                  <a:srgbClr val="C00000"/>
                </a:solidFill>
                <a:latin typeface="Times New Roman" pitchFamily="18" charset="0"/>
                <a:cs typeface="Times New Roman" pitchFamily="18" charset="0"/>
              </a:rPr>
              <a:t> </a:t>
            </a:r>
            <a:r>
              <a:rPr lang="en-US" sz="2800" kern="0" dirty="0" err="1">
                <a:solidFill>
                  <a:srgbClr val="C00000"/>
                </a:solidFill>
                <a:latin typeface="Times New Roman" pitchFamily="18" charset="0"/>
                <a:cs typeface="Times New Roman" pitchFamily="18" charset="0"/>
              </a:rPr>
              <a:t>tăng</a:t>
            </a:r>
            <a:r>
              <a:rPr lang="en-US" sz="2800" kern="0" dirty="0">
                <a:solidFill>
                  <a:srgbClr val="C00000"/>
                </a:solidFill>
                <a:latin typeface="Times New Roman" pitchFamily="18" charset="0"/>
                <a:cs typeface="Times New Roman" pitchFamily="18" charset="0"/>
              </a:rPr>
              <a:t> </a:t>
            </a:r>
            <a:r>
              <a:rPr lang="en-US" sz="2800" kern="0" dirty="0" err="1">
                <a:solidFill>
                  <a:srgbClr val="C00000"/>
                </a:solidFill>
                <a:latin typeface="Times New Roman" pitchFamily="18" charset="0"/>
                <a:cs typeface="Times New Roman" pitchFamily="18" charset="0"/>
              </a:rPr>
              <a:t>i</a:t>
            </a:r>
            <a:endParaRPr lang="en-US" sz="2800" kern="0" dirty="0">
              <a:solidFill>
                <a:srgbClr val="C00000"/>
              </a:solidFill>
              <a:latin typeface="Times New Roman" pitchFamily="18" charset="0"/>
              <a:cs typeface="Times New Roman" pitchFamily="18" charset="0"/>
            </a:endParaRPr>
          </a:p>
        </p:txBody>
      </p:sp>
      <p:sp>
        <p:nvSpPr>
          <p:cNvPr id="6" name="Google Shape;310;p38">
            <a:extLst>
              <a:ext uri="{FF2B5EF4-FFF2-40B4-BE49-F238E27FC236}">
                <a16:creationId xmlns="" xmlns:a16="http://schemas.microsoft.com/office/drawing/2014/main" id="{071B4DA5-0B0D-1E30-1BD0-4360055C5696}"/>
              </a:ext>
            </a:extLst>
          </p:cNvPr>
          <p:cNvSpPr txBox="1">
            <a:spLocks/>
          </p:cNvSpPr>
          <p:nvPr/>
        </p:nvSpPr>
        <p:spPr>
          <a:xfrm>
            <a:off x="5346886" y="1905003"/>
            <a:ext cx="3497169" cy="64414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lgn="ctr">
              <a:lnSpc>
                <a:spcPct val="100000"/>
              </a:lnSpc>
              <a:buClr>
                <a:srgbClr val="041B2D"/>
              </a:buClr>
            </a:pPr>
            <a:r>
              <a:rPr lang="en-US" sz="2800" kern="0" dirty="0" err="1">
                <a:solidFill>
                  <a:srgbClr val="C00000"/>
                </a:solidFill>
                <a:latin typeface="Times New Roman" pitchFamily="18" charset="0"/>
                <a:cs typeface="Times New Roman" pitchFamily="18" charset="0"/>
              </a:rPr>
              <a:t>Độ</a:t>
            </a:r>
            <a:r>
              <a:rPr lang="en-US" sz="2800" kern="0" dirty="0">
                <a:solidFill>
                  <a:srgbClr val="C00000"/>
                </a:solidFill>
                <a:latin typeface="Times New Roman" pitchFamily="18" charset="0"/>
                <a:cs typeface="Times New Roman" pitchFamily="18" charset="0"/>
              </a:rPr>
              <a:t> </a:t>
            </a:r>
            <a:r>
              <a:rPr lang="en-US" sz="2800" kern="0" dirty="0" err="1">
                <a:solidFill>
                  <a:srgbClr val="C00000"/>
                </a:solidFill>
                <a:latin typeface="Times New Roman" pitchFamily="18" charset="0"/>
                <a:cs typeface="Times New Roman" pitchFamily="18" charset="0"/>
              </a:rPr>
              <a:t>sáng</a:t>
            </a:r>
            <a:r>
              <a:rPr lang="en-US" sz="2800" kern="0" dirty="0">
                <a:solidFill>
                  <a:srgbClr val="C00000"/>
                </a:solidFill>
                <a:latin typeface="Times New Roman" pitchFamily="18" charset="0"/>
                <a:cs typeface="Times New Roman" pitchFamily="18" charset="0"/>
              </a:rPr>
              <a:t> </a:t>
            </a:r>
            <a:r>
              <a:rPr lang="en-US" sz="2800" kern="0" dirty="0" err="1">
                <a:solidFill>
                  <a:srgbClr val="C00000"/>
                </a:solidFill>
                <a:latin typeface="Times New Roman" pitchFamily="18" charset="0"/>
                <a:cs typeface="Times New Roman" pitchFamily="18" charset="0"/>
              </a:rPr>
              <a:t>tăng</a:t>
            </a:r>
            <a:r>
              <a:rPr lang="en-US" sz="2800" kern="0" dirty="0">
                <a:solidFill>
                  <a:srgbClr val="C00000"/>
                </a:solidFill>
                <a:latin typeface="Times New Roman" pitchFamily="18" charset="0"/>
                <a:cs typeface="Times New Roman" pitchFamily="18" charset="0"/>
              </a:rPr>
              <a:t> </a:t>
            </a:r>
            <a:r>
              <a:rPr lang="en-US" sz="2800" kern="0" dirty="0" err="1">
                <a:solidFill>
                  <a:srgbClr val="C00000"/>
                </a:solidFill>
                <a:latin typeface="Times New Roman" pitchFamily="18" charset="0"/>
                <a:cs typeface="Times New Roman" pitchFamily="18" charset="0"/>
              </a:rPr>
              <a:t>dần</a:t>
            </a:r>
            <a:r>
              <a:rPr lang="en-US" sz="2800" kern="0" dirty="0">
                <a:solidFill>
                  <a:srgbClr val="C00000"/>
                </a:solidFill>
                <a:latin typeface="Times New Roman" pitchFamily="18" charset="0"/>
                <a:cs typeface="Times New Roman" pitchFamily="18" charset="0"/>
              </a:rPr>
              <a:t> </a:t>
            </a:r>
            <a:r>
              <a:rPr lang="en-US" sz="2800" kern="0" dirty="0" err="1">
                <a:solidFill>
                  <a:srgbClr val="C00000"/>
                </a:solidFill>
                <a:latin typeface="Times New Roman" pitchFamily="18" charset="0"/>
                <a:cs typeface="Times New Roman" pitchFamily="18" charset="0"/>
              </a:rPr>
              <a:t>khi</a:t>
            </a:r>
            <a:r>
              <a:rPr lang="en-US" sz="2800" kern="0" dirty="0">
                <a:solidFill>
                  <a:srgbClr val="C00000"/>
                </a:solidFill>
                <a:latin typeface="Times New Roman" pitchFamily="18" charset="0"/>
                <a:cs typeface="Times New Roman" pitchFamily="18" charset="0"/>
              </a:rPr>
              <a:t> </a:t>
            </a:r>
            <a:r>
              <a:rPr lang="en-US" sz="2800" kern="0" dirty="0" err="1">
                <a:solidFill>
                  <a:srgbClr val="C00000"/>
                </a:solidFill>
                <a:latin typeface="Times New Roman" pitchFamily="18" charset="0"/>
                <a:cs typeface="Times New Roman" pitchFamily="18" charset="0"/>
              </a:rPr>
              <a:t>tăng</a:t>
            </a:r>
            <a:r>
              <a:rPr lang="en-US" sz="2800" kern="0" dirty="0">
                <a:solidFill>
                  <a:srgbClr val="C00000"/>
                </a:solidFill>
                <a:latin typeface="Times New Roman" pitchFamily="18" charset="0"/>
                <a:cs typeface="Times New Roman" pitchFamily="18" charset="0"/>
              </a:rPr>
              <a:t> </a:t>
            </a:r>
            <a:r>
              <a:rPr lang="en-US" sz="2800" kern="0" dirty="0" err="1">
                <a:solidFill>
                  <a:srgbClr val="C00000"/>
                </a:solidFill>
                <a:latin typeface="Times New Roman" pitchFamily="18" charset="0"/>
                <a:cs typeface="Times New Roman" pitchFamily="18" charset="0"/>
              </a:rPr>
              <a:t>i</a:t>
            </a:r>
            <a:endParaRPr lang="en-US" sz="2800" kern="0" dirty="0">
              <a:solidFill>
                <a:srgbClr val="C00000"/>
              </a:solidFill>
              <a:latin typeface="Times New Roman" pitchFamily="18" charset="0"/>
              <a:cs typeface="Times New Roman" pitchFamily="18" charset="0"/>
            </a:endParaRPr>
          </a:p>
        </p:txBody>
      </p:sp>
      <p:sp>
        <p:nvSpPr>
          <p:cNvPr id="7" name="Google Shape;310;p38">
            <a:extLst>
              <a:ext uri="{FF2B5EF4-FFF2-40B4-BE49-F238E27FC236}">
                <a16:creationId xmlns="" xmlns:a16="http://schemas.microsoft.com/office/drawing/2014/main" id="{21E017C8-0545-78BF-098D-3C1BF32B18F9}"/>
              </a:ext>
            </a:extLst>
          </p:cNvPr>
          <p:cNvSpPr txBox="1">
            <a:spLocks/>
          </p:cNvSpPr>
          <p:nvPr/>
        </p:nvSpPr>
        <p:spPr>
          <a:xfrm>
            <a:off x="1447800" y="2819403"/>
            <a:ext cx="3812170" cy="64414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lgn="ctr">
              <a:buClr>
                <a:srgbClr val="041B2D"/>
              </a:buClr>
            </a:pPr>
            <a:r>
              <a:rPr lang="en-US" sz="2800" kern="0" dirty="0" err="1">
                <a:solidFill>
                  <a:srgbClr val="C00000"/>
                </a:solidFill>
                <a:latin typeface="Times New Roman" pitchFamily="18" charset="0"/>
                <a:cs typeface="Times New Roman" pitchFamily="18" charset="0"/>
              </a:rPr>
              <a:t>Bắt</a:t>
            </a:r>
            <a:r>
              <a:rPr lang="en-US" sz="2800" kern="0" dirty="0">
                <a:solidFill>
                  <a:srgbClr val="C00000"/>
                </a:solidFill>
                <a:latin typeface="Times New Roman" pitchFamily="18" charset="0"/>
                <a:cs typeface="Times New Roman" pitchFamily="18" charset="0"/>
              </a:rPr>
              <a:t> </a:t>
            </a:r>
            <a:r>
              <a:rPr lang="en-US" sz="2800" kern="0" dirty="0" err="1">
                <a:solidFill>
                  <a:srgbClr val="C00000"/>
                </a:solidFill>
                <a:latin typeface="Times New Roman" pitchFamily="18" charset="0"/>
                <a:cs typeface="Times New Roman" pitchFamily="18" charset="0"/>
              </a:rPr>
              <a:t>đầu</a:t>
            </a:r>
            <a:r>
              <a:rPr lang="en-US" sz="2800" kern="0" dirty="0">
                <a:solidFill>
                  <a:srgbClr val="C00000"/>
                </a:solidFill>
                <a:latin typeface="Times New Roman" pitchFamily="18" charset="0"/>
                <a:cs typeface="Times New Roman" pitchFamily="18" charset="0"/>
              </a:rPr>
              <a:t> </a:t>
            </a:r>
            <a:r>
              <a:rPr lang="en-US" sz="2800" kern="0" dirty="0" err="1">
                <a:solidFill>
                  <a:srgbClr val="C00000"/>
                </a:solidFill>
                <a:latin typeface="Times New Roman" pitchFamily="18" charset="0"/>
                <a:cs typeface="Times New Roman" pitchFamily="18" charset="0"/>
              </a:rPr>
              <a:t>không</a:t>
            </a:r>
            <a:r>
              <a:rPr lang="en-US" sz="2800" kern="0" dirty="0">
                <a:solidFill>
                  <a:srgbClr val="C00000"/>
                </a:solidFill>
                <a:latin typeface="Times New Roman" pitchFamily="18" charset="0"/>
                <a:cs typeface="Times New Roman" pitchFamily="18" charset="0"/>
              </a:rPr>
              <a:t> </a:t>
            </a:r>
            <a:r>
              <a:rPr lang="en-US" sz="2800" kern="0" dirty="0" err="1">
                <a:solidFill>
                  <a:srgbClr val="C00000"/>
                </a:solidFill>
                <a:latin typeface="Times New Roman" pitchFamily="18" charset="0"/>
                <a:cs typeface="Times New Roman" pitchFamily="18" charset="0"/>
              </a:rPr>
              <a:t>nhìn</a:t>
            </a:r>
            <a:r>
              <a:rPr lang="en-US" sz="2800" kern="0" dirty="0">
                <a:solidFill>
                  <a:srgbClr val="C00000"/>
                </a:solidFill>
                <a:latin typeface="Times New Roman" pitchFamily="18" charset="0"/>
                <a:cs typeface="Times New Roman" pitchFamily="18" charset="0"/>
              </a:rPr>
              <a:t> </a:t>
            </a:r>
            <a:r>
              <a:rPr lang="en-US" sz="2800" kern="0" dirty="0" err="1">
                <a:solidFill>
                  <a:srgbClr val="C00000"/>
                </a:solidFill>
                <a:latin typeface="Times New Roman" pitchFamily="18" charset="0"/>
                <a:cs typeface="Times New Roman" pitchFamily="18" charset="0"/>
              </a:rPr>
              <a:t>thấy</a:t>
            </a:r>
            <a:endParaRPr lang="en-US" sz="2800" kern="0" dirty="0">
              <a:solidFill>
                <a:srgbClr val="C00000"/>
              </a:solidFill>
              <a:latin typeface="Times New Roman" pitchFamily="18" charset="0"/>
              <a:cs typeface="Times New Roman" pitchFamily="18" charset="0"/>
            </a:endParaRPr>
          </a:p>
        </p:txBody>
      </p:sp>
      <p:sp>
        <p:nvSpPr>
          <p:cNvPr id="8" name="Google Shape;310;p38">
            <a:extLst>
              <a:ext uri="{FF2B5EF4-FFF2-40B4-BE49-F238E27FC236}">
                <a16:creationId xmlns="" xmlns:a16="http://schemas.microsoft.com/office/drawing/2014/main" id="{D60C6F60-B565-8762-337C-2D3B7DD9E4AE}"/>
              </a:ext>
            </a:extLst>
          </p:cNvPr>
          <p:cNvSpPr txBox="1">
            <a:spLocks/>
          </p:cNvSpPr>
          <p:nvPr/>
        </p:nvSpPr>
        <p:spPr>
          <a:xfrm>
            <a:off x="5330677" y="2819403"/>
            <a:ext cx="3497169" cy="64414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lgn="ctr">
              <a:buClr>
                <a:srgbClr val="041B2D"/>
              </a:buClr>
            </a:pPr>
            <a:r>
              <a:rPr lang="en-US" sz="2800" kern="0" dirty="0" err="1">
                <a:solidFill>
                  <a:srgbClr val="C00000"/>
                </a:solidFill>
                <a:latin typeface="Times New Roman" pitchFamily="18" charset="0"/>
                <a:cs typeface="Times New Roman" pitchFamily="18" charset="0"/>
              </a:rPr>
              <a:t>Sáng</a:t>
            </a:r>
            <a:endParaRPr lang="en-US" sz="2800" kern="0" dirty="0">
              <a:solidFill>
                <a:srgbClr val="C00000"/>
              </a:solidFill>
              <a:latin typeface="Times New Roman" pitchFamily="18" charset="0"/>
              <a:cs typeface="Times New Roman" pitchFamily="18" charset="0"/>
            </a:endParaRPr>
          </a:p>
        </p:txBody>
      </p:sp>
      <p:sp>
        <p:nvSpPr>
          <p:cNvPr id="9" name="Google Shape;310;p38">
            <a:extLst>
              <a:ext uri="{FF2B5EF4-FFF2-40B4-BE49-F238E27FC236}">
                <a16:creationId xmlns="" xmlns:a16="http://schemas.microsoft.com/office/drawing/2014/main" id="{5C4329AA-CC2D-37F3-6D78-99FCE3FA8E52}"/>
              </a:ext>
            </a:extLst>
          </p:cNvPr>
          <p:cNvSpPr txBox="1">
            <a:spLocks/>
          </p:cNvSpPr>
          <p:nvPr/>
        </p:nvSpPr>
        <p:spPr>
          <a:xfrm>
            <a:off x="1447801" y="3657603"/>
            <a:ext cx="3497169" cy="64414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lgn="ctr">
              <a:buClr>
                <a:srgbClr val="041B2D"/>
              </a:buClr>
            </a:pPr>
            <a:r>
              <a:rPr lang="en-US" sz="2800" kern="0" dirty="0" err="1">
                <a:solidFill>
                  <a:srgbClr val="C00000"/>
                </a:solidFill>
                <a:latin typeface="Times New Roman" pitchFamily="18" charset="0"/>
                <a:cs typeface="Times New Roman" pitchFamily="18" charset="0"/>
              </a:rPr>
              <a:t>Không</a:t>
            </a:r>
            <a:r>
              <a:rPr lang="en-US" sz="2800" kern="0" dirty="0">
                <a:solidFill>
                  <a:srgbClr val="C00000"/>
                </a:solidFill>
                <a:latin typeface="Times New Roman" pitchFamily="18" charset="0"/>
                <a:cs typeface="Times New Roman" pitchFamily="18" charset="0"/>
              </a:rPr>
              <a:t> </a:t>
            </a:r>
            <a:r>
              <a:rPr lang="en-US" sz="2800" kern="0" dirty="0" err="1">
                <a:solidFill>
                  <a:srgbClr val="C00000"/>
                </a:solidFill>
                <a:latin typeface="Times New Roman" pitchFamily="18" charset="0"/>
                <a:cs typeface="Times New Roman" pitchFamily="18" charset="0"/>
              </a:rPr>
              <a:t>nhìn</a:t>
            </a:r>
            <a:r>
              <a:rPr lang="en-US" sz="2800" kern="0" dirty="0">
                <a:solidFill>
                  <a:srgbClr val="C00000"/>
                </a:solidFill>
                <a:latin typeface="Times New Roman" pitchFamily="18" charset="0"/>
                <a:cs typeface="Times New Roman" pitchFamily="18" charset="0"/>
              </a:rPr>
              <a:t> </a:t>
            </a:r>
            <a:r>
              <a:rPr lang="en-US" sz="2800" kern="0" dirty="0" err="1">
                <a:solidFill>
                  <a:srgbClr val="C00000"/>
                </a:solidFill>
                <a:latin typeface="Times New Roman" pitchFamily="18" charset="0"/>
                <a:cs typeface="Times New Roman" pitchFamily="18" charset="0"/>
              </a:rPr>
              <a:t>thấy</a:t>
            </a:r>
            <a:endParaRPr lang="en-US" sz="2800" kern="0" dirty="0">
              <a:solidFill>
                <a:srgbClr val="C00000"/>
              </a:solidFill>
              <a:latin typeface="Times New Roman" pitchFamily="18" charset="0"/>
              <a:cs typeface="Times New Roman" pitchFamily="18" charset="0"/>
            </a:endParaRPr>
          </a:p>
        </p:txBody>
      </p:sp>
      <p:sp>
        <p:nvSpPr>
          <p:cNvPr id="10" name="Google Shape;310;p38">
            <a:extLst>
              <a:ext uri="{FF2B5EF4-FFF2-40B4-BE49-F238E27FC236}">
                <a16:creationId xmlns="" xmlns:a16="http://schemas.microsoft.com/office/drawing/2014/main" id="{C54B365B-B156-3A09-08AE-55C2827CD67C}"/>
              </a:ext>
            </a:extLst>
          </p:cNvPr>
          <p:cNvSpPr txBox="1">
            <a:spLocks/>
          </p:cNvSpPr>
          <p:nvPr/>
        </p:nvSpPr>
        <p:spPr>
          <a:xfrm>
            <a:off x="5346886" y="3657603"/>
            <a:ext cx="3497169" cy="64414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lgn="ctr">
              <a:buClr>
                <a:srgbClr val="041B2D"/>
              </a:buClr>
            </a:pPr>
            <a:r>
              <a:rPr lang="en-US" sz="2800" kern="0" dirty="0" err="1">
                <a:solidFill>
                  <a:srgbClr val="C00000"/>
                </a:solidFill>
                <a:latin typeface="Times New Roman" pitchFamily="18" charset="0"/>
                <a:cs typeface="Times New Roman" pitchFamily="18" charset="0"/>
              </a:rPr>
              <a:t>Rất</a:t>
            </a:r>
            <a:r>
              <a:rPr lang="en-US" sz="2800" kern="0" dirty="0">
                <a:solidFill>
                  <a:srgbClr val="C00000"/>
                </a:solidFill>
                <a:latin typeface="Times New Roman" pitchFamily="18" charset="0"/>
                <a:cs typeface="Times New Roman" pitchFamily="18" charset="0"/>
              </a:rPr>
              <a:t> </a:t>
            </a:r>
            <a:r>
              <a:rPr lang="en-US" sz="2800" kern="0" dirty="0" err="1">
                <a:solidFill>
                  <a:srgbClr val="C00000"/>
                </a:solidFill>
                <a:latin typeface="Times New Roman" pitchFamily="18" charset="0"/>
                <a:cs typeface="Times New Roman" pitchFamily="18" charset="0"/>
              </a:rPr>
              <a:t>sáng</a:t>
            </a:r>
            <a:endParaRPr lang="en-US" sz="2800" kern="0" dirty="0">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3926524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randombar(horizont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randombar(horizontal)">
                                      <p:cBhvr>
                                        <p:cTn id="23" dur="500"/>
                                        <p:tgtEl>
                                          <p:spTgt spid="9"/>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randombar(horizontal)">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iterate type="lt">
                                    <p:tmPct val="4000"/>
                                  </p:iterate>
                                  <p:childTnLst>
                                    <p:set>
                                      <p:cBhvr>
                                        <p:cTn id="30" dur="1" fill="hold">
                                          <p:stCondLst>
                                            <p:cond delay="0"/>
                                          </p:stCondLst>
                                        </p:cTn>
                                        <p:tgtEl>
                                          <p:spTgt spid="15"/>
                                        </p:tgtEl>
                                        <p:attrNameLst>
                                          <p:attrName>style.visibility</p:attrName>
                                        </p:attrNameLst>
                                      </p:cBhvr>
                                      <p:to>
                                        <p:strVal val="visible"/>
                                      </p:to>
                                    </p:set>
                                    <p:animEffect transition="in" filter="wipe(left)">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iterate type="lt">
                                    <p:tmPct val="4000"/>
                                  </p:iterate>
                                  <p:childTnLst>
                                    <p:set>
                                      <p:cBhvr>
                                        <p:cTn id="35" dur="1" fill="hold">
                                          <p:stCondLst>
                                            <p:cond delay="0"/>
                                          </p:stCondLst>
                                        </p:cTn>
                                        <p:tgtEl>
                                          <p:spTgt spid="16"/>
                                        </p:tgtEl>
                                        <p:attrNameLst>
                                          <p:attrName>style.visibility</p:attrName>
                                        </p:attrNameLst>
                                      </p:cBhvr>
                                      <p:to>
                                        <p:strVal val="visible"/>
                                      </p:to>
                                    </p:set>
                                    <p:animEffect transition="in" filter="wipe(left)">
                                      <p:cBhvr>
                                        <p:cTn id="3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5" grpId="0"/>
      <p:bldP spid="6" grpId="0"/>
      <p:bldP spid="7" grpId="0"/>
      <p:bldP spid="8" grpId="0"/>
      <p:bldP spid="9"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 xmlns:a16="http://schemas.microsoft.com/office/drawing/2014/main" id="{7BA07042-5043-4B9C-ACF6-450E2E873F52}"/>
              </a:ext>
            </a:extLst>
          </p:cNvPr>
          <p:cNvSpPr txBox="1"/>
          <p:nvPr/>
        </p:nvSpPr>
        <p:spPr>
          <a:xfrm>
            <a:off x="4842591" y="2117421"/>
            <a:ext cx="3468749" cy="72397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endParaRPr lang="en-US" sz="2600" baseline="-25000" dirty="0"/>
          </a:p>
        </p:txBody>
      </p:sp>
      <p:sp>
        <p:nvSpPr>
          <p:cNvPr id="2" name="Rectangle 1"/>
          <p:cNvSpPr/>
          <p:nvPr/>
        </p:nvSpPr>
        <p:spPr>
          <a:xfrm>
            <a:off x="35671" y="0"/>
            <a:ext cx="5153975" cy="523220"/>
          </a:xfrm>
          <a:prstGeom prst="rect">
            <a:avLst/>
          </a:prstGeom>
        </p:spPr>
        <p:txBody>
          <a:bodyPr wrap="none">
            <a:spAutoFit/>
          </a:bodyPr>
          <a:lstStyle/>
          <a:p>
            <a:pPr lvl="0">
              <a:buClr>
                <a:srgbClr val="041B2D"/>
              </a:buClr>
            </a:pPr>
            <a:r>
              <a:rPr lang="en-US" sz="2800" b="1" kern="0" dirty="0" smtClean="0">
                <a:solidFill>
                  <a:srgbClr val="041B2D"/>
                </a:solidFill>
                <a:latin typeface="Times New Roman" pitchFamily="18" charset="0"/>
                <a:cs typeface="Times New Roman" pitchFamily="18" charset="0"/>
              </a:rPr>
              <a:t>2.Hiện </a:t>
            </a:r>
            <a:r>
              <a:rPr lang="en-US" sz="2800" b="1" kern="0" dirty="0" err="1">
                <a:solidFill>
                  <a:srgbClr val="041B2D"/>
                </a:solidFill>
                <a:latin typeface="Times New Roman" pitchFamily="18" charset="0"/>
                <a:cs typeface="Times New Roman" pitchFamily="18" charset="0"/>
              </a:rPr>
              <a:t>tượng</a:t>
            </a:r>
            <a:r>
              <a:rPr lang="en-US" sz="2800" b="1" kern="0" dirty="0">
                <a:solidFill>
                  <a:srgbClr val="041B2D"/>
                </a:solidFill>
                <a:latin typeface="Times New Roman" pitchFamily="18" charset="0"/>
                <a:cs typeface="Times New Roman" pitchFamily="18" charset="0"/>
              </a:rPr>
              <a:t> </a:t>
            </a:r>
            <a:r>
              <a:rPr lang="en-US" sz="2800" b="1" kern="0" dirty="0" err="1">
                <a:solidFill>
                  <a:srgbClr val="041B2D"/>
                </a:solidFill>
                <a:latin typeface="Times New Roman" pitchFamily="18" charset="0"/>
                <a:cs typeface="Times New Roman" pitchFamily="18" charset="0"/>
              </a:rPr>
              <a:t>phản</a:t>
            </a:r>
            <a:r>
              <a:rPr lang="en-US" sz="2800" b="1" kern="0" dirty="0">
                <a:solidFill>
                  <a:srgbClr val="041B2D"/>
                </a:solidFill>
                <a:latin typeface="Times New Roman" pitchFamily="18" charset="0"/>
                <a:cs typeface="Times New Roman" pitchFamily="18" charset="0"/>
              </a:rPr>
              <a:t> </a:t>
            </a:r>
            <a:r>
              <a:rPr lang="en-US" sz="2800" b="1" kern="0" dirty="0" err="1">
                <a:solidFill>
                  <a:srgbClr val="041B2D"/>
                </a:solidFill>
                <a:latin typeface="Times New Roman" pitchFamily="18" charset="0"/>
                <a:cs typeface="Times New Roman" pitchFamily="18" charset="0"/>
              </a:rPr>
              <a:t>xạ</a:t>
            </a:r>
            <a:r>
              <a:rPr lang="en-US" sz="2800" b="1" kern="0" dirty="0">
                <a:solidFill>
                  <a:srgbClr val="041B2D"/>
                </a:solidFill>
                <a:latin typeface="Times New Roman" pitchFamily="18" charset="0"/>
                <a:cs typeface="Times New Roman" pitchFamily="18" charset="0"/>
              </a:rPr>
              <a:t> </a:t>
            </a:r>
            <a:r>
              <a:rPr lang="en-US" sz="2800" b="1" kern="0" dirty="0" err="1">
                <a:solidFill>
                  <a:srgbClr val="041B2D"/>
                </a:solidFill>
                <a:latin typeface="Times New Roman" pitchFamily="18" charset="0"/>
                <a:cs typeface="Times New Roman" pitchFamily="18" charset="0"/>
              </a:rPr>
              <a:t>toàn</a:t>
            </a:r>
            <a:r>
              <a:rPr lang="en-US" sz="2800" b="1" kern="0" dirty="0">
                <a:solidFill>
                  <a:srgbClr val="041B2D"/>
                </a:solidFill>
                <a:latin typeface="Times New Roman" pitchFamily="18" charset="0"/>
                <a:cs typeface="Times New Roman" pitchFamily="18" charset="0"/>
              </a:rPr>
              <a:t> </a:t>
            </a:r>
            <a:r>
              <a:rPr lang="en-US" sz="2800" b="1" kern="0" dirty="0" err="1">
                <a:solidFill>
                  <a:srgbClr val="041B2D"/>
                </a:solidFill>
                <a:latin typeface="Times New Roman" pitchFamily="18" charset="0"/>
                <a:cs typeface="Times New Roman" pitchFamily="18" charset="0"/>
              </a:rPr>
              <a:t>phần</a:t>
            </a:r>
            <a:endParaRPr lang="en-US" sz="2800" b="1" kern="0" dirty="0">
              <a:solidFill>
                <a:srgbClr val="041B2D"/>
              </a:solidFill>
              <a:latin typeface="Times New Roman" pitchFamily="18" charset="0"/>
              <a:cs typeface="Times New Roman" pitchFamily="18" charset="0"/>
            </a:endParaRPr>
          </a:p>
        </p:txBody>
      </p:sp>
      <p:sp>
        <p:nvSpPr>
          <p:cNvPr id="3" name="Rectangle 2"/>
          <p:cNvSpPr/>
          <p:nvPr/>
        </p:nvSpPr>
        <p:spPr>
          <a:xfrm>
            <a:off x="35679" y="503127"/>
            <a:ext cx="2311851" cy="523220"/>
          </a:xfrm>
          <a:prstGeom prst="rect">
            <a:avLst/>
          </a:prstGeom>
        </p:spPr>
        <p:txBody>
          <a:bodyPr wrap="none">
            <a:spAutoFit/>
          </a:bodyPr>
          <a:lstStyle/>
          <a:p>
            <a:pPr lvl="0">
              <a:buClr>
                <a:srgbClr val="000000"/>
              </a:buClr>
            </a:pPr>
            <a:r>
              <a:rPr lang="en-US" sz="2800" b="1" kern="0" dirty="0" smtClean="0">
                <a:solidFill>
                  <a:srgbClr val="000000"/>
                </a:solidFill>
                <a:latin typeface="Times New Roman" pitchFamily="18" charset="0"/>
                <a:cs typeface="Times New Roman" pitchFamily="18" charset="0"/>
                <a:sym typeface="Arial"/>
              </a:rPr>
              <a:t>a. </a:t>
            </a:r>
            <a:r>
              <a:rPr lang="en-US" sz="2800" b="1" kern="0" dirty="0" err="1">
                <a:solidFill>
                  <a:srgbClr val="000000"/>
                </a:solidFill>
                <a:latin typeface="Times New Roman" pitchFamily="18" charset="0"/>
                <a:cs typeface="Times New Roman" pitchFamily="18" charset="0"/>
                <a:sym typeface="Arial"/>
              </a:rPr>
              <a:t>Định</a:t>
            </a:r>
            <a:r>
              <a:rPr lang="en-US" sz="2800" b="1" kern="0" dirty="0">
                <a:solidFill>
                  <a:srgbClr val="000000"/>
                </a:solidFill>
                <a:latin typeface="Times New Roman" pitchFamily="18" charset="0"/>
                <a:cs typeface="Times New Roman" pitchFamily="18" charset="0"/>
                <a:sym typeface="Arial"/>
              </a:rPr>
              <a:t> </a:t>
            </a:r>
            <a:r>
              <a:rPr lang="en-US" sz="2800" b="1" kern="0" dirty="0" err="1">
                <a:solidFill>
                  <a:srgbClr val="000000"/>
                </a:solidFill>
                <a:latin typeface="Times New Roman" pitchFamily="18" charset="0"/>
                <a:cs typeface="Times New Roman" pitchFamily="18" charset="0"/>
                <a:sym typeface="Arial"/>
              </a:rPr>
              <a:t>Nghĩa</a:t>
            </a:r>
            <a:endParaRPr lang="en-US" sz="2800" b="1" kern="0" dirty="0">
              <a:solidFill>
                <a:srgbClr val="000000"/>
              </a:solidFill>
              <a:latin typeface="Times New Roman" pitchFamily="18" charset="0"/>
              <a:cs typeface="Times New Roman" pitchFamily="18" charset="0"/>
              <a:sym typeface="Arial"/>
            </a:endParaRPr>
          </a:p>
        </p:txBody>
      </p:sp>
      <p:sp>
        <p:nvSpPr>
          <p:cNvPr id="5" name="Google Shape;310;p38">
            <a:extLst>
              <a:ext uri="{FF2B5EF4-FFF2-40B4-BE49-F238E27FC236}">
                <a16:creationId xmlns:a16="http://schemas.microsoft.com/office/drawing/2014/main" xmlns="" id="{5F104E50-FE57-612D-E87A-2BDAF7D210D0}"/>
              </a:ext>
            </a:extLst>
          </p:cNvPr>
          <p:cNvSpPr txBox="1">
            <a:spLocks/>
          </p:cNvSpPr>
          <p:nvPr/>
        </p:nvSpPr>
        <p:spPr>
          <a:xfrm>
            <a:off x="35668" y="838200"/>
            <a:ext cx="9032132" cy="116750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marR="0" lvl="0" indent="0" algn="l" defTabSz="914400" rtl="0" eaLnBrk="1" fontAlgn="auto" latinLnBrk="0" hangingPunct="1">
              <a:lnSpc>
                <a:spcPct val="100000"/>
              </a:lnSpc>
              <a:spcBef>
                <a:spcPts val="0"/>
              </a:spcBef>
              <a:spcAft>
                <a:spcPts val="0"/>
              </a:spcAft>
              <a:buClr>
                <a:srgbClr val="041B2D"/>
              </a:buClr>
              <a:buSzPts val="1400"/>
              <a:buFont typeface="DM Sans"/>
              <a:buNone/>
              <a:tabLst/>
              <a:defRPr/>
            </a:pPr>
            <a:r>
              <a:rPr kumimoji="0" lang="en-US" sz="2800" b="0" i="0" u="none" strike="noStrike" kern="0" cap="none" spc="0" normalizeH="0" baseline="0" noProof="0" dirty="0" err="1">
                <a:ln>
                  <a:noFill/>
                </a:ln>
                <a:solidFill>
                  <a:srgbClr val="041B2D"/>
                </a:solidFill>
                <a:effectLst/>
                <a:uLnTx/>
                <a:uFillTx/>
                <a:latin typeface="Times New Roman" pitchFamily="18" charset="0"/>
                <a:cs typeface="Times New Roman" pitchFamily="18" charset="0"/>
                <a:sym typeface="DM Sans"/>
              </a:rPr>
              <a:t>Hiện</a:t>
            </a:r>
            <a:r>
              <a:rPr kumimoji="0" lang="en-US" sz="2800" b="0" i="0" u="none" strike="noStrike" kern="0" cap="none" spc="0" normalizeH="0" baseline="0" noProof="0" dirty="0">
                <a:ln>
                  <a:noFill/>
                </a:ln>
                <a:solidFill>
                  <a:srgbClr val="041B2D"/>
                </a:solidFill>
                <a:effectLst/>
                <a:uLnTx/>
                <a:uFillTx/>
                <a:latin typeface="Times New Roman" pitchFamily="18" charset="0"/>
                <a:cs typeface="Times New Roman" pitchFamily="18" charset="0"/>
                <a:sym typeface="DM Sans"/>
              </a:rPr>
              <a:t> </a:t>
            </a:r>
            <a:r>
              <a:rPr kumimoji="0" lang="en-US" sz="2800" b="0" i="0" u="none" strike="noStrike" kern="0" cap="none" spc="0" normalizeH="0" baseline="0" noProof="0" dirty="0" err="1">
                <a:ln>
                  <a:noFill/>
                </a:ln>
                <a:solidFill>
                  <a:srgbClr val="041B2D"/>
                </a:solidFill>
                <a:effectLst/>
                <a:uLnTx/>
                <a:uFillTx/>
                <a:latin typeface="Times New Roman" pitchFamily="18" charset="0"/>
                <a:cs typeface="Times New Roman" pitchFamily="18" charset="0"/>
                <a:sym typeface="DM Sans"/>
              </a:rPr>
              <a:t>tượng</a:t>
            </a:r>
            <a:r>
              <a:rPr kumimoji="0" lang="en-US" sz="2800" b="0" i="0" u="none" strike="noStrike" kern="0" cap="none" spc="0" normalizeH="0" baseline="0" noProof="0" dirty="0">
                <a:ln>
                  <a:noFill/>
                </a:ln>
                <a:solidFill>
                  <a:srgbClr val="041B2D"/>
                </a:solidFill>
                <a:effectLst/>
                <a:uLnTx/>
                <a:uFillTx/>
                <a:latin typeface="Times New Roman" pitchFamily="18" charset="0"/>
                <a:cs typeface="Times New Roman" pitchFamily="18" charset="0"/>
                <a:sym typeface="DM Sans"/>
              </a:rPr>
              <a:t> </a:t>
            </a:r>
            <a:r>
              <a:rPr kumimoji="0" lang="vi-VN" sz="2800" b="0" i="0" u="none" strike="noStrike" kern="0" cap="none" spc="0" normalizeH="0" baseline="0" noProof="0" dirty="0">
                <a:ln>
                  <a:noFill/>
                </a:ln>
                <a:solidFill>
                  <a:srgbClr val="041B2D"/>
                </a:solidFill>
                <a:effectLst/>
                <a:uLnTx/>
                <a:uFillTx/>
                <a:latin typeface="Times New Roman" pitchFamily="18" charset="0"/>
                <a:cs typeface="Times New Roman" pitchFamily="18" charset="0"/>
                <a:sym typeface="DM Sans"/>
              </a:rPr>
              <a:t>toàn bộ tia tới bị phản xạ tại mặt phẳng phân cách</a:t>
            </a:r>
            <a:r>
              <a:rPr kumimoji="0" lang="en-US" sz="2800" b="0" i="0" u="none" strike="noStrike" kern="0" cap="none" spc="0" normalizeH="0" baseline="0" noProof="0" dirty="0">
                <a:ln>
                  <a:noFill/>
                </a:ln>
                <a:solidFill>
                  <a:srgbClr val="041B2D"/>
                </a:solidFill>
                <a:effectLst/>
                <a:uLnTx/>
                <a:uFillTx/>
                <a:latin typeface="Times New Roman" pitchFamily="18" charset="0"/>
                <a:cs typeface="Times New Roman" pitchFamily="18" charset="0"/>
                <a:sym typeface="DM Sans"/>
              </a:rPr>
              <a:t> </a:t>
            </a:r>
            <a:r>
              <a:rPr kumimoji="0" lang="en-US" sz="2800" b="0" i="0" u="none" strike="noStrike" kern="0" cap="none" spc="0" normalizeH="0" baseline="0" noProof="0" dirty="0" err="1">
                <a:ln>
                  <a:noFill/>
                </a:ln>
                <a:solidFill>
                  <a:srgbClr val="041B2D"/>
                </a:solidFill>
                <a:effectLst/>
                <a:uLnTx/>
                <a:uFillTx/>
                <a:latin typeface="Times New Roman" pitchFamily="18" charset="0"/>
                <a:cs typeface="Times New Roman" pitchFamily="18" charset="0"/>
                <a:sym typeface="DM Sans"/>
              </a:rPr>
              <a:t>giữa</a:t>
            </a:r>
            <a:r>
              <a:rPr kumimoji="0" lang="en-US" sz="2800" b="0" i="0" u="none" strike="noStrike" kern="0" cap="none" spc="0" normalizeH="0" baseline="0" noProof="0" dirty="0">
                <a:ln>
                  <a:noFill/>
                </a:ln>
                <a:solidFill>
                  <a:srgbClr val="041B2D"/>
                </a:solidFill>
                <a:effectLst/>
                <a:uLnTx/>
                <a:uFillTx/>
                <a:latin typeface="Times New Roman" pitchFamily="18" charset="0"/>
                <a:cs typeface="Times New Roman" pitchFamily="18" charset="0"/>
                <a:sym typeface="DM Sans"/>
              </a:rPr>
              <a:t> 2 </a:t>
            </a:r>
            <a:r>
              <a:rPr kumimoji="0" lang="en-US" sz="2800" b="0" i="0" u="none" strike="noStrike" kern="0" cap="none" spc="0" normalizeH="0" baseline="0" noProof="0" dirty="0" err="1">
                <a:ln>
                  <a:noFill/>
                </a:ln>
                <a:solidFill>
                  <a:srgbClr val="041B2D"/>
                </a:solidFill>
                <a:effectLst/>
                <a:uLnTx/>
                <a:uFillTx/>
                <a:latin typeface="Times New Roman" pitchFamily="18" charset="0"/>
                <a:cs typeface="Times New Roman" pitchFamily="18" charset="0"/>
                <a:sym typeface="DM Sans"/>
              </a:rPr>
              <a:t>môi</a:t>
            </a:r>
            <a:r>
              <a:rPr kumimoji="0" lang="en-US" sz="2800" b="0" i="0" u="none" strike="noStrike" kern="0" cap="none" spc="0" normalizeH="0" baseline="0" noProof="0" dirty="0">
                <a:ln>
                  <a:noFill/>
                </a:ln>
                <a:solidFill>
                  <a:srgbClr val="041B2D"/>
                </a:solidFill>
                <a:effectLst/>
                <a:uLnTx/>
                <a:uFillTx/>
                <a:latin typeface="Times New Roman" pitchFamily="18" charset="0"/>
                <a:cs typeface="Times New Roman" pitchFamily="18" charset="0"/>
                <a:sym typeface="DM Sans"/>
              </a:rPr>
              <a:t> </a:t>
            </a:r>
            <a:r>
              <a:rPr kumimoji="0" lang="en-US" sz="2800" b="0" i="0" u="none" strike="noStrike" kern="0" cap="none" spc="0" normalizeH="0" baseline="0" noProof="0" dirty="0" err="1">
                <a:ln>
                  <a:noFill/>
                </a:ln>
                <a:solidFill>
                  <a:srgbClr val="041B2D"/>
                </a:solidFill>
                <a:effectLst/>
                <a:uLnTx/>
                <a:uFillTx/>
                <a:latin typeface="Times New Roman" pitchFamily="18" charset="0"/>
                <a:cs typeface="Times New Roman" pitchFamily="18" charset="0"/>
                <a:sym typeface="DM Sans"/>
              </a:rPr>
              <a:t>trường</a:t>
            </a:r>
            <a:r>
              <a:rPr kumimoji="0" lang="en-US" sz="2800" b="0" i="0" u="none" strike="noStrike" kern="0" cap="none" spc="0" normalizeH="0" baseline="0" noProof="0" dirty="0">
                <a:ln>
                  <a:noFill/>
                </a:ln>
                <a:solidFill>
                  <a:srgbClr val="041B2D"/>
                </a:solidFill>
                <a:effectLst/>
                <a:uLnTx/>
                <a:uFillTx/>
                <a:latin typeface="Times New Roman" pitchFamily="18" charset="0"/>
                <a:cs typeface="Times New Roman" pitchFamily="18" charset="0"/>
                <a:sym typeface="DM Sans"/>
              </a:rPr>
              <a:t> (</a:t>
            </a:r>
            <a:r>
              <a:rPr kumimoji="0" lang="vi-VN" sz="2800" b="0" i="0" u="none" strike="noStrike" kern="0" cap="none" spc="0" normalizeH="0" baseline="0" noProof="0" dirty="0">
                <a:ln>
                  <a:noFill/>
                </a:ln>
                <a:solidFill>
                  <a:srgbClr val="041B2D"/>
                </a:solidFill>
                <a:effectLst/>
                <a:uLnTx/>
                <a:uFillTx/>
                <a:latin typeface="Times New Roman" pitchFamily="18" charset="0"/>
                <a:cs typeface="Times New Roman" pitchFamily="18" charset="0"/>
                <a:sym typeface="DM Sans"/>
              </a:rPr>
              <a:t>không còn quan sát thấy tia khúc xạ</a:t>
            </a:r>
            <a:r>
              <a:rPr kumimoji="0" lang="en-US" sz="2800" b="0" i="0" u="none" strike="noStrike" kern="0" cap="none" spc="0" normalizeH="0" baseline="0" noProof="0" dirty="0">
                <a:ln>
                  <a:noFill/>
                </a:ln>
                <a:solidFill>
                  <a:srgbClr val="041B2D"/>
                </a:solidFill>
                <a:effectLst/>
                <a:uLnTx/>
                <a:uFillTx/>
                <a:latin typeface="Times New Roman" pitchFamily="18" charset="0"/>
                <a:cs typeface="Times New Roman" pitchFamily="18" charset="0"/>
                <a:sym typeface="DM Sans"/>
              </a:rPr>
              <a:t>)</a:t>
            </a:r>
            <a:r>
              <a:rPr kumimoji="0" lang="vi-VN" sz="2800" b="0" i="0" u="none" strike="noStrike" kern="0" cap="none" spc="0" normalizeH="0" baseline="0" noProof="0" dirty="0">
                <a:ln>
                  <a:noFill/>
                </a:ln>
                <a:solidFill>
                  <a:srgbClr val="041B2D"/>
                </a:solidFill>
                <a:effectLst/>
                <a:uLnTx/>
                <a:uFillTx/>
                <a:latin typeface="Times New Roman" pitchFamily="18" charset="0"/>
                <a:cs typeface="Times New Roman" pitchFamily="18" charset="0"/>
                <a:sym typeface="DM Sans"/>
              </a:rPr>
              <a:t> gọi là </a:t>
            </a:r>
            <a:r>
              <a:rPr kumimoji="0" lang="vi-VN" sz="2800" b="1" i="0" u="none" strike="noStrike" kern="0" cap="none" spc="0" normalizeH="0" baseline="0" noProof="0" dirty="0">
                <a:ln>
                  <a:noFill/>
                </a:ln>
                <a:solidFill>
                  <a:srgbClr val="C00000"/>
                </a:solidFill>
                <a:effectLst/>
                <a:uLnTx/>
                <a:uFillTx/>
                <a:latin typeface="Times New Roman" pitchFamily="18" charset="0"/>
                <a:cs typeface="Times New Roman" pitchFamily="18" charset="0"/>
                <a:sym typeface="DM Sans"/>
              </a:rPr>
              <a:t>hiện tượng phản xạ toàn ph</a:t>
            </a:r>
            <a:r>
              <a:rPr kumimoji="0" lang="en-US" sz="2800" b="1" i="0" u="none" strike="noStrike" kern="0" cap="none" spc="0" normalizeH="0" baseline="0" noProof="0" dirty="0">
                <a:ln>
                  <a:noFill/>
                </a:ln>
                <a:solidFill>
                  <a:srgbClr val="C00000"/>
                </a:solidFill>
                <a:effectLst/>
                <a:uLnTx/>
                <a:uFillTx/>
                <a:latin typeface="Times New Roman" pitchFamily="18" charset="0"/>
                <a:cs typeface="Times New Roman" pitchFamily="18" charset="0"/>
                <a:sym typeface="DM Sans"/>
              </a:rPr>
              <a:t>ầ</a:t>
            </a:r>
            <a:r>
              <a:rPr kumimoji="0" lang="vi-VN" sz="2800" b="1" i="0" u="none" strike="noStrike" kern="0" cap="none" spc="0" normalizeH="0" baseline="0" noProof="0" dirty="0">
                <a:ln>
                  <a:noFill/>
                </a:ln>
                <a:solidFill>
                  <a:srgbClr val="C00000"/>
                </a:solidFill>
                <a:effectLst/>
                <a:uLnTx/>
                <a:uFillTx/>
                <a:latin typeface="Times New Roman" pitchFamily="18" charset="0"/>
                <a:cs typeface="Times New Roman" pitchFamily="18" charset="0"/>
                <a:sym typeface="DM Sans"/>
              </a:rPr>
              <a:t>n</a:t>
            </a:r>
            <a:endParaRPr kumimoji="0" lang="en-US" sz="2800" b="1" i="0" u="none" strike="noStrike" kern="0" cap="none" spc="0" normalizeH="0" baseline="0" noProof="0" dirty="0">
              <a:ln>
                <a:noFill/>
              </a:ln>
              <a:solidFill>
                <a:srgbClr val="C00000"/>
              </a:solidFill>
              <a:effectLst/>
              <a:uLnTx/>
              <a:uFillTx/>
              <a:latin typeface="Times New Roman" pitchFamily="18" charset="0"/>
              <a:cs typeface="Times New Roman" pitchFamily="18" charset="0"/>
              <a:sym typeface="DM Sans"/>
            </a:endParaRPr>
          </a:p>
        </p:txBody>
      </p:sp>
      <p:sp>
        <p:nvSpPr>
          <p:cNvPr id="4" name="Rectangle 3"/>
          <p:cNvSpPr/>
          <p:nvPr/>
        </p:nvSpPr>
        <p:spPr>
          <a:xfrm>
            <a:off x="43793" y="2141813"/>
            <a:ext cx="5408853" cy="523220"/>
          </a:xfrm>
          <a:prstGeom prst="rect">
            <a:avLst/>
          </a:prstGeom>
        </p:spPr>
        <p:txBody>
          <a:bodyPr wrap="none">
            <a:spAutoFit/>
          </a:bodyPr>
          <a:lstStyle/>
          <a:p>
            <a:pPr lvl="0">
              <a:buClr>
                <a:srgbClr val="000000"/>
              </a:buClr>
            </a:pPr>
            <a:r>
              <a:rPr lang="en-US" sz="2800" b="1" kern="0" dirty="0" smtClean="0">
                <a:solidFill>
                  <a:srgbClr val="000000"/>
                </a:solidFill>
                <a:latin typeface="Times New Roman" pitchFamily="18" charset="0"/>
                <a:cs typeface="Times New Roman" pitchFamily="18" charset="0"/>
                <a:sym typeface="Arial"/>
              </a:rPr>
              <a:t>b. </a:t>
            </a:r>
            <a:r>
              <a:rPr lang="en-US" sz="2800" b="1" kern="0" dirty="0" err="1">
                <a:solidFill>
                  <a:srgbClr val="000000"/>
                </a:solidFill>
                <a:latin typeface="Times New Roman" pitchFamily="18" charset="0"/>
                <a:cs typeface="Times New Roman" pitchFamily="18" charset="0"/>
                <a:sym typeface="Arial"/>
              </a:rPr>
              <a:t>Góc</a:t>
            </a:r>
            <a:r>
              <a:rPr lang="en-US" sz="2800" b="1" kern="0" dirty="0">
                <a:solidFill>
                  <a:srgbClr val="000000"/>
                </a:solidFill>
                <a:latin typeface="Times New Roman" pitchFamily="18" charset="0"/>
                <a:cs typeface="Times New Roman" pitchFamily="18" charset="0"/>
                <a:sym typeface="Arial"/>
              </a:rPr>
              <a:t> </a:t>
            </a:r>
            <a:r>
              <a:rPr lang="en-US" sz="2800" b="1" kern="0" dirty="0" err="1">
                <a:solidFill>
                  <a:srgbClr val="000000"/>
                </a:solidFill>
                <a:latin typeface="Times New Roman" pitchFamily="18" charset="0"/>
                <a:cs typeface="Times New Roman" pitchFamily="18" charset="0"/>
                <a:sym typeface="Arial"/>
              </a:rPr>
              <a:t>tới</a:t>
            </a:r>
            <a:r>
              <a:rPr lang="en-US" sz="2800" b="1" kern="0" dirty="0">
                <a:solidFill>
                  <a:srgbClr val="000000"/>
                </a:solidFill>
                <a:latin typeface="Times New Roman" pitchFamily="18" charset="0"/>
                <a:cs typeface="Times New Roman" pitchFamily="18" charset="0"/>
                <a:sym typeface="Arial"/>
              </a:rPr>
              <a:t> </a:t>
            </a:r>
            <a:r>
              <a:rPr lang="en-US" sz="2800" b="1" kern="0" dirty="0" err="1">
                <a:solidFill>
                  <a:srgbClr val="000000"/>
                </a:solidFill>
                <a:latin typeface="Times New Roman" pitchFamily="18" charset="0"/>
                <a:cs typeface="Times New Roman" pitchFamily="18" charset="0"/>
                <a:sym typeface="Arial"/>
              </a:rPr>
              <a:t>hạn</a:t>
            </a:r>
            <a:r>
              <a:rPr lang="en-US" sz="2800" b="1" kern="0" dirty="0">
                <a:solidFill>
                  <a:srgbClr val="000000"/>
                </a:solidFill>
                <a:latin typeface="Times New Roman" pitchFamily="18" charset="0"/>
                <a:cs typeface="Times New Roman" pitchFamily="18" charset="0"/>
                <a:sym typeface="Arial"/>
              </a:rPr>
              <a:t> </a:t>
            </a:r>
            <a:r>
              <a:rPr lang="en-US" sz="2800" b="1" kern="0" dirty="0" err="1">
                <a:solidFill>
                  <a:srgbClr val="000000"/>
                </a:solidFill>
                <a:latin typeface="Times New Roman" pitchFamily="18" charset="0"/>
                <a:cs typeface="Times New Roman" pitchFamily="18" charset="0"/>
                <a:sym typeface="Arial"/>
              </a:rPr>
              <a:t>phản</a:t>
            </a:r>
            <a:r>
              <a:rPr lang="en-US" sz="2800" b="1" kern="0" dirty="0">
                <a:solidFill>
                  <a:srgbClr val="000000"/>
                </a:solidFill>
                <a:latin typeface="Times New Roman" pitchFamily="18" charset="0"/>
                <a:cs typeface="Times New Roman" pitchFamily="18" charset="0"/>
                <a:sym typeface="Arial"/>
              </a:rPr>
              <a:t> </a:t>
            </a:r>
            <a:r>
              <a:rPr lang="en-US" sz="2800" b="1" kern="0" dirty="0" err="1">
                <a:solidFill>
                  <a:srgbClr val="000000"/>
                </a:solidFill>
                <a:latin typeface="Times New Roman" pitchFamily="18" charset="0"/>
                <a:cs typeface="Times New Roman" pitchFamily="18" charset="0"/>
                <a:sym typeface="Arial"/>
              </a:rPr>
              <a:t>xạ</a:t>
            </a:r>
            <a:r>
              <a:rPr lang="en-US" sz="2800" b="1" kern="0" dirty="0">
                <a:solidFill>
                  <a:srgbClr val="000000"/>
                </a:solidFill>
                <a:latin typeface="Times New Roman" pitchFamily="18" charset="0"/>
                <a:cs typeface="Times New Roman" pitchFamily="18" charset="0"/>
                <a:sym typeface="Arial"/>
              </a:rPr>
              <a:t> </a:t>
            </a:r>
            <a:r>
              <a:rPr lang="en-US" sz="2800" b="1" kern="0" dirty="0" err="1">
                <a:solidFill>
                  <a:srgbClr val="000000"/>
                </a:solidFill>
                <a:latin typeface="Times New Roman" pitchFamily="18" charset="0"/>
                <a:cs typeface="Times New Roman" pitchFamily="18" charset="0"/>
                <a:sym typeface="Arial"/>
              </a:rPr>
              <a:t>toàn</a:t>
            </a:r>
            <a:r>
              <a:rPr lang="en-US" sz="2800" b="1" kern="0" dirty="0">
                <a:solidFill>
                  <a:srgbClr val="000000"/>
                </a:solidFill>
                <a:latin typeface="Times New Roman" pitchFamily="18" charset="0"/>
                <a:cs typeface="Times New Roman" pitchFamily="18" charset="0"/>
                <a:sym typeface="Arial"/>
              </a:rPr>
              <a:t> </a:t>
            </a:r>
            <a:r>
              <a:rPr lang="en-US" sz="2800" b="1" kern="0" dirty="0" err="1">
                <a:solidFill>
                  <a:srgbClr val="000000"/>
                </a:solidFill>
                <a:latin typeface="Times New Roman" pitchFamily="18" charset="0"/>
                <a:cs typeface="Times New Roman" pitchFamily="18" charset="0"/>
                <a:sym typeface="Arial"/>
              </a:rPr>
              <a:t>phần</a:t>
            </a:r>
            <a:r>
              <a:rPr lang="en-US" sz="2800" b="1" kern="0" dirty="0">
                <a:solidFill>
                  <a:srgbClr val="000000"/>
                </a:solidFill>
                <a:latin typeface="Times New Roman" pitchFamily="18" charset="0"/>
                <a:cs typeface="Times New Roman" pitchFamily="18" charset="0"/>
                <a:sym typeface="Arial"/>
              </a:rPr>
              <a:t> </a:t>
            </a:r>
            <a:endParaRPr lang="en-US" sz="2800" b="1" kern="0" dirty="0">
              <a:solidFill>
                <a:srgbClr val="000000"/>
              </a:solidFill>
              <a:latin typeface="Times New Roman" pitchFamily="18" charset="0"/>
              <a:cs typeface="Times New Roman" pitchFamily="18" charset="0"/>
              <a:sym typeface="Arial"/>
            </a:endParaRPr>
          </a:p>
        </p:txBody>
      </p:sp>
      <p:grpSp>
        <p:nvGrpSpPr>
          <p:cNvPr id="7" name="Group 6">
            <a:extLst>
              <a:ext uri="{FF2B5EF4-FFF2-40B4-BE49-F238E27FC236}">
                <a16:creationId xmlns:a16="http://schemas.microsoft.com/office/drawing/2014/main" xmlns="" id="{50E2A71A-E9DA-193C-B45E-3F038EE23B37}"/>
              </a:ext>
            </a:extLst>
          </p:cNvPr>
          <p:cNvGrpSpPr/>
          <p:nvPr/>
        </p:nvGrpSpPr>
        <p:grpSpPr>
          <a:xfrm>
            <a:off x="121753" y="2743235"/>
            <a:ext cx="4953001" cy="3406571"/>
            <a:chOff x="58393" y="1188379"/>
            <a:chExt cx="5209070" cy="3450915"/>
          </a:xfrm>
        </p:grpSpPr>
        <p:sp>
          <p:nvSpPr>
            <p:cNvPr id="8" name="TextBox 7">
              <a:extLst>
                <a:ext uri="{FF2B5EF4-FFF2-40B4-BE49-F238E27FC236}">
                  <a16:creationId xmlns:a16="http://schemas.microsoft.com/office/drawing/2014/main" xmlns="" id="{A1DB181E-3604-177A-62B6-64FDB26E7DA0}"/>
                </a:ext>
              </a:extLst>
            </p:cNvPr>
            <p:cNvSpPr txBox="1"/>
            <p:nvPr/>
          </p:nvSpPr>
          <p:spPr>
            <a:xfrm>
              <a:off x="58393" y="2914629"/>
              <a:ext cx="319271" cy="374140"/>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1800" b="1" i="0" u="none" strike="noStrike" kern="0" cap="none" spc="0" normalizeH="0" baseline="0" noProof="0" dirty="0">
                  <a:ln>
                    <a:noFill/>
                  </a:ln>
                  <a:solidFill>
                    <a:srgbClr val="D35C27"/>
                  </a:solidFill>
                  <a:effectLst/>
                  <a:uLnTx/>
                  <a:uFillTx/>
                </a:rPr>
                <a:t>P</a:t>
              </a:r>
              <a:endParaRPr kumimoji="0" lang="en-US" sz="1800" b="0" i="0" u="none" strike="noStrike" kern="0" cap="none" spc="0" normalizeH="0" baseline="0" noProof="0" dirty="0">
                <a:ln>
                  <a:noFill/>
                </a:ln>
                <a:solidFill>
                  <a:srgbClr val="D35C27"/>
                </a:solidFill>
                <a:effectLst/>
                <a:uLnTx/>
                <a:uFillTx/>
              </a:endParaRPr>
            </a:p>
          </p:txBody>
        </p:sp>
        <p:grpSp>
          <p:nvGrpSpPr>
            <p:cNvPr id="9" name="Group 8">
              <a:extLst>
                <a:ext uri="{FF2B5EF4-FFF2-40B4-BE49-F238E27FC236}">
                  <a16:creationId xmlns:a16="http://schemas.microsoft.com/office/drawing/2014/main" xmlns="" id="{577FBDDA-0AEC-CA8E-6C9C-98447FE133D8}"/>
                </a:ext>
              </a:extLst>
            </p:cNvPr>
            <p:cNvGrpSpPr/>
            <p:nvPr/>
          </p:nvGrpSpPr>
          <p:grpSpPr>
            <a:xfrm>
              <a:off x="377663" y="1246619"/>
              <a:ext cx="4636389" cy="3392675"/>
              <a:chOff x="149305" y="883104"/>
              <a:chExt cx="4354937" cy="3522580"/>
            </a:xfrm>
          </p:grpSpPr>
          <p:sp>
            <p:nvSpPr>
              <p:cNvPr id="18" name="Rectangle 17">
                <a:extLst>
                  <a:ext uri="{FF2B5EF4-FFF2-40B4-BE49-F238E27FC236}">
                    <a16:creationId xmlns:a16="http://schemas.microsoft.com/office/drawing/2014/main" xmlns="" id="{F0BABA50-D2DD-C245-F472-C3214E9B4F86}"/>
                  </a:ext>
                </a:extLst>
              </p:cNvPr>
              <p:cNvSpPr/>
              <p:nvPr/>
            </p:nvSpPr>
            <p:spPr>
              <a:xfrm>
                <a:off x="149305" y="2836152"/>
                <a:ext cx="4354937" cy="1569532"/>
              </a:xfrm>
              <a:prstGeom prst="rect">
                <a:avLst/>
              </a:prstGeom>
              <a:solidFill>
                <a:srgbClr val="E0EFF8"/>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srgbClr val="F8F8F8"/>
                  </a:solidFill>
                  <a:effectLst/>
                  <a:uLnTx/>
                  <a:uFillTx/>
                  <a:latin typeface="Arial"/>
                  <a:ea typeface="+mn-ea"/>
                  <a:cs typeface="+mn-cs"/>
                </a:endParaRPr>
              </a:p>
            </p:txBody>
          </p:sp>
          <p:cxnSp>
            <p:nvCxnSpPr>
              <p:cNvPr id="19" name="Straight Connector 18">
                <a:extLst>
                  <a:ext uri="{FF2B5EF4-FFF2-40B4-BE49-F238E27FC236}">
                    <a16:creationId xmlns:a16="http://schemas.microsoft.com/office/drawing/2014/main" xmlns="" id="{1841FFAF-976D-4DB4-DC92-A1B4A8971568}"/>
                  </a:ext>
                </a:extLst>
              </p:cNvPr>
              <p:cNvCxnSpPr>
                <a:cxnSpLocks/>
              </p:cNvCxnSpPr>
              <p:nvPr/>
            </p:nvCxnSpPr>
            <p:spPr>
              <a:xfrm>
                <a:off x="149305" y="2836152"/>
                <a:ext cx="4354937" cy="0"/>
              </a:xfrm>
              <a:prstGeom prst="line">
                <a:avLst/>
              </a:prstGeom>
              <a:noFill/>
              <a:ln w="28575" cap="flat" cmpd="sng" algn="ctr">
                <a:solidFill>
                  <a:srgbClr val="00B0F0"/>
                </a:solidFill>
                <a:prstDash val="solid"/>
              </a:ln>
              <a:effectLst/>
            </p:spPr>
          </p:cxnSp>
          <p:sp>
            <p:nvSpPr>
              <p:cNvPr id="20" name="Rectangle 19">
                <a:extLst>
                  <a:ext uri="{FF2B5EF4-FFF2-40B4-BE49-F238E27FC236}">
                    <a16:creationId xmlns:a16="http://schemas.microsoft.com/office/drawing/2014/main" xmlns="" id="{730D5A7A-5CEA-092A-4D39-4A4F11FAAE21}"/>
                  </a:ext>
                </a:extLst>
              </p:cNvPr>
              <p:cNvSpPr/>
              <p:nvPr/>
            </p:nvSpPr>
            <p:spPr>
              <a:xfrm>
                <a:off x="149305" y="883104"/>
                <a:ext cx="4354937" cy="1931196"/>
              </a:xfrm>
              <a:prstGeom prst="rect">
                <a:avLst/>
              </a:prstGeom>
              <a:solidFill>
                <a:srgbClr val="FBFBFB"/>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dirty="0">
                  <a:ln>
                    <a:noFill/>
                  </a:ln>
                  <a:solidFill>
                    <a:srgbClr val="F8F8F8"/>
                  </a:solidFill>
                  <a:effectLst/>
                  <a:uLnTx/>
                  <a:uFillTx/>
                  <a:latin typeface="Arial"/>
                  <a:ea typeface="+mn-ea"/>
                  <a:cs typeface="+mn-cs"/>
                </a:endParaRPr>
              </a:p>
            </p:txBody>
          </p:sp>
        </p:grpSp>
        <p:sp>
          <p:nvSpPr>
            <p:cNvPr id="10" name="TextBox 9">
              <a:extLst>
                <a:ext uri="{FF2B5EF4-FFF2-40B4-BE49-F238E27FC236}">
                  <a16:creationId xmlns:a16="http://schemas.microsoft.com/office/drawing/2014/main" xmlns="" id="{DD3CC532-70F5-1808-1432-45EFF8795A6F}"/>
                </a:ext>
              </a:extLst>
            </p:cNvPr>
            <p:cNvSpPr txBox="1"/>
            <p:nvPr/>
          </p:nvSpPr>
          <p:spPr>
            <a:xfrm>
              <a:off x="4948192" y="2891152"/>
              <a:ext cx="319271" cy="374140"/>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D35C27"/>
                  </a:solidFill>
                  <a:effectLst/>
                  <a:uLnTx/>
                  <a:uFillTx/>
                </a:rPr>
                <a:t>Q</a:t>
              </a:r>
              <a:endParaRPr kumimoji="0" lang="en-US" sz="1800" b="0" i="0" u="none" strike="noStrike" kern="0" cap="none" spc="0" normalizeH="0" baseline="0" noProof="0" dirty="0">
                <a:ln>
                  <a:noFill/>
                </a:ln>
                <a:solidFill>
                  <a:srgbClr val="D35C27"/>
                </a:solidFill>
                <a:effectLst/>
                <a:uLnTx/>
                <a:uFillTx/>
              </a:endParaRPr>
            </a:p>
          </p:txBody>
        </p:sp>
        <p:sp>
          <p:nvSpPr>
            <p:cNvPr id="11" name="TextBox 10">
              <a:extLst>
                <a:ext uri="{FF2B5EF4-FFF2-40B4-BE49-F238E27FC236}">
                  <a16:creationId xmlns:a16="http://schemas.microsoft.com/office/drawing/2014/main" xmlns="" id="{85242652-5017-578C-41C6-B136DDD829F1}"/>
                </a:ext>
              </a:extLst>
            </p:cNvPr>
            <p:cNvSpPr txBox="1"/>
            <p:nvPr/>
          </p:nvSpPr>
          <p:spPr>
            <a:xfrm>
              <a:off x="377660" y="3143768"/>
              <a:ext cx="991931" cy="542502"/>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marL="0" marR="0" lvl="0" indent="0" algn="l" defTabSz="914400" eaLnBrk="1" fontAlgn="auto" latinLnBrk="0" hangingPunct="1">
                <a:lnSpc>
                  <a:spcPct val="120000"/>
                </a:lnSpc>
                <a:spcBef>
                  <a:spcPts val="0"/>
                </a:spcBef>
                <a:spcAft>
                  <a:spcPts val="0"/>
                </a:spcAft>
                <a:buClrTx/>
                <a:buSzTx/>
                <a:buFontTx/>
                <a:buNone/>
                <a:tabLst/>
                <a:defRPr/>
              </a:pPr>
              <a:r>
                <a:rPr kumimoji="0" lang="en-US" sz="2400" b="0" i="0" u="none" strike="noStrike" kern="0" cap="none" spc="0" normalizeH="0" baseline="0" noProof="0" dirty="0" err="1">
                  <a:ln>
                    <a:noFill/>
                  </a:ln>
                  <a:solidFill>
                    <a:srgbClr val="F8F8F8">
                      <a:lumMod val="10000"/>
                    </a:srgbClr>
                  </a:solidFill>
                  <a:effectLst/>
                  <a:uLnTx/>
                  <a:uFillTx/>
                  <a:latin typeface="Times New Roman" pitchFamily="18" charset="0"/>
                  <a:cs typeface="Times New Roman" pitchFamily="18" charset="0"/>
                </a:rPr>
                <a:t>Nước</a:t>
              </a:r>
              <a:endParaRPr kumimoji="0" lang="en-US" sz="2400" b="0" i="0" u="none" strike="noStrike" kern="0" cap="none" spc="0" normalizeH="0" baseline="0" noProof="0" dirty="0">
                <a:ln>
                  <a:noFill/>
                </a:ln>
                <a:solidFill>
                  <a:srgbClr val="F8F8F8">
                    <a:lumMod val="10000"/>
                  </a:srgbClr>
                </a:solidFill>
                <a:effectLst/>
                <a:uLnTx/>
                <a:uFillTx/>
                <a:latin typeface="Times New Roman" pitchFamily="18" charset="0"/>
                <a:cs typeface="Times New Roman" pitchFamily="18" charset="0"/>
              </a:endParaRPr>
            </a:p>
          </p:txBody>
        </p:sp>
        <p:sp>
          <p:nvSpPr>
            <p:cNvPr id="12" name="TextBox 11">
              <a:extLst>
                <a:ext uri="{FF2B5EF4-FFF2-40B4-BE49-F238E27FC236}">
                  <a16:creationId xmlns:a16="http://schemas.microsoft.com/office/drawing/2014/main" xmlns="" id="{A29315F9-EC12-74C5-79D5-37ACAE7BA8D6}"/>
                </a:ext>
              </a:extLst>
            </p:cNvPr>
            <p:cNvSpPr txBox="1"/>
            <p:nvPr/>
          </p:nvSpPr>
          <p:spPr>
            <a:xfrm>
              <a:off x="427967" y="2471976"/>
              <a:ext cx="2021570" cy="542502"/>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marL="0" marR="0" lvl="0" indent="0" algn="l" defTabSz="914400" eaLnBrk="1" fontAlgn="auto" latinLnBrk="0" hangingPunct="1">
                <a:lnSpc>
                  <a:spcPct val="120000"/>
                </a:lnSpc>
                <a:spcBef>
                  <a:spcPts val="0"/>
                </a:spcBef>
                <a:spcAft>
                  <a:spcPts val="0"/>
                </a:spcAft>
                <a:buClrTx/>
                <a:buSzTx/>
                <a:buFontTx/>
                <a:buNone/>
                <a:tabLst/>
                <a:defRPr/>
              </a:pPr>
              <a:r>
                <a:rPr kumimoji="0" lang="en-US" sz="2400" b="0" i="0" u="none" strike="noStrike" kern="0" cap="none" spc="0" normalizeH="0" baseline="0" noProof="0" dirty="0" err="1">
                  <a:ln>
                    <a:noFill/>
                  </a:ln>
                  <a:solidFill>
                    <a:srgbClr val="F8F8F8">
                      <a:lumMod val="10000"/>
                    </a:srgbClr>
                  </a:solidFill>
                  <a:effectLst/>
                  <a:uLnTx/>
                  <a:uFillTx/>
                  <a:latin typeface="Times New Roman" pitchFamily="18" charset="0"/>
                  <a:cs typeface="Times New Roman" pitchFamily="18" charset="0"/>
                </a:rPr>
                <a:t>Không</a:t>
              </a:r>
              <a:r>
                <a:rPr kumimoji="0" lang="en-US" sz="2400" b="0" i="0" u="none" strike="noStrike" kern="0" cap="none" spc="0" normalizeH="0" baseline="0" noProof="0" dirty="0">
                  <a:ln>
                    <a:noFill/>
                  </a:ln>
                  <a:solidFill>
                    <a:srgbClr val="F8F8F8">
                      <a:lumMod val="10000"/>
                    </a:srgbClr>
                  </a:solidFill>
                  <a:effectLst/>
                  <a:uLnTx/>
                  <a:uFillTx/>
                  <a:latin typeface="Times New Roman" pitchFamily="18" charset="0"/>
                  <a:cs typeface="Times New Roman" pitchFamily="18" charset="0"/>
                </a:rPr>
                <a:t> </a:t>
              </a:r>
              <a:r>
                <a:rPr kumimoji="0" lang="en-US" sz="2400" b="0" i="0" u="none" strike="noStrike" kern="0" cap="none" spc="0" normalizeH="0" baseline="0" noProof="0" dirty="0" err="1">
                  <a:ln>
                    <a:noFill/>
                  </a:ln>
                  <a:solidFill>
                    <a:srgbClr val="F8F8F8">
                      <a:lumMod val="10000"/>
                    </a:srgbClr>
                  </a:solidFill>
                  <a:effectLst/>
                  <a:uLnTx/>
                  <a:uFillTx/>
                  <a:latin typeface="Times New Roman" pitchFamily="18" charset="0"/>
                  <a:cs typeface="Times New Roman" pitchFamily="18" charset="0"/>
                </a:rPr>
                <a:t>khí</a:t>
              </a:r>
              <a:endParaRPr kumimoji="0" lang="en-US" sz="2400" b="0" i="0" u="none" strike="noStrike" kern="0" cap="none" spc="0" normalizeH="0" baseline="0" noProof="0" dirty="0">
                <a:ln>
                  <a:noFill/>
                </a:ln>
                <a:solidFill>
                  <a:srgbClr val="F8F8F8">
                    <a:lumMod val="10000"/>
                  </a:srgbClr>
                </a:solidFill>
                <a:effectLst/>
                <a:uLnTx/>
                <a:uFillTx/>
                <a:latin typeface="Times New Roman" pitchFamily="18" charset="0"/>
                <a:cs typeface="Times New Roman" pitchFamily="18" charset="0"/>
              </a:endParaRPr>
            </a:p>
          </p:txBody>
        </p:sp>
        <p:sp>
          <p:nvSpPr>
            <p:cNvPr id="13" name="TextBox 12">
              <a:extLst>
                <a:ext uri="{FF2B5EF4-FFF2-40B4-BE49-F238E27FC236}">
                  <a16:creationId xmlns:a16="http://schemas.microsoft.com/office/drawing/2014/main" xmlns="" id="{A907614F-26AD-6027-2D4B-42EB0ABE5179}"/>
                </a:ext>
              </a:extLst>
            </p:cNvPr>
            <p:cNvSpPr txBox="1"/>
            <p:nvPr/>
          </p:nvSpPr>
          <p:spPr>
            <a:xfrm>
              <a:off x="1533309" y="4236112"/>
              <a:ext cx="319271" cy="374140"/>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E2A47"/>
                  </a:solidFill>
                  <a:effectLst/>
                  <a:uLnTx/>
                  <a:uFillTx/>
                </a:rPr>
                <a:t>S</a:t>
              </a:r>
              <a:endParaRPr kumimoji="0" lang="en-US" sz="1800" b="0" i="0" u="none" strike="noStrike" kern="0" cap="none" spc="0" normalizeH="0" baseline="0" noProof="0" dirty="0">
                <a:ln>
                  <a:noFill/>
                </a:ln>
                <a:solidFill>
                  <a:srgbClr val="0E2A47"/>
                </a:solidFill>
                <a:effectLst/>
                <a:uLnTx/>
                <a:uFillTx/>
              </a:endParaRPr>
            </a:p>
          </p:txBody>
        </p:sp>
        <p:sp>
          <p:nvSpPr>
            <p:cNvPr id="14" name="TextBox 13">
              <a:extLst>
                <a:ext uri="{FF2B5EF4-FFF2-40B4-BE49-F238E27FC236}">
                  <a16:creationId xmlns:a16="http://schemas.microsoft.com/office/drawing/2014/main" xmlns="" id="{D30C869B-2238-BC83-48CE-9EADFC54CFAE}"/>
                </a:ext>
              </a:extLst>
            </p:cNvPr>
            <p:cNvSpPr txBox="1"/>
            <p:nvPr/>
          </p:nvSpPr>
          <p:spPr>
            <a:xfrm>
              <a:off x="4027527" y="1340351"/>
              <a:ext cx="319271" cy="374140"/>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E2A47"/>
                  </a:solidFill>
                  <a:effectLst/>
                  <a:uLnTx/>
                  <a:uFillTx/>
                </a:rPr>
                <a:t>R</a:t>
              </a:r>
              <a:endParaRPr kumimoji="0" lang="en-US" sz="1800" b="0" i="0" u="none" strike="noStrike" kern="0" cap="none" spc="0" normalizeH="0" baseline="0" noProof="0" dirty="0">
                <a:ln>
                  <a:noFill/>
                </a:ln>
                <a:solidFill>
                  <a:srgbClr val="0E2A47"/>
                </a:solidFill>
                <a:effectLst/>
                <a:uLnTx/>
                <a:uFillTx/>
              </a:endParaRPr>
            </a:p>
          </p:txBody>
        </p:sp>
        <p:sp>
          <p:nvSpPr>
            <p:cNvPr id="15" name="TextBox 14">
              <a:extLst>
                <a:ext uri="{FF2B5EF4-FFF2-40B4-BE49-F238E27FC236}">
                  <a16:creationId xmlns:a16="http://schemas.microsoft.com/office/drawing/2014/main" xmlns="" id="{0B432CB4-90CF-9DF1-D137-7ABD5CDF2E30}"/>
                </a:ext>
              </a:extLst>
            </p:cNvPr>
            <p:cNvSpPr txBox="1"/>
            <p:nvPr/>
          </p:nvSpPr>
          <p:spPr>
            <a:xfrm>
              <a:off x="2423333" y="1188379"/>
              <a:ext cx="319271" cy="374140"/>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E2A47"/>
                  </a:solidFill>
                  <a:effectLst/>
                  <a:uLnTx/>
                  <a:uFillTx/>
                </a:rPr>
                <a:t>N</a:t>
              </a:r>
              <a:endParaRPr kumimoji="0" lang="en-US" sz="1800" b="0" i="0" u="none" strike="noStrike" kern="0" cap="none" spc="0" normalizeH="0" baseline="0" noProof="0" dirty="0">
                <a:ln>
                  <a:noFill/>
                </a:ln>
                <a:solidFill>
                  <a:srgbClr val="0E2A47"/>
                </a:solidFill>
                <a:effectLst/>
                <a:uLnTx/>
                <a:uFillTx/>
              </a:endParaRPr>
            </a:p>
          </p:txBody>
        </p:sp>
        <p:sp>
          <p:nvSpPr>
            <p:cNvPr id="16" name="TextBox 15">
              <a:extLst>
                <a:ext uri="{FF2B5EF4-FFF2-40B4-BE49-F238E27FC236}">
                  <a16:creationId xmlns:a16="http://schemas.microsoft.com/office/drawing/2014/main" xmlns="" id="{0D331CFE-F7DC-2B8E-329A-1ADCD62350E9}"/>
                </a:ext>
              </a:extLst>
            </p:cNvPr>
            <p:cNvSpPr txBox="1"/>
            <p:nvPr/>
          </p:nvSpPr>
          <p:spPr>
            <a:xfrm>
              <a:off x="2274665" y="4239048"/>
              <a:ext cx="628371" cy="374140"/>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E2A47"/>
                  </a:solidFill>
                  <a:effectLst/>
                  <a:uLnTx/>
                  <a:uFillTx/>
                </a:rPr>
                <a:t>N’</a:t>
              </a:r>
              <a:endParaRPr kumimoji="0" lang="en-US" sz="1800" b="0" i="0" u="none" strike="noStrike" kern="0" cap="none" spc="0" normalizeH="0" baseline="0" noProof="0" dirty="0">
                <a:ln>
                  <a:noFill/>
                </a:ln>
                <a:solidFill>
                  <a:srgbClr val="0E2A47"/>
                </a:solidFill>
                <a:effectLst/>
                <a:uLnTx/>
                <a:uFillTx/>
              </a:endParaRPr>
            </a:p>
          </p:txBody>
        </p:sp>
        <p:sp>
          <p:nvSpPr>
            <p:cNvPr id="17" name="TextBox 16">
              <a:extLst>
                <a:ext uri="{FF2B5EF4-FFF2-40B4-BE49-F238E27FC236}">
                  <a16:creationId xmlns:a16="http://schemas.microsoft.com/office/drawing/2014/main" xmlns="" id="{C6CFC6FF-D089-70BC-1285-F883E5E5AFF5}"/>
                </a:ext>
              </a:extLst>
            </p:cNvPr>
            <p:cNvSpPr txBox="1"/>
            <p:nvPr/>
          </p:nvSpPr>
          <p:spPr>
            <a:xfrm>
              <a:off x="2471703" y="2667098"/>
              <a:ext cx="319271" cy="374140"/>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E2A47"/>
                  </a:solidFill>
                  <a:effectLst/>
                  <a:uLnTx/>
                  <a:uFillTx/>
                </a:rPr>
                <a:t>I</a:t>
              </a:r>
              <a:endParaRPr kumimoji="0" lang="en-US" sz="1800" b="0" i="0" u="none" strike="noStrike" kern="0" cap="none" spc="0" normalizeH="0" baseline="0" noProof="0" dirty="0">
                <a:ln>
                  <a:noFill/>
                </a:ln>
                <a:solidFill>
                  <a:srgbClr val="0E2A47"/>
                </a:solidFill>
                <a:effectLst/>
                <a:uLnTx/>
                <a:uFillTx/>
              </a:endParaRPr>
            </a:p>
          </p:txBody>
        </p:sp>
      </p:grpSp>
      <p:cxnSp>
        <p:nvCxnSpPr>
          <p:cNvPr id="21" name="Straight Connector 20">
            <a:extLst>
              <a:ext uri="{FF2B5EF4-FFF2-40B4-BE49-F238E27FC236}">
                <a16:creationId xmlns:a16="http://schemas.microsoft.com/office/drawing/2014/main" xmlns="" id="{58F469AF-96AB-62C9-7C21-09C31B4CA06F}"/>
              </a:ext>
            </a:extLst>
          </p:cNvPr>
          <p:cNvCxnSpPr>
            <a:cxnSpLocks/>
          </p:cNvCxnSpPr>
          <p:nvPr/>
        </p:nvCxnSpPr>
        <p:spPr>
          <a:xfrm>
            <a:off x="2735372" y="2644345"/>
            <a:ext cx="0" cy="3559499"/>
          </a:xfrm>
          <a:prstGeom prst="line">
            <a:avLst/>
          </a:prstGeom>
          <a:noFill/>
          <a:ln w="19050" cap="flat" cmpd="sng" algn="ctr">
            <a:solidFill>
              <a:srgbClr val="041B2D">
                <a:lumMod val="50000"/>
              </a:srgbClr>
            </a:solidFill>
            <a:prstDash val="dash"/>
          </a:ln>
          <a:effectLst/>
        </p:spPr>
      </p:cxnSp>
      <p:grpSp>
        <p:nvGrpSpPr>
          <p:cNvPr id="22" name="Group 21">
            <a:extLst>
              <a:ext uri="{FF2B5EF4-FFF2-40B4-BE49-F238E27FC236}">
                <a16:creationId xmlns:a16="http://schemas.microsoft.com/office/drawing/2014/main" xmlns="" id="{5FFC1FA4-8C89-6BC7-EEFB-1F5DBA64AB86}"/>
              </a:ext>
            </a:extLst>
          </p:cNvPr>
          <p:cNvGrpSpPr/>
          <p:nvPr/>
        </p:nvGrpSpPr>
        <p:grpSpPr>
          <a:xfrm rot="15129824">
            <a:off x="1666273" y="4822106"/>
            <a:ext cx="1325495" cy="1284677"/>
            <a:chOff x="1022287" y="1484770"/>
            <a:chExt cx="1456130" cy="1411289"/>
          </a:xfrm>
        </p:grpSpPr>
        <p:cxnSp>
          <p:nvCxnSpPr>
            <p:cNvPr id="23" name="Straight Connector 22">
              <a:extLst>
                <a:ext uri="{FF2B5EF4-FFF2-40B4-BE49-F238E27FC236}">
                  <a16:creationId xmlns:a16="http://schemas.microsoft.com/office/drawing/2014/main" xmlns="" id="{9B92F3A1-7579-6C64-3BA7-D7BC01E4C7B4}"/>
                </a:ext>
              </a:extLst>
            </p:cNvPr>
            <p:cNvCxnSpPr>
              <a:cxnSpLocks/>
            </p:cNvCxnSpPr>
            <p:nvPr/>
          </p:nvCxnSpPr>
          <p:spPr>
            <a:xfrm>
              <a:off x="1687145" y="2125309"/>
              <a:ext cx="791272" cy="770750"/>
            </a:xfrm>
            <a:prstGeom prst="line">
              <a:avLst/>
            </a:prstGeom>
            <a:noFill/>
            <a:ln w="38100" cap="flat" cmpd="sng" algn="ctr">
              <a:solidFill>
                <a:srgbClr val="D35C27"/>
              </a:solidFill>
              <a:prstDash val="solid"/>
            </a:ln>
            <a:effectLst/>
          </p:spPr>
        </p:cxnSp>
        <p:cxnSp>
          <p:nvCxnSpPr>
            <p:cNvPr id="24" name="Straight Arrow Connector 23">
              <a:extLst>
                <a:ext uri="{FF2B5EF4-FFF2-40B4-BE49-F238E27FC236}">
                  <a16:creationId xmlns:a16="http://schemas.microsoft.com/office/drawing/2014/main" xmlns="" id="{5E41820C-B473-615C-AD9D-A2F6B532AAB1}"/>
                </a:ext>
              </a:extLst>
            </p:cNvPr>
            <p:cNvCxnSpPr>
              <a:cxnSpLocks/>
            </p:cNvCxnSpPr>
            <p:nvPr/>
          </p:nvCxnSpPr>
          <p:spPr>
            <a:xfrm>
              <a:off x="1022287" y="1484770"/>
              <a:ext cx="791273" cy="762672"/>
            </a:xfrm>
            <a:prstGeom prst="straightConnector1">
              <a:avLst/>
            </a:prstGeom>
            <a:noFill/>
            <a:ln w="38100" cap="flat" cmpd="sng" algn="ctr">
              <a:solidFill>
                <a:srgbClr val="D35C27"/>
              </a:solidFill>
              <a:prstDash val="solid"/>
              <a:tailEnd type="triangle"/>
            </a:ln>
            <a:effectLst/>
          </p:spPr>
        </p:cxnSp>
      </p:grpSp>
      <p:grpSp>
        <p:nvGrpSpPr>
          <p:cNvPr id="25" name="Group 24">
            <a:extLst>
              <a:ext uri="{FF2B5EF4-FFF2-40B4-BE49-F238E27FC236}">
                <a16:creationId xmlns:a16="http://schemas.microsoft.com/office/drawing/2014/main" xmlns="" id="{44492051-6F4D-0E50-0B75-143032914CA0}"/>
              </a:ext>
            </a:extLst>
          </p:cNvPr>
          <p:cNvGrpSpPr/>
          <p:nvPr/>
        </p:nvGrpSpPr>
        <p:grpSpPr>
          <a:xfrm rot="16460969">
            <a:off x="2747687" y="3191354"/>
            <a:ext cx="1562831" cy="1514706"/>
            <a:chOff x="1022287" y="1484770"/>
            <a:chExt cx="1456130" cy="1411289"/>
          </a:xfrm>
        </p:grpSpPr>
        <p:cxnSp>
          <p:nvCxnSpPr>
            <p:cNvPr id="26" name="Straight Connector 25">
              <a:extLst>
                <a:ext uri="{FF2B5EF4-FFF2-40B4-BE49-F238E27FC236}">
                  <a16:creationId xmlns:a16="http://schemas.microsoft.com/office/drawing/2014/main" xmlns="" id="{1278EDC0-1BC1-A9AE-AE38-C86A3E3350F4}"/>
                </a:ext>
              </a:extLst>
            </p:cNvPr>
            <p:cNvCxnSpPr>
              <a:cxnSpLocks/>
            </p:cNvCxnSpPr>
            <p:nvPr/>
          </p:nvCxnSpPr>
          <p:spPr>
            <a:xfrm>
              <a:off x="1687145" y="2125309"/>
              <a:ext cx="791272" cy="770750"/>
            </a:xfrm>
            <a:prstGeom prst="line">
              <a:avLst/>
            </a:prstGeom>
            <a:noFill/>
            <a:ln w="38100" cap="flat" cmpd="sng" algn="ctr">
              <a:solidFill>
                <a:srgbClr val="D35C27"/>
              </a:solidFill>
              <a:prstDash val="solid"/>
            </a:ln>
            <a:effectLst/>
          </p:spPr>
        </p:cxnSp>
        <p:cxnSp>
          <p:nvCxnSpPr>
            <p:cNvPr id="27" name="Straight Arrow Connector 26">
              <a:extLst>
                <a:ext uri="{FF2B5EF4-FFF2-40B4-BE49-F238E27FC236}">
                  <a16:creationId xmlns:a16="http://schemas.microsoft.com/office/drawing/2014/main" xmlns="" id="{4B17BCE9-187F-6776-66DE-A04D7CB5E01F}"/>
                </a:ext>
              </a:extLst>
            </p:cNvPr>
            <p:cNvCxnSpPr>
              <a:cxnSpLocks/>
            </p:cNvCxnSpPr>
            <p:nvPr/>
          </p:nvCxnSpPr>
          <p:spPr>
            <a:xfrm>
              <a:off x="1022287" y="1484770"/>
              <a:ext cx="791273" cy="762672"/>
            </a:xfrm>
            <a:prstGeom prst="straightConnector1">
              <a:avLst/>
            </a:prstGeom>
            <a:noFill/>
            <a:ln w="38100" cap="flat" cmpd="sng" algn="ctr">
              <a:solidFill>
                <a:srgbClr val="D35C27"/>
              </a:solidFill>
              <a:prstDash val="solid"/>
              <a:tailEnd type="triangle"/>
            </a:ln>
            <a:effectLst/>
          </p:spPr>
        </p:cxnSp>
      </p:grpSp>
      <p:sp>
        <p:nvSpPr>
          <p:cNvPr id="28" name="Google Shape;310;p38">
            <a:extLst>
              <a:ext uri="{FF2B5EF4-FFF2-40B4-BE49-F238E27FC236}">
                <a16:creationId xmlns:a16="http://schemas.microsoft.com/office/drawing/2014/main" xmlns="" id="{FA50AD70-EDCF-FCCC-1296-D94F79096BDC}"/>
              </a:ext>
            </a:extLst>
          </p:cNvPr>
          <p:cNvSpPr txBox="1">
            <a:spLocks/>
          </p:cNvSpPr>
          <p:nvPr/>
        </p:nvSpPr>
        <p:spPr>
          <a:xfrm>
            <a:off x="5170188" y="2710619"/>
            <a:ext cx="3745212" cy="100986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marR="0" lvl="0" indent="0" algn="l" defTabSz="914400" rtl="0" eaLnBrk="1" fontAlgn="auto" latinLnBrk="0" hangingPunct="1">
              <a:lnSpc>
                <a:spcPct val="100000"/>
              </a:lnSpc>
              <a:spcBef>
                <a:spcPts val="0"/>
              </a:spcBef>
              <a:spcAft>
                <a:spcPts val="0"/>
              </a:spcAft>
              <a:buClr>
                <a:srgbClr val="041B2D"/>
              </a:buClr>
              <a:buSzPts val="1400"/>
              <a:buFont typeface="DM Sans"/>
              <a:buNone/>
              <a:tabLst/>
              <a:defRPr/>
            </a:pPr>
            <a:r>
              <a:rPr kumimoji="0" lang="en-US" sz="2800" b="0" i="0" u="none" strike="noStrike" kern="0" cap="none" spc="0" normalizeH="0" baseline="0" noProof="0" dirty="0">
                <a:ln>
                  <a:noFill/>
                </a:ln>
                <a:solidFill>
                  <a:srgbClr val="041B2D"/>
                </a:solidFill>
                <a:effectLst/>
                <a:uLnTx/>
                <a:uFillTx/>
                <a:latin typeface="Times New Roman" pitchFamily="18" charset="0"/>
                <a:cs typeface="Times New Roman" pitchFamily="18" charset="0"/>
                <a:sym typeface="DM Sans"/>
              </a:rPr>
              <a:t>Khi </a:t>
            </a:r>
            <a:r>
              <a:rPr kumimoji="0" lang="en-US" sz="2800" b="0" i="0" u="none" strike="noStrike" kern="0" cap="none" spc="0" normalizeH="0" baseline="0" noProof="0" dirty="0" err="1">
                <a:ln>
                  <a:noFill/>
                </a:ln>
                <a:solidFill>
                  <a:srgbClr val="041B2D"/>
                </a:solidFill>
                <a:effectLst/>
                <a:uLnTx/>
                <a:uFillTx/>
                <a:latin typeface="Times New Roman" pitchFamily="18" charset="0"/>
                <a:cs typeface="Times New Roman" pitchFamily="18" charset="0"/>
                <a:sym typeface="DM Sans"/>
              </a:rPr>
              <a:t>có</a:t>
            </a:r>
            <a:r>
              <a:rPr kumimoji="0" lang="en-US" sz="2800" b="0" i="0" u="none" strike="noStrike" kern="0" cap="none" spc="0" normalizeH="0" baseline="0" noProof="0" dirty="0">
                <a:ln>
                  <a:noFill/>
                </a:ln>
                <a:solidFill>
                  <a:srgbClr val="041B2D"/>
                </a:solidFill>
                <a:effectLst/>
                <a:uLnTx/>
                <a:uFillTx/>
                <a:latin typeface="Times New Roman" pitchFamily="18" charset="0"/>
                <a:cs typeface="Times New Roman" pitchFamily="18" charset="0"/>
                <a:sym typeface="DM Sans"/>
              </a:rPr>
              <a:t> </a:t>
            </a:r>
            <a:r>
              <a:rPr kumimoji="0" lang="en-US" sz="2800" b="0" i="0" u="none" strike="noStrike" kern="0" cap="none" spc="0" normalizeH="0" baseline="0" noProof="0" dirty="0" err="1">
                <a:ln>
                  <a:noFill/>
                </a:ln>
                <a:solidFill>
                  <a:srgbClr val="041B2D"/>
                </a:solidFill>
                <a:effectLst/>
                <a:uLnTx/>
                <a:uFillTx/>
                <a:latin typeface="Times New Roman" pitchFamily="18" charset="0"/>
                <a:cs typeface="Times New Roman" pitchFamily="18" charset="0"/>
                <a:sym typeface="DM Sans"/>
              </a:rPr>
              <a:t>tia</a:t>
            </a:r>
            <a:r>
              <a:rPr kumimoji="0" lang="en-US" sz="2800" b="0" i="0" u="none" strike="noStrike" kern="0" cap="none" spc="0" normalizeH="0" baseline="0" noProof="0" dirty="0">
                <a:ln>
                  <a:noFill/>
                </a:ln>
                <a:solidFill>
                  <a:srgbClr val="041B2D"/>
                </a:solidFill>
                <a:effectLst/>
                <a:uLnTx/>
                <a:uFillTx/>
                <a:latin typeface="Times New Roman" pitchFamily="18" charset="0"/>
                <a:cs typeface="Times New Roman" pitchFamily="18" charset="0"/>
                <a:sym typeface="DM Sans"/>
              </a:rPr>
              <a:t> </a:t>
            </a:r>
            <a:r>
              <a:rPr kumimoji="0" lang="en-US" sz="2800" b="0" i="0" u="none" strike="noStrike" kern="0" cap="none" spc="0" normalizeH="0" baseline="0" noProof="0" dirty="0" err="1">
                <a:ln>
                  <a:noFill/>
                </a:ln>
                <a:solidFill>
                  <a:srgbClr val="041B2D"/>
                </a:solidFill>
                <a:effectLst/>
                <a:uLnTx/>
                <a:uFillTx/>
                <a:latin typeface="Times New Roman" pitchFamily="18" charset="0"/>
                <a:cs typeface="Times New Roman" pitchFamily="18" charset="0"/>
                <a:sym typeface="DM Sans"/>
              </a:rPr>
              <a:t>khúc</a:t>
            </a:r>
            <a:r>
              <a:rPr kumimoji="0" lang="en-US" sz="2800" b="0" i="0" u="none" strike="noStrike" kern="0" cap="none" spc="0" normalizeH="0" baseline="0" noProof="0" dirty="0">
                <a:ln>
                  <a:noFill/>
                </a:ln>
                <a:solidFill>
                  <a:srgbClr val="041B2D"/>
                </a:solidFill>
                <a:effectLst/>
                <a:uLnTx/>
                <a:uFillTx/>
                <a:latin typeface="Times New Roman" pitchFamily="18" charset="0"/>
                <a:cs typeface="Times New Roman" pitchFamily="18" charset="0"/>
                <a:sym typeface="DM Sans"/>
              </a:rPr>
              <a:t> </a:t>
            </a:r>
            <a:r>
              <a:rPr kumimoji="0" lang="en-US" sz="2800" b="0" i="0" u="none" strike="noStrike" kern="0" cap="none" spc="0" normalizeH="0" baseline="0" noProof="0" dirty="0" err="1">
                <a:ln>
                  <a:noFill/>
                </a:ln>
                <a:solidFill>
                  <a:srgbClr val="041B2D"/>
                </a:solidFill>
                <a:effectLst/>
                <a:uLnTx/>
                <a:uFillTx/>
                <a:latin typeface="Times New Roman" pitchFamily="18" charset="0"/>
                <a:cs typeface="Times New Roman" pitchFamily="18" charset="0"/>
                <a:sym typeface="DM Sans"/>
              </a:rPr>
              <a:t>xạ</a:t>
            </a:r>
            <a:r>
              <a:rPr kumimoji="0" lang="en-US" sz="2800" b="0" i="0" u="none" strike="noStrike" kern="0" cap="none" spc="0" normalizeH="0" baseline="0" noProof="0" dirty="0">
                <a:ln>
                  <a:noFill/>
                </a:ln>
                <a:solidFill>
                  <a:srgbClr val="041B2D"/>
                </a:solidFill>
                <a:effectLst/>
                <a:uLnTx/>
                <a:uFillTx/>
                <a:latin typeface="Times New Roman" pitchFamily="18" charset="0"/>
                <a:cs typeface="Times New Roman" pitchFamily="18" charset="0"/>
                <a:sym typeface="DM Sans"/>
              </a:rPr>
              <a:t>:</a:t>
            </a:r>
          </a:p>
          <a:p>
            <a:pPr marL="0" marR="0" lvl="0" indent="0" algn="l" defTabSz="914400" rtl="0" eaLnBrk="1" fontAlgn="auto" latinLnBrk="0" hangingPunct="1">
              <a:lnSpc>
                <a:spcPct val="100000"/>
              </a:lnSpc>
              <a:spcBef>
                <a:spcPts val="0"/>
              </a:spcBef>
              <a:spcAft>
                <a:spcPts val="0"/>
              </a:spcAft>
              <a:buClr>
                <a:srgbClr val="041B2D"/>
              </a:buClr>
              <a:buSzPts val="1400"/>
              <a:buFont typeface="DM Sans"/>
              <a:buNone/>
              <a:tabLst/>
              <a:defRPr/>
            </a:pPr>
            <a:r>
              <a:rPr kumimoji="0" lang="en-US" sz="2800" b="0" i="0" u="none" strike="noStrike" kern="0" cap="none" spc="0" normalizeH="0" baseline="0" noProof="0" dirty="0">
                <a:ln>
                  <a:noFill/>
                </a:ln>
                <a:solidFill>
                  <a:srgbClr val="041B2D"/>
                </a:solidFill>
                <a:effectLst/>
                <a:uLnTx/>
                <a:uFillTx/>
                <a:latin typeface="Times New Roman" pitchFamily="18" charset="0"/>
                <a:cs typeface="Times New Roman" pitchFamily="18" charset="0"/>
                <a:sym typeface="DM Sans"/>
              </a:rPr>
              <a:t>n</a:t>
            </a:r>
            <a:r>
              <a:rPr kumimoji="0" lang="en-US" sz="2800" b="0" i="0" u="none" strike="noStrike" kern="0" cap="none" spc="0" normalizeH="0" baseline="-25000" noProof="0" dirty="0">
                <a:ln>
                  <a:noFill/>
                </a:ln>
                <a:solidFill>
                  <a:srgbClr val="041B2D"/>
                </a:solidFill>
                <a:effectLst/>
                <a:uLnTx/>
                <a:uFillTx/>
                <a:latin typeface="Times New Roman" pitchFamily="18" charset="0"/>
                <a:cs typeface="Times New Roman" pitchFamily="18" charset="0"/>
                <a:sym typeface="DM Sans"/>
              </a:rPr>
              <a:t>1</a:t>
            </a:r>
            <a:r>
              <a:rPr kumimoji="0" lang="en-US" sz="2800" b="0" i="0" u="none" strike="noStrike" kern="0" cap="none" spc="0" normalizeH="0" baseline="0" noProof="0" dirty="0">
                <a:ln>
                  <a:noFill/>
                </a:ln>
                <a:solidFill>
                  <a:srgbClr val="041B2D"/>
                </a:solidFill>
                <a:effectLst/>
                <a:uLnTx/>
                <a:uFillTx/>
                <a:latin typeface="Times New Roman" pitchFamily="18" charset="0"/>
                <a:cs typeface="Times New Roman" pitchFamily="18" charset="0"/>
                <a:sym typeface="DM Sans"/>
              </a:rPr>
              <a:t>sini = n</a:t>
            </a:r>
            <a:r>
              <a:rPr kumimoji="0" lang="en-US" sz="2800" b="0" i="0" u="none" strike="noStrike" kern="0" cap="none" spc="0" normalizeH="0" baseline="-25000" noProof="0" dirty="0">
                <a:ln>
                  <a:noFill/>
                </a:ln>
                <a:solidFill>
                  <a:srgbClr val="041B2D"/>
                </a:solidFill>
                <a:effectLst/>
                <a:uLnTx/>
                <a:uFillTx/>
                <a:latin typeface="Times New Roman" pitchFamily="18" charset="0"/>
                <a:cs typeface="Times New Roman" pitchFamily="18" charset="0"/>
                <a:sym typeface="DM Sans"/>
              </a:rPr>
              <a:t>2</a:t>
            </a:r>
            <a:r>
              <a:rPr kumimoji="0" lang="en-US" sz="2800" b="0" i="0" u="none" strike="noStrike" kern="0" cap="none" spc="0" normalizeH="0" baseline="0" noProof="0" dirty="0">
                <a:ln>
                  <a:noFill/>
                </a:ln>
                <a:solidFill>
                  <a:srgbClr val="041B2D"/>
                </a:solidFill>
                <a:effectLst/>
                <a:uLnTx/>
                <a:uFillTx/>
                <a:latin typeface="Times New Roman" pitchFamily="18" charset="0"/>
                <a:cs typeface="Times New Roman" pitchFamily="18" charset="0"/>
                <a:sym typeface="DM Sans"/>
              </a:rPr>
              <a:t>sinr</a:t>
            </a:r>
            <a:endParaRPr kumimoji="0" lang="en-US" sz="2800" b="0" i="0" u="none" strike="noStrike" kern="0" cap="none" spc="0" normalizeH="0" baseline="0" noProof="0" dirty="0">
              <a:ln>
                <a:noFill/>
              </a:ln>
              <a:solidFill>
                <a:srgbClr val="C00000"/>
              </a:solidFill>
              <a:effectLst/>
              <a:uLnTx/>
              <a:uFillTx/>
              <a:latin typeface="Times New Roman" pitchFamily="18" charset="0"/>
              <a:cs typeface="Times New Roman" pitchFamily="18" charset="0"/>
              <a:sym typeface="DM Sans"/>
            </a:endParaRPr>
          </a:p>
        </p:txBody>
      </p:sp>
      <mc:AlternateContent xmlns:mc="http://schemas.openxmlformats.org/markup-compatibility/2006">
        <mc:Choice xmlns:a14="http://schemas.microsoft.com/office/drawing/2010/main" Requires="a14">
          <p:sp>
            <p:nvSpPr>
              <p:cNvPr id="29" name="Google Shape;310;p38">
                <a:extLst>
                  <a:ext uri="{FF2B5EF4-FFF2-40B4-BE49-F238E27FC236}">
                    <a16:creationId xmlns:a16="http://schemas.microsoft.com/office/drawing/2014/main" xmlns="" id="{C80B9CF9-6640-1B1B-3756-FF471A40DE05}"/>
                  </a:ext>
                </a:extLst>
              </p:cNvPr>
              <p:cNvSpPr txBox="1">
                <a:spLocks/>
              </p:cNvSpPr>
              <p:nvPr/>
            </p:nvSpPr>
            <p:spPr>
              <a:xfrm>
                <a:off x="5189670" y="3706577"/>
                <a:ext cx="3344963" cy="80558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marR="0" lvl="0" indent="0" algn="l" defTabSz="914400" rtl="0" eaLnBrk="1" fontAlgn="auto" latinLnBrk="0" hangingPunct="1">
                  <a:lnSpc>
                    <a:spcPct val="150000"/>
                  </a:lnSpc>
                  <a:spcBef>
                    <a:spcPts val="0"/>
                  </a:spcBef>
                  <a:spcAft>
                    <a:spcPts val="0"/>
                  </a:spcAft>
                  <a:buClr>
                    <a:srgbClr val="041B2D"/>
                  </a:buClr>
                  <a:buSzPts val="1400"/>
                  <a:buFont typeface="DM Sans"/>
                  <a:buNone/>
                  <a:tabLst/>
                  <a:defRPr/>
                </a:pPr>
                <a:r>
                  <a:rPr kumimoji="0" lang="en-US" sz="2800" b="0" i="0" u="none" strike="noStrike" kern="0" cap="none" spc="0" normalizeH="0" baseline="0" noProof="0" dirty="0">
                    <a:ln>
                      <a:noFill/>
                    </a:ln>
                    <a:solidFill>
                      <a:srgbClr val="041B2D"/>
                    </a:solidFill>
                    <a:effectLst/>
                    <a:uLnTx/>
                    <a:uFillTx/>
                    <a:latin typeface="Times New Roman" pitchFamily="18" charset="0"/>
                    <a:cs typeface="Times New Roman" pitchFamily="18" charset="0"/>
                    <a:sym typeface="DM Sans"/>
                  </a:rPr>
                  <a:t>→ </a:t>
                </a:r>
                <a:r>
                  <a:rPr kumimoji="0" lang="en-US" sz="2800" b="0" i="0" u="none" strike="noStrike" kern="0" cap="none" spc="0" normalizeH="0" baseline="0" noProof="0" dirty="0" err="1">
                    <a:ln>
                      <a:noFill/>
                    </a:ln>
                    <a:solidFill>
                      <a:srgbClr val="041B2D"/>
                    </a:solidFill>
                    <a:effectLst/>
                    <a:uLnTx/>
                    <a:uFillTx/>
                    <a:latin typeface="Times New Roman" pitchFamily="18" charset="0"/>
                    <a:cs typeface="Times New Roman" pitchFamily="18" charset="0"/>
                    <a:sym typeface="DM Sans"/>
                  </a:rPr>
                  <a:t>sinr</a:t>
                </a:r>
                <a:r>
                  <a:rPr kumimoji="0" lang="en-US" sz="2800" b="0" i="0" u="none" strike="noStrike" kern="0" cap="none" spc="0" normalizeH="0" baseline="0" noProof="0" dirty="0">
                    <a:ln>
                      <a:noFill/>
                    </a:ln>
                    <a:solidFill>
                      <a:srgbClr val="041B2D"/>
                    </a:solidFill>
                    <a:effectLst/>
                    <a:uLnTx/>
                    <a:uFillTx/>
                    <a:latin typeface="Times New Roman" pitchFamily="18" charset="0"/>
                    <a:cs typeface="Times New Roman" pitchFamily="18" charset="0"/>
                    <a:sym typeface="DM Sans"/>
                  </a:rPr>
                  <a:t> = </a:t>
                </a:r>
                <a14:m>
                  <m:oMath xmlns:m="http://schemas.openxmlformats.org/officeDocument/2006/math">
                    <m:f>
                      <m:fPr>
                        <m:ctrlPr>
                          <a:rPr kumimoji="0" lang="en-US" sz="2800" b="0" i="1" u="none" strike="noStrike" kern="0" cap="none" spc="0" normalizeH="0" baseline="0" noProof="0" smtClean="0">
                            <a:ln>
                              <a:noFill/>
                            </a:ln>
                            <a:solidFill>
                              <a:srgbClr val="041B2D"/>
                            </a:solidFill>
                            <a:effectLst/>
                            <a:uLnTx/>
                            <a:uFillTx/>
                            <a:latin typeface="Cambria Math"/>
                            <a:sym typeface="DM Sans"/>
                          </a:rPr>
                        </m:ctrlPr>
                      </m:fPr>
                      <m:num>
                        <m:r>
                          <m:rPr>
                            <m:nor/>
                          </m:rPr>
                          <a:rPr kumimoji="0" lang="en-US" sz="2800" b="0" i="0" u="none" strike="noStrike" kern="0" cap="none" spc="0" normalizeH="0" baseline="0" noProof="0" dirty="0">
                            <a:ln>
                              <a:noFill/>
                            </a:ln>
                            <a:solidFill>
                              <a:srgbClr val="041B2D"/>
                            </a:solidFill>
                            <a:effectLst/>
                            <a:uLnTx/>
                            <a:uFillTx/>
                            <a:latin typeface="Times New Roman" pitchFamily="18" charset="0"/>
                            <a:cs typeface="Times New Roman" pitchFamily="18" charset="0"/>
                            <a:sym typeface="DM Sans"/>
                          </a:rPr>
                          <m:t>n</m:t>
                        </m:r>
                        <m:r>
                          <m:rPr>
                            <m:nor/>
                          </m:rPr>
                          <a:rPr kumimoji="0" lang="en-US" sz="2800" b="0" i="0" u="none" strike="noStrike" kern="0" cap="none" spc="0" normalizeH="0" baseline="-25000" noProof="0" dirty="0">
                            <a:ln>
                              <a:noFill/>
                            </a:ln>
                            <a:solidFill>
                              <a:srgbClr val="041B2D"/>
                            </a:solidFill>
                            <a:effectLst/>
                            <a:uLnTx/>
                            <a:uFillTx/>
                            <a:latin typeface="Times New Roman" pitchFamily="18" charset="0"/>
                            <a:cs typeface="Times New Roman" pitchFamily="18" charset="0"/>
                            <a:sym typeface="DM Sans"/>
                          </a:rPr>
                          <m:t>1</m:t>
                        </m:r>
                      </m:num>
                      <m:den>
                        <m:r>
                          <m:rPr>
                            <m:nor/>
                          </m:rPr>
                          <a:rPr kumimoji="0" lang="en-US" sz="2800" b="0" i="0" u="none" strike="noStrike" kern="0" cap="none" spc="0" normalizeH="0" baseline="0" noProof="0" dirty="0">
                            <a:ln>
                              <a:noFill/>
                            </a:ln>
                            <a:solidFill>
                              <a:srgbClr val="041B2D"/>
                            </a:solidFill>
                            <a:effectLst/>
                            <a:uLnTx/>
                            <a:uFillTx/>
                            <a:latin typeface="Times New Roman" pitchFamily="18" charset="0"/>
                            <a:cs typeface="Times New Roman" pitchFamily="18" charset="0"/>
                            <a:sym typeface="DM Sans"/>
                          </a:rPr>
                          <m:t>n</m:t>
                        </m:r>
                        <m:r>
                          <m:rPr>
                            <m:nor/>
                          </m:rPr>
                          <a:rPr kumimoji="0" lang="en-US" sz="2800" b="0" i="0" u="none" strike="noStrike" kern="0" cap="none" spc="0" normalizeH="0" baseline="-25000" noProof="0" dirty="0">
                            <a:ln>
                              <a:noFill/>
                            </a:ln>
                            <a:solidFill>
                              <a:srgbClr val="041B2D"/>
                            </a:solidFill>
                            <a:effectLst/>
                            <a:uLnTx/>
                            <a:uFillTx/>
                            <a:latin typeface="Times New Roman" pitchFamily="18" charset="0"/>
                            <a:cs typeface="Times New Roman" pitchFamily="18" charset="0"/>
                            <a:sym typeface="DM Sans"/>
                          </a:rPr>
                          <m:t>2</m:t>
                        </m:r>
                      </m:den>
                    </m:f>
                  </m:oMath>
                </a14:m>
                <a:r>
                  <a:rPr kumimoji="0" lang="en-US" sz="2800" b="0" i="0" u="none" strike="noStrike" kern="0" cap="none" spc="0" normalizeH="0" baseline="0" noProof="0" dirty="0">
                    <a:ln>
                      <a:noFill/>
                    </a:ln>
                    <a:solidFill>
                      <a:srgbClr val="041B2D"/>
                    </a:solidFill>
                    <a:effectLst/>
                    <a:uLnTx/>
                    <a:uFillTx/>
                    <a:latin typeface="Times New Roman" pitchFamily="18" charset="0"/>
                    <a:cs typeface="Times New Roman" pitchFamily="18" charset="0"/>
                    <a:sym typeface="DM Sans"/>
                  </a:rPr>
                  <a:t>sini</a:t>
                </a:r>
                <a:endParaRPr kumimoji="0" lang="en-US" sz="2800" b="0" i="0" u="none" strike="noStrike" kern="0" cap="none" spc="0" normalizeH="0" baseline="0" noProof="0" dirty="0">
                  <a:ln>
                    <a:noFill/>
                  </a:ln>
                  <a:solidFill>
                    <a:srgbClr val="C00000"/>
                  </a:solidFill>
                  <a:effectLst/>
                  <a:uLnTx/>
                  <a:uFillTx/>
                  <a:latin typeface="Times New Roman" pitchFamily="18" charset="0"/>
                  <a:cs typeface="Times New Roman" pitchFamily="18" charset="0"/>
                  <a:sym typeface="DM Sans"/>
                </a:endParaRPr>
              </a:p>
            </p:txBody>
          </p:sp>
        </mc:Choice>
        <mc:Fallback>
          <p:sp>
            <p:nvSpPr>
              <p:cNvPr id="29" name="Google Shape;310;p38">
                <a:extLst>
                  <a:ext uri="{FF2B5EF4-FFF2-40B4-BE49-F238E27FC236}">
                    <a16:creationId xmlns:a16="http://schemas.microsoft.com/office/drawing/2014/main" xmlns:a14="http://schemas.microsoft.com/office/drawing/2010/main" xmlns="" id="{C80B9CF9-6640-1B1B-3756-FF471A40DE05}"/>
                  </a:ext>
                </a:extLst>
              </p:cNvPr>
              <p:cNvSpPr txBox="1">
                <a:spLocks noRot="1" noChangeAspect="1" noMove="1" noResize="1" noEditPoints="1" noAdjustHandles="1" noChangeArrowheads="1" noChangeShapeType="1" noTextEdit="1"/>
              </p:cNvSpPr>
              <p:nvPr/>
            </p:nvSpPr>
            <p:spPr>
              <a:xfrm>
                <a:off x="5189670" y="3706577"/>
                <a:ext cx="3344963" cy="805583"/>
              </a:xfrm>
              <a:prstGeom prst="rect">
                <a:avLst/>
              </a:prstGeom>
              <a:blipFill rotWithShape="1">
                <a:blip r:embed="rId2"/>
                <a:stretch>
                  <a:fillRect l="-3643" b="-30303"/>
                </a:stretch>
              </a:blipFill>
              <a:ln>
                <a:noFill/>
              </a:ln>
            </p:spPr>
            <p:txBody>
              <a:bodyPr/>
              <a:lstStyle/>
              <a:p>
                <a:r>
                  <a:rPr lang="en-US">
                    <a:noFill/>
                  </a:rPr>
                  <a:t> </a:t>
                </a:r>
              </a:p>
            </p:txBody>
          </p:sp>
        </mc:Fallback>
      </mc:AlternateContent>
      <p:sp>
        <p:nvSpPr>
          <p:cNvPr id="30" name="Google Shape;310;p38">
            <a:extLst>
              <a:ext uri="{FF2B5EF4-FFF2-40B4-BE49-F238E27FC236}">
                <a16:creationId xmlns:a16="http://schemas.microsoft.com/office/drawing/2014/main" xmlns="" id="{1BD163EB-ED12-0540-1C89-FCBD3B8A167B}"/>
              </a:ext>
            </a:extLst>
          </p:cNvPr>
          <p:cNvSpPr txBox="1">
            <a:spLocks/>
          </p:cNvSpPr>
          <p:nvPr/>
        </p:nvSpPr>
        <p:spPr>
          <a:xfrm>
            <a:off x="4922982" y="4764985"/>
            <a:ext cx="3992437" cy="64413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marR="0" lvl="0" indent="0" algn="l" defTabSz="914400" rtl="0" eaLnBrk="1" fontAlgn="auto" latinLnBrk="0" hangingPunct="1">
              <a:lnSpc>
                <a:spcPct val="150000"/>
              </a:lnSpc>
              <a:spcBef>
                <a:spcPts val="0"/>
              </a:spcBef>
              <a:spcAft>
                <a:spcPts val="0"/>
              </a:spcAft>
              <a:buClr>
                <a:srgbClr val="041B2D"/>
              </a:buClr>
              <a:buSzPts val="1400"/>
              <a:buFont typeface="DM Sans"/>
              <a:buNone/>
              <a:tabLst/>
              <a:defRPr/>
            </a:pPr>
            <a:r>
              <a:rPr kumimoji="0" lang="en-US" sz="2800" b="0" i="0" u="none" strike="noStrike" kern="0" cap="none" spc="0" normalizeH="0" baseline="0" noProof="0" dirty="0" err="1">
                <a:ln>
                  <a:noFill/>
                </a:ln>
                <a:solidFill>
                  <a:srgbClr val="041B2D"/>
                </a:solidFill>
                <a:effectLst/>
                <a:uLnTx/>
                <a:uFillTx/>
                <a:latin typeface="Times New Roman" pitchFamily="18" charset="0"/>
                <a:cs typeface="Times New Roman" pitchFamily="18" charset="0"/>
                <a:sym typeface="DM Sans"/>
              </a:rPr>
              <a:t>Nếu</a:t>
            </a:r>
            <a:r>
              <a:rPr kumimoji="0" lang="en-US" sz="2800" b="0" i="0" u="none" strike="noStrike" kern="0" cap="none" spc="0" normalizeH="0" baseline="0" noProof="0" dirty="0">
                <a:ln>
                  <a:noFill/>
                </a:ln>
                <a:solidFill>
                  <a:srgbClr val="041B2D"/>
                </a:solidFill>
                <a:effectLst/>
                <a:uLnTx/>
                <a:uFillTx/>
                <a:latin typeface="Times New Roman" pitchFamily="18" charset="0"/>
                <a:cs typeface="Times New Roman" pitchFamily="18" charset="0"/>
                <a:sym typeface="DM Sans"/>
              </a:rPr>
              <a:t> n</a:t>
            </a:r>
            <a:r>
              <a:rPr kumimoji="0" lang="en-US" sz="2800" b="0" i="0" u="none" strike="noStrike" kern="0" cap="none" spc="0" normalizeH="0" baseline="-25000" noProof="0" dirty="0">
                <a:ln>
                  <a:noFill/>
                </a:ln>
                <a:solidFill>
                  <a:srgbClr val="041B2D"/>
                </a:solidFill>
                <a:effectLst/>
                <a:uLnTx/>
                <a:uFillTx/>
                <a:latin typeface="Times New Roman" pitchFamily="18" charset="0"/>
                <a:cs typeface="Times New Roman" pitchFamily="18" charset="0"/>
                <a:sym typeface="DM Sans"/>
              </a:rPr>
              <a:t>1</a:t>
            </a:r>
            <a:r>
              <a:rPr kumimoji="0" lang="en-US" sz="2800" b="0" i="0" u="none" strike="noStrike" kern="0" cap="none" spc="0" normalizeH="0" baseline="0" noProof="0" dirty="0">
                <a:ln>
                  <a:noFill/>
                </a:ln>
                <a:solidFill>
                  <a:srgbClr val="041B2D"/>
                </a:solidFill>
                <a:effectLst/>
                <a:uLnTx/>
                <a:uFillTx/>
                <a:latin typeface="Times New Roman" pitchFamily="18" charset="0"/>
                <a:cs typeface="Times New Roman" pitchFamily="18" charset="0"/>
                <a:sym typeface="DM Sans"/>
              </a:rPr>
              <a:t> &gt; n</a:t>
            </a:r>
            <a:r>
              <a:rPr kumimoji="0" lang="en-US" sz="2800" b="0" i="0" u="none" strike="noStrike" kern="0" cap="none" spc="0" normalizeH="0" baseline="-25000" noProof="0" dirty="0">
                <a:ln>
                  <a:noFill/>
                </a:ln>
                <a:solidFill>
                  <a:srgbClr val="041B2D"/>
                </a:solidFill>
                <a:effectLst/>
                <a:uLnTx/>
                <a:uFillTx/>
                <a:latin typeface="Times New Roman" pitchFamily="18" charset="0"/>
                <a:cs typeface="Times New Roman" pitchFamily="18" charset="0"/>
                <a:sym typeface="DM Sans"/>
              </a:rPr>
              <a:t>2</a:t>
            </a:r>
            <a:r>
              <a:rPr kumimoji="0" lang="en-US" sz="2800" b="0" i="0" u="none" strike="noStrike" kern="0" cap="none" spc="0" normalizeH="0" baseline="0" noProof="0" dirty="0">
                <a:ln>
                  <a:noFill/>
                </a:ln>
                <a:solidFill>
                  <a:srgbClr val="041B2D"/>
                </a:solidFill>
                <a:effectLst/>
                <a:uLnTx/>
                <a:uFillTx/>
                <a:latin typeface="Times New Roman" pitchFamily="18" charset="0"/>
                <a:cs typeface="Times New Roman" pitchFamily="18" charset="0"/>
                <a:sym typeface="DM Sans"/>
              </a:rPr>
              <a:t> → </a:t>
            </a:r>
            <a:r>
              <a:rPr kumimoji="0" lang="en-US" sz="2800" b="0" i="0" u="none" strike="noStrike" kern="0" cap="none" spc="0" normalizeH="0" baseline="0" noProof="0" dirty="0" err="1">
                <a:ln>
                  <a:noFill/>
                </a:ln>
                <a:solidFill>
                  <a:srgbClr val="041B2D"/>
                </a:solidFill>
                <a:effectLst/>
                <a:uLnTx/>
                <a:uFillTx/>
                <a:latin typeface="Times New Roman" pitchFamily="18" charset="0"/>
                <a:cs typeface="Times New Roman" pitchFamily="18" charset="0"/>
                <a:sym typeface="DM Sans"/>
              </a:rPr>
              <a:t>sinr</a:t>
            </a:r>
            <a:r>
              <a:rPr kumimoji="0" lang="en-US" sz="2800" b="0" i="0" u="none" strike="noStrike" kern="0" cap="none" spc="0" normalizeH="0" baseline="0" noProof="0" dirty="0">
                <a:ln>
                  <a:noFill/>
                </a:ln>
                <a:solidFill>
                  <a:srgbClr val="041B2D"/>
                </a:solidFill>
                <a:effectLst/>
                <a:uLnTx/>
                <a:uFillTx/>
                <a:latin typeface="Times New Roman" pitchFamily="18" charset="0"/>
                <a:cs typeface="Times New Roman" pitchFamily="18" charset="0"/>
                <a:sym typeface="DM Sans"/>
              </a:rPr>
              <a:t> &gt; </a:t>
            </a:r>
            <a:r>
              <a:rPr kumimoji="0" lang="en-US" sz="2800" b="0" i="0" u="none" strike="noStrike" kern="0" cap="none" spc="0" normalizeH="0" baseline="0" noProof="0" dirty="0" err="1">
                <a:ln>
                  <a:noFill/>
                </a:ln>
                <a:solidFill>
                  <a:srgbClr val="041B2D"/>
                </a:solidFill>
                <a:effectLst/>
                <a:uLnTx/>
                <a:uFillTx/>
                <a:latin typeface="Times New Roman" pitchFamily="18" charset="0"/>
                <a:cs typeface="Times New Roman" pitchFamily="18" charset="0"/>
                <a:sym typeface="DM Sans"/>
              </a:rPr>
              <a:t>sini</a:t>
            </a:r>
            <a:endParaRPr kumimoji="0" lang="en-US" sz="2800" b="0" i="0" u="none" strike="noStrike" kern="0" cap="none" spc="0" normalizeH="0" baseline="0" noProof="0" dirty="0">
              <a:ln>
                <a:noFill/>
              </a:ln>
              <a:solidFill>
                <a:srgbClr val="C00000"/>
              </a:solidFill>
              <a:effectLst/>
              <a:uLnTx/>
              <a:uFillTx/>
              <a:latin typeface="Times New Roman" pitchFamily="18" charset="0"/>
              <a:cs typeface="Times New Roman" pitchFamily="18" charset="0"/>
              <a:sym typeface="DM Sans"/>
            </a:endParaRPr>
          </a:p>
        </p:txBody>
      </p:sp>
      <p:sp>
        <p:nvSpPr>
          <p:cNvPr id="31" name="Google Shape;310;p38">
            <a:extLst>
              <a:ext uri="{FF2B5EF4-FFF2-40B4-BE49-F238E27FC236}">
                <a16:creationId xmlns:a16="http://schemas.microsoft.com/office/drawing/2014/main" xmlns="" id="{DEDB30F9-907A-82D5-AC38-0CE963A8CFCB}"/>
              </a:ext>
            </a:extLst>
          </p:cNvPr>
          <p:cNvSpPr txBox="1">
            <a:spLocks/>
          </p:cNvSpPr>
          <p:nvPr/>
        </p:nvSpPr>
        <p:spPr>
          <a:xfrm>
            <a:off x="5638813" y="5616065"/>
            <a:ext cx="1736113" cy="64413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marR="0" lvl="0" indent="0" algn="l" defTabSz="914400" rtl="0" eaLnBrk="1" fontAlgn="auto" latinLnBrk="0" hangingPunct="1">
              <a:lnSpc>
                <a:spcPct val="150000"/>
              </a:lnSpc>
              <a:spcBef>
                <a:spcPts val="0"/>
              </a:spcBef>
              <a:spcAft>
                <a:spcPts val="0"/>
              </a:spcAft>
              <a:buClr>
                <a:srgbClr val="041B2D"/>
              </a:buClr>
              <a:buSzPts val="1400"/>
              <a:buFont typeface="DM Sans"/>
              <a:buNone/>
              <a:tabLst/>
              <a:defRPr/>
            </a:pPr>
            <a:r>
              <a:rPr kumimoji="0" lang="en-US" sz="2800" b="1" i="0" u="none" strike="noStrike" kern="0" cap="none" spc="0" normalizeH="0" baseline="0" noProof="0" dirty="0">
                <a:ln>
                  <a:noFill/>
                </a:ln>
                <a:solidFill>
                  <a:srgbClr val="041B2D"/>
                </a:solidFill>
                <a:effectLst/>
                <a:uLnTx/>
                <a:uFillTx/>
                <a:latin typeface="Times New Roman" pitchFamily="18" charset="0"/>
                <a:cs typeface="Times New Roman" pitchFamily="18" charset="0"/>
                <a:sym typeface="DM Sans"/>
              </a:rPr>
              <a:t>→ r &gt; </a:t>
            </a:r>
            <a:r>
              <a:rPr kumimoji="0" lang="en-US" sz="2800" b="1" i="0" u="none" strike="noStrike" kern="0" cap="none" spc="0" normalizeH="0" baseline="0" noProof="0" dirty="0" err="1">
                <a:ln>
                  <a:noFill/>
                </a:ln>
                <a:solidFill>
                  <a:srgbClr val="041B2D"/>
                </a:solidFill>
                <a:effectLst/>
                <a:uLnTx/>
                <a:uFillTx/>
                <a:latin typeface="Times New Roman" pitchFamily="18" charset="0"/>
                <a:cs typeface="Times New Roman" pitchFamily="18" charset="0"/>
                <a:sym typeface="DM Sans"/>
              </a:rPr>
              <a:t>i</a:t>
            </a:r>
            <a:endParaRPr kumimoji="0" lang="en-US" sz="2800" b="1" i="0" u="none" strike="noStrike" kern="0" cap="none" spc="0" normalizeH="0" baseline="0" noProof="0" dirty="0">
              <a:ln>
                <a:noFill/>
              </a:ln>
              <a:solidFill>
                <a:srgbClr val="C00000"/>
              </a:solidFill>
              <a:effectLst/>
              <a:uLnTx/>
              <a:uFillTx/>
              <a:latin typeface="Times New Roman" pitchFamily="18" charset="0"/>
              <a:cs typeface="Times New Roman" pitchFamily="18" charset="0"/>
              <a:sym typeface="DM Sans"/>
            </a:endParaRPr>
          </a:p>
        </p:txBody>
      </p:sp>
    </p:spTree>
    <p:extLst>
      <p:ext uri="{BB962C8B-B14F-4D97-AF65-F5344CB8AC3E}">
        <p14:creationId xmlns:p14="http://schemas.microsoft.com/office/powerpoint/2010/main" val="10593677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heel(1)">
                                      <p:cBhvr>
                                        <p:cTn id="21" dur="20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4">
                                            <p:txEl>
                                              <p:pRg st="0" end="0"/>
                                            </p:txEl>
                                          </p:spTgt>
                                        </p:tgtEl>
                                        <p:attrNameLst>
                                          <p:attrName>style.visibility</p:attrName>
                                        </p:attrNameLst>
                                      </p:cBhvr>
                                      <p:to>
                                        <p:strVal val="visible"/>
                                      </p:to>
                                    </p:set>
                                    <p:animEffect transition="in" filter="circle(in)">
                                      <p:cBhvr>
                                        <p:cTn id="26" dur="2000"/>
                                        <p:tgtEl>
                                          <p:spTgt spid="4">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down)">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randombar(horizontal)">
                                      <p:cBhvr>
                                        <p:cTn id="36" dur="500"/>
                                        <p:tgtEl>
                                          <p:spTgt spid="21"/>
                                        </p:tgtEl>
                                      </p:cBhvr>
                                    </p:animEffect>
                                  </p:childTnLst>
                                </p:cTn>
                              </p:par>
                              <p:par>
                                <p:cTn id="37" presetID="14" presetClass="entr" presetSubtype="10" fill="hold" nodeType="with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randombar(horizontal)">
                                      <p:cBhvr>
                                        <p:cTn id="39" dur="500"/>
                                        <p:tgtEl>
                                          <p:spTgt spid="22"/>
                                        </p:tgtEl>
                                      </p:cBhvr>
                                    </p:animEffect>
                                  </p:childTnLst>
                                </p:cTn>
                              </p:par>
                              <p:par>
                                <p:cTn id="40" presetID="14" presetClass="entr" presetSubtype="10" fill="hold" nodeType="with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randombar(horizontal)">
                                      <p:cBhvr>
                                        <p:cTn id="42" dur="500"/>
                                        <p:tgtEl>
                                          <p:spTgt spid="25"/>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iterate type="lt">
                                    <p:tmPct val="3000"/>
                                  </p:iterate>
                                  <p:childTnLst>
                                    <p:set>
                                      <p:cBhvr>
                                        <p:cTn id="46" dur="1" fill="hold">
                                          <p:stCondLst>
                                            <p:cond delay="0"/>
                                          </p:stCondLst>
                                        </p:cTn>
                                        <p:tgtEl>
                                          <p:spTgt spid="28"/>
                                        </p:tgtEl>
                                        <p:attrNameLst>
                                          <p:attrName>style.visibility</p:attrName>
                                        </p:attrNameLst>
                                      </p:cBhvr>
                                      <p:to>
                                        <p:strVal val="visible"/>
                                      </p:to>
                                    </p:set>
                                    <p:animEffect transition="in" filter="wipe(left)">
                                      <p:cBhvr>
                                        <p:cTn id="47" dur="500"/>
                                        <p:tgtEl>
                                          <p:spTgt spid="28"/>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iterate type="lt">
                                    <p:tmPct val="3000"/>
                                  </p:iterate>
                                  <p:childTnLst>
                                    <p:set>
                                      <p:cBhvr>
                                        <p:cTn id="51" dur="1" fill="hold">
                                          <p:stCondLst>
                                            <p:cond delay="0"/>
                                          </p:stCondLst>
                                        </p:cTn>
                                        <p:tgtEl>
                                          <p:spTgt spid="29"/>
                                        </p:tgtEl>
                                        <p:attrNameLst>
                                          <p:attrName>style.visibility</p:attrName>
                                        </p:attrNameLst>
                                      </p:cBhvr>
                                      <p:to>
                                        <p:strVal val="visible"/>
                                      </p:to>
                                    </p:set>
                                    <p:animEffect transition="in" filter="wipe(left)">
                                      <p:cBhvr>
                                        <p:cTn id="52" dur="500"/>
                                        <p:tgtEl>
                                          <p:spTgt spid="29"/>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iterate type="lt">
                                    <p:tmPct val="3000"/>
                                  </p:iterate>
                                  <p:childTnLst>
                                    <p:set>
                                      <p:cBhvr>
                                        <p:cTn id="56" dur="1" fill="hold">
                                          <p:stCondLst>
                                            <p:cond delay="0"/>
                                          </p:stCondLst>
                                        </p:cTn>
                                        <p:tgtEl>
                                          <p:spTgt spid="30"/>
                                        </p:tgtEl>
                                        <p:attrNameLst>
                                          <p:attrName>style.visibility</p:attrName>
                                        </p:attrNameLst>
                                      </p:cBhvr>
                                      <p:to>
                                        <p:strVal val="visible"/>
                                      </p:to>
                                    </p:set>
                                    <p:animEffect transition="in" filter="wipe(left)">
                                      <p:cBhvr>
                                        <p:cTn id="57" dur="500"/>
                                        <p:tgtEl>
                                          <p:spTgt spid="30"/>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iterate type="lt">
                                    <p:tmPct val="3000"/>
                                  </p:iterate>
                                  <p:childTnLst>
                                    <p:set>
                                      <p:cBhvr>
                                        <p:cTn id="61" dur="1" fill="hold">
                                          <p:stCondLst>
                                            <p:cond delay="0"/>
                                          </p:stCondLst>
                                        </p:cTn>
                                        <p:tgtEl>
                                          <p:spTgt spid="31"/>
                                        </p:tgtEl>
                                        <p:attrNameLst>
                                          <p:attrName>style.visibility</p:attrName>
                                        </p:attrNameLst>
                                      </p:cBhvr>
                                      <p:to>
                                        <p:strVal val="visible"/>
                                      </p:to>
                                    </p:set>
                                    <p:animEffect transition="in" filter="wipe(left)">
                                      <p:cBhvr>
                                        <p:cTn id="6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8" grpId="0"/>
      <p:bldP spid="29" grpId="0"/>
      <p:bldP spid="30" grpId="0"/>
      <p:bldP spid="3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Waves and Optics - Science - 10th Grade by Slidesgo">
  <a:themeElements>
    <a:clrScheme name="Simple Light">
      <a:dk1>
        <a:srgbClr val="041B2D"/>
      </a:dk1>
      <a:lt1>
        <a:srgbClr val="F8F8F8"/>
      </a:lt1>
      <a:dk2>
        <a:srgbClr val="C375DA"/>
      </a:dk2>
      <a:lt2>
        <a:srgbClr val="F58ACB"/>
      </a:lt2>
      <a:accent1>
        <a:srgbClr val="FF6D6D"/>
      </a:accent1>
      <a:accent2>
        <a:srgbClr val="FF9736"/>
      </a:accent2>
      <a:accent3>
        <a:srgbClr val="FFFFFF"/>
      </a:accent3>
      <a:accent4>
        <a:srgbClr val="FFFFFF"/>
      </a:accent4>
      <a:accent5>
        <a:srgbClr val="FFFFFF"/>
      </a:accent5>
      <a:accent6>
        <a:srgbClr val="FFFFFF"/>
      </a:accent6>
      <a:hlink>
        <a:srgbClr val="041B2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_Waves and Optics - Science - 10th Grade by Slidesgo">
  <a:themeElements>
    <a:clrScheme name="Simple Light">
      <a:dk1>
        <a:srgbClr val="041B2D"/>
      </a:dk1>
      <a:lt1>
        <a:srgbClr val="F8F8F8"/>
      </a:lt1>
      <a:dk2>
        <a:srgbClr val="C375DA"/>
      </a:dk2>
      <a:lt2>
        <a:srgbClr val="F58ACB"/>
      </a:lt2>
      <a:accent1>
        <a:srgbClr val="FF6D6D"/>
      </a:accent1>
      <a:accent2>
        <a:srgbClr val="FF9736"/>
      </a:accent2>
      <a:accent3>
        <a:srgbClr val="FFFFFF"/>
      </a:accent3>
      <a:accent4>
        <a:srgbClr val="FFFFFF"/>
      </a:accent4>
      <a:accent5>
        <a:srgbClr val="FFFFFF"/>
      </a:accent5>
      <a:accent6>
        <a:srgbClr val="FFFFFF"/>
      </a:accent6>
      <a:hlink>
        <a:srgbClr val="041B2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2_Waves and Optics - Science - 10th Grade by Slidesgo">
  <a:themeElements>
    <a:clrScheme name="Simple Light">
      <a:dk1>
        <a:srgbClr val="041B2D"/>
      </a:dk1>
      <a:lt1>
        <a:srgbClr val="F8F8F8"/>
      </a:lt1>
      <a:dk2>
        <a:srgbClr val="C375DA"/>
      </a:dk2>
      <a:lt2>
        <a:srgbClr val="F58ACB"/>
      </a:lt2>
      <a:accent1>
        <a:srgbClr val="FF6D6D"/>
      </a:accent1>
      <a:accent2>
        <a:srgbClr val="FF9736"/>
      </a:accent2>
      <a:accent3>
        <a:srgbClr val="FFFFFF"/>
      </a:accent3>
      <a:accent4>
        <a:srgbClr val="FFFFFF"/>
      </a:accent4>
      <a:accent5>
        <a:srgbClr val="FFFFFF"/>
      </a:accent5>
      <a:accent6>
        <a:srgbClr val="FFFFFF"/>
      </a:accent6>
      <a:hlink>
        <a:srgbClr val="041B2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3_Waves and Optics - Science - 10th Grade by Slidesgo">
  <a:themeElements>
    <a:clrScheme name="Simple Light">
      <a:dk1>
        <a:srgbClr val="041B2D"/>
      </a:dk1>
      <a:lt1>
        <a:srgbClr val="F8F8F8"/>
      </a:lt1>
      <a:dk2>
        <a:srgbClr val="C375DA"/>
      </a:dk2>
      <a:lt2>
        <a:srgbClr val="F58ACB"/>
      </a:lt2>
      <a:accent1>
        <a:srgbClr val="FF6D6D"/>
      </a:accent1>
      <a:accent2>
        <a:srgbClr val="FF9736"/>
      </a:accent2>
      <a:accent3>
        <a:srgbClr val="FFFFFF"/>
      </a:accent3>
      <a:accent4>
        <a:srgbClr val="FFFFFF"/>
      </a:accent4>
      <a:accent5>
        <a:srgbClr val="FFFFFF"/>
      </a:accent5>
      <a:accent6>
        <a:srgbClr val="FFFFFF"/>
      </a:accent6>
      <a:hlink>
        <a:srgbClr val="041B2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4_Waves and Optics - Science - 10th Grade by Slidesgo">
  <a:themeElements>
    <a:clrScheme name="Simple Light">
      <a:dk1>
        <a:srgbClr val="041B2D"/>
      </a:dk1>
      <a:lt1>
        <a:srgbClr val="F8F8F8"/>
      </a:lt1>
      <a:dk2>
        <a:srgbClr val="C375DA"/>
      </a:dk2>
      <a:lt2>
        <a:srgbClr val="F58ACB"/>
      </a:lt2>
      <a:accent1>
        <a:srgbClr val="FF6D6D"/>
      </a:accent1>
      <a:accent2>
        <a:srgbClr val="FF9736"/>
      </a:accent2>
      <a:accent3>
        <a:srgbClr val="FFFFFF"/>
      </a:accent3>
      <a:accent4>
        <a:srgbClr val="FFFFFF"/>
      </a:accent4>
      <a:accent5>
        <a:srgbClr val="FFFFFF"/>
      </a:accent5>
      <a:accent6>
        <a:srgbClr val="FFFFFF"/>
      </a:accent6>
      <a:hlink>
        <a:srgbClr val="041B2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0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322</TotalTime>
  <Words>1349</Words>
  <Application>Microsoft Office PowerPoint</Application>
  <PresentationFormat>On-screen Show (4:3)</PresentationFormat>
  <Paragraphs>145</Paragraphs>
  <Slides>32</Slides>
  <Notes>17</Notes>
  <HiddenSlides>0</HiddenSlides>
  <MMClips>3</MMClips>
  <ScaleCrop>false</ScaleCrop>
  <HeadingPairs>
    <vt:vector size="4" baseType="variant">
      <vt:variant>
        <vt:lpstr>Theme</vt:lpstr>
      </vt:variant>
      <vt:variant>
        <vt:i4>14</vt:i4>
      </vt:variant>
      <vt:variant>
        <vt:lpstr>Slide Titles</vt:lpstr>
      </vt:variant>
      <vt:variant>
        <vt:i4>32</vt:i4>
      </vt:variant>
    </vt:vector>
  </HeadingPairs>
  <TitlesOfParts>
    <vt:vector size="46" baseType="lpstr">
      <vt:lpstr>Office Theme</vt:lpstr>
      <vt:lpstr>1_Office Theme</vt:lpstr>
      <vt:lpstr>2_Office Theme</vt:lpstr>
      <vt:lpstr>3_Office Theme</vt:lpstr>
      <vt:lpstr>4_Office Theme</vt:lpstr>
      <vt:lpstr>5_Office Theme</vt:lpstr>
      <vt:lpstr>6_Office Theme</vt:lpstr>
      <vt:lpstr>7_Office Theme</vt:lpstr>
      <vt:lpstr>10_Office Theme</vt:lpstr>
      <vt:lpstr>Waves and Optics - Science - 10th Grade by Slidesgo</vt:lpstr>
      <vt:lpstr>1_Waves and Optics - Science - 10th Grade by Slidesgo</vt:lpstr>
      <vt:lpstr>2_Waves and Optics - Science - 10th Grade by Slidesgo</vt:lpstr>
      <vt:lpstr>3_Waves and Optics - Science - 10th Grade by Slidesgo</vt:lpstr>
      <vt:lpstr>4_Waves and Optics - Science - 10th Grade by Slidesgo</vt:lpstr>
      <vt:lpstr>PowerPoint Presentation</vt:lpstr>
      <vt:lpstr>PowerPoint Presentation</vt:lpstr>
      <vt:lpstr>PowerPoint Presentation</vt:lpstr>
      <vt:lpstr>Nếu ánh sáng truyền từ nước hoặc thuỷ tinh  sang không khí thì có phải lúc nào ta cũng  thấy tia khúc xạ?</vt:lpstr>
      <vt:lpstr>NỘI DUNG BÀI HỌC</vt:lpstr>
      <vt:lpstr>PowerPoint Presentation</vt:lpstr>
      <vt:lpstr>PHIẾU HỌC TẬP</vt:lpstr>
      <vt:lpstr>PowerPoint Presentation</vt:lpstr>
      <vt:lpstr>PowerPoint Presentation</vt:lpstr>
      <vt:lpstr>PowerPoint Presentation</vt:lpstr>
      <vt:lpstr>PowerPoint Presentation</vt:lpstr>
      <vt:lpstr>PowerPoint Presentation</vt:lpstr>
      <vt:lpstr>PowerPoint Presentation</vt:lpstr>
      <vt:lpstr>PHIẾU HỌC TẬP</vt:lpstr>
      <vt:lpstr>PowerPoint Presentation</vt:lpstr>
      <vt:lpstr>Ứng Dụng Hiện Tượng Phản Xạ Toàn Phần</vt:lpstr>
      <vt:lpstr>Hiện tượng ảo ảnh trên đường nhựa</vt:lpstr>
      <vt:lpstr>Hiện tượng ảo ảnh trên đường nhựa</vt:lpstr>
      <vt:lpstr>Hiện tượng ảo ảnh trên sa mạc</vt:lpstr>
      <vt:lpstr>PowerPoint Presentation</vt:lpstr>
      <vt:lpstr>PowerPoint Presentation</vt:lpstr>
      <vt:lpstr>CÁP QUANG</vt:lpstr>
      <vt:lpstr>CÁP QUANG</vt:lpstr>
      <vt:lpstr>Hoạt động của cáp quang</vt:lpstr>
      <vt:lpstr>PowerPoint Presentation</vt:lpstr>
      <vt:lpstr>Câu 1: Phản xạ toàn phần là hiện tượng:  A. Toàn bộ tia tới bị khúc xạ tại mặt phân cách B. 1 vài tia tới bị khúc xạ tại mặt phân cách C. Toàn bộ tia tới bị phản xạ tại mặt phân cách D. 1 vài tia tới bị phản xạ tại mặt phân cách </vt:lpstr>
      <vt:lpstr>Câu 2: ith là kí hiệu của: A. Góc toàn phần B. Góc tới hạn C. Góc giới hạn D. Góc toàn hạn </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9</cp:revision>
  <dcterms:created xsi:type="dcterms:W3CDTF">2024-05-31T18:48:27Z</dcterms:created>
  <dcterms:modified xsi:type="dcterms:W3CDTF">2024-08-15T18:16:07Z</dcterms:modified>
</cp:coreProperties>
</file>