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0" r:id="rId3"/>
  </p:sldMasterIdLst>
  <p:notesMasterIdLst>
    <p:notesMasterId r:id="rId69"/>
  </p:notesMasterIdLst>
  <p:sldIdLst>
    <p:sldId id="664" r:id="rId4"/>
    <p:sldId id="304" r:id="rId5"/>
    <p:sldId id="306" r:id="rId6"/>
    <p:sldId id="307" r:id="rId7"/>
    <p:sldId id="683" r:id="rId8"/>
    <p:sldId id="684" r:id="rId9"/>
    <p:sldId id="308" r:id="rId10"/>
    <p:sldId id="666" r:id="rId11"/>
    <p:sldId id="665" r:id="rId12"/>
    <p:sldId id="667" r:id="rId13"/>
    <p:sldId id="309" r:id="rId14"/>
    <p:sldId id="310" r:id="rId15"/>
    <p:sldId id="644" r:id="rId16"/>
    <p:sldId id="266" r:id="rId17"/>
    <p:sldId id="668" r:id="rId18"/>
    <p:sldId id="311" r:id="rId19"/>
    <p:sldId id="669" r:id="rId20"/>
    <p:sldId id="670" r:id="rId21"/>
    <p:sldId id="672" r:id="rId22"/>
    <p:sldId id="673" r:id="rId23"/>
    <p:sldId id="645" r:id="rId24"/>
    <p:sldId id="646" r:id="rId25"/>
    <p:sldId id="674" r:id="rId26"/>
    <p:sldId id="649" r:id="rId27"/>
    <p:sldId id="648" r:id="rId28"/>
    <p:sldId id="312" r:id="rId29"/>
    <p:sldId id="650" r:id="rId30"/>
    <p:sldId id="313" r:id="rId31"/>
    <p:sldId id="314" r:id="rId32"/>
    <p:sldId id="651" r:id="rId33"/>
    <p:sldId id="675" r:id="rId34"/>
    <p:sldId id="315" r:id="rId35"/>
    <p:sldId id="316" r:id="rId36"/>
    <p:sldId id="652" r:id="rId37"/>
    <p:sldId id="655" r:id="rId38"/>
    <p:sldId id="653" r:id="rId39"/>
    <p:sldId id="656" r:id="rId40"/>
    <p:sldId id="676" r:id="rId41"/>
    <p:sldId id="677" r:id="rId42"/>
    <p:sldId id="678" r:id="rId43"/>
    <p:sldId id="318" r:id="rId44"/>
    <p:sldId id="679" r:id="rId45"/>
    <p:sldId id="680" r:id="rId46"/>
    <p:sldId id="319" r:id="rId47"/>
    <p:sldId id="681" r:id="rId48"/>
    <p:sldId id="324" r:id="rId49"/>
    <p:sldId id="657" r:id="rId50"/>
    <p:sldId id="658" r:id="rId51"/>
    <p:sldId id="682" r:id="rId52"/>
    <p:sldId id="320" r:id="rId53"/>
    <p:sldId id="321" r:id="rId54"/>
    <p:sldId id="659" r:id="rId55"/>
    <p:sldId id="660" r:id="rId56"/>
    <p:sldId id="322" r:id="rId57"/>
    <p:sldId id="661" r:id="rId58"/>
    <p:sldId id="275" r:id="rId59"/>
    <p:sldId id="662" r:id="rId60"/>
    <p:sldId id="325" r:id="rId61"/>
    <p:sldId id="636" r:id="rId62"/>
    <p:sldId id="637" r:id="rId63"/>
    <p:sldId id="638" r:id="rId64"/>
    <p:sldId id="640" r:id="rId65"/>
    <p:sldId id="639" r:id="rId66"/>
    <p:sldId id="641" r:id="rId67"/>
    <p:sldId id="663"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E268DD-6555-4A94-8A6E-4FB3D908A77D}">
          <p14:sldIdLst>
            <p14:sldId id="664"/>
            <p14:sldId id="304"/>
            <p14:sldId id="306"/>
            <p14:sldId id="307"/>
            <p14:sldId id="683"/>
            <p14:sldId id="684"/>
            <p14:sldId id="308"/>
            <p14:sldId id="666"/>
            <p14:sldId id="665"/>
            <p14:sldId id="667"/>
            <p14:sldId id="309"/>
            <p14:sldId id="310"/>
            <p14:sldId id="644"/>
            <p14:sldId id="266"/>
            <p14:sldId id="668"/>
            <p14:sldId id="311"/>
            <p14:sldId id="669"/>
            <p14:sldId id="670"/>
            <p14:sldId id="672"/>
            <p14:sldId id="673"/>
            <p14:sldId id="645"/>
            <p14:sldId id="646"/>
            <p14:sldId id="674"/>
            <p14:sldId id="649"/>
            <p14:sldId id="648"/>
            <p14:sldId id="312"/>
            <p14:sldId id="650"/>
            <p14:sldId id="313"/>
            <p14:sldId id="314"/>
            <p14:sldId id="651"/>
            <p14:sldId id="675"/>
            <p14:sldId id="315"/>
            <p14:sldId id="316"/>
            <p14:sldId id="652"/>
            <p14:sldId id="655"/>
            <p14:sldId id="653"/>
            <p14:sldId id="656"/>
            <p14:sldId id="676"/>
            <p14:sldId id="677"/>
            <p14:sldId id="678"/>
            <p14:sldId id="318"/>
            <p14:sldId id="679"/>
            <p14:sldId id="680"/>
            <p14:sldId id="319"/>
            <p14:sldId id="681"/>
            <p14:sldId id="324"/>
            <p14:sldId id="657"/>
            <p14:sldId id="658"/>
            <p14:sldId id="682"/>
            <p14:sldId id="320"/>
            <p14:sldId id="321"/>
            <p14:sldId id="659"/>
            <p14:sldId id="660"/>
            <p14:sldId id="322"/>
            <p14:sldId id="661"/>
            <p14:sldId id="275"/>
            <p14:sldId id="662"/>
            <p14:sldId id="325"/>
            <p14:sldId id="636"/>
            <p14:sldId id="637"/>
            <p14:sldId id="638"/>
            <p14:sldId id="640"/>
            <p14:sldId id="639"/>
            <p14:sldId id="641"/>
            <p14:sldId id="6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E18B"/>
    <a:srgbClr val="0A89FF"/>
    <a:srgbClr val="FFC727"/>
    <a:srgbClr val="F25D07"/>
    <a:srgbClr val="2516EE"/>
    <a:srgbClr val="532CC7"/>
    <a:srgbClr val="FFD966"/>
    <a:srgbClr val="8704FE"/>
    <a:srgbClr val="BF36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12" autoAdjust="0"/>
    <p:restoredTop sz="94660"/>
  </p:normalViewPr>
  <p:slideViewPr>
    <p:cSldViewPr snapToGrid="0">
      <p:cViewPr varScale="1">
        <p:scale>
          <a:sx n="88" d="100"/>
          <a:sy n="88" d="100"/>
        </p:scale>
        <p:origin x="1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9T14:42:26.085"/>
    </inkml:context>
    <inkml:brush xml:id="br0">
      <inkml:brushProperty name="width" value="0.07056" units="cm"/>
      <inkml:brushProperty name="height" value="0.07056" units="cm"/>
      <inkml:brushProperty name="color" value="#F0BB62"/>
    </inkml:brush>
  </inkml:definitions>
  <inkml:trace contextRef="#ctx0" brushRef="#br0">0 3100 5672 0 0,'0'0'3578'0'0,"15"-7"-2895"0"0,57-34 793 0 0,-39 13-427 0 0,-12 8-854 0 0,37-27-24 0 0,-10 18 333 0 0,-3-3 148 0 0,64-51 31 0 0,-83 64-586 0 0,0-3 25 0 0,4-4-23 0 0,67-43 483 0 0,6-4-417 0 0,-78 54-312 0 0,-16 14 137 0 0,3-3 70 0 0,0-2 0 0 0,0 2 0 0 0,2 2 0 0 0,16-9 1 0 0,-28 14-55 0 0,-1 1 1 0 0,0 0-1 0 0,1-2 1 0 0,-1 2 0 0 0,0 0 0 0 0,1-1 0 0 0,-2 1 0 0 0,1-1-1 0 0,0 1 1 0 0,2-2 0 0 0,-2 2 0 0 0,1-1 0 0 0,-2 1 0 0 0,1-1-1 0 0,0-1 1 0 0,-1 1 0 0 0,2 1 0 0 0,-1-1 0 0 0,0-2 0 0 0,1 0 57 0 0,-1 3 0 0 0,10-4-31 0 0,-3 2-29 0 0,1-1-1 0 0,-1 0 1 0 0,0-1 0 0 0,0 0 0 0 0,0 0 0 0 0,0 0 0 0 0,13-10 0 0 0,-13 8 8 0 0,-1 1 0 0 0,1 1 1 0 0,0 0-1 0 0,0 0 1 0 0,0 0-1 0 0,1 0 1 0 0,10-1-1 0 0,-7 1 38 0 0,1 0 0 0 0,-1-2-1 0 0,19-10 1 0 0,14-5 67 0 0,-39 18-95 0 0,-1 1-1 0 0,0-1 0 0 0,1 0 1 0 0,-1 2-1 0 0,7-2 0 0 0,16-6 15 0 0,20-15 136 0 0,-47 23-164 0 0,2 1-1 0 0,0-2 0 0 0,-1 2 0 0 0,1-1 1 0 0,-2 0-1 0 0,2-1 0 0 0,0 1 0 0 0,-2 0 1 0 0,2-1-1 0 0,-1 1 0 0 0,0 0 0 0 0,-1-1 1 0 0,2 0-1 0 0,1-2 0 0 0,4-6 24 0 0,52-24-8 0 0,8-2 84 0 0,66-36 31 0 0,-112 65-115 0 0,-18 6-17 0 0,-2-1 1 0 0,1 2-1 0 0,0-1 1 0 0,-1 0-1 0 0,2-1 1 0 0,-1 1 0 0 0,2-3-1 0 0,6-3 26 0 0,-2 1 0 0 0,2-1 0 0 0,18-8 0 0 0,54-26 101 0 0,-71 36-119 0 0,-1-2 0 0 0,22-12 0 0 0,-22 13 67 0 0,-1-1-1 0 0,24-9 0 0 0,-14 7-98 0 0,-16 6-21 0 0,1 0 0 0 0,0 1 0 0 0,2 0-1 0 0,-2 0 1 0 0,11-2 0 0 0,-13 4 37 0 0,0-2 0 0 0,1 1 1 0 0,-2 0-1 0 0,1-1 0 0 0,0 1 1 0 0,-1 0-1 0 0,1-1 0 0 0,4-3 1 0 0,15-8 14 0 0,-4 5 87 0 0,6-4-60 0 0,0 2 0 0 0,30-8 0 0 0,-10 3-38 0 0,4 0 60 0 0,-25 11-1 0 0,0-2 0 0 0,-1-1 0 0 0,30-13 0 0 0,-52 20-61 0 0,11-5 37 0 0,-7 3-19 0 0,0 0-1 0 0,1 0 1 0 0,-1 0-1 0 0,0 0 1 0 0,2 1 0 0 0,-2 1-1 0 0,6-3 1 0 0,41-17 46 0 0,-19 8-47 0 0,-24 11-6 0 0,1-2 1 0 0,-1-1 0 0 0,2 2-1 0 0,-2-2 1 0 0,12-8-1 0 0,56-28 121 0 0,-67 34-111 0 0,0 2-1 0 0,18-6 1 0 0,1-1-8 0 0,12-1 42 0 0,-33 9-45 0 0,1 2-1 0 0,-2-2 1 0 0,1 1 0 0 0,0-1 0 0 0,9-4-1 0 0,-6 1 5 0 0,2 2 0 0 0,0-2 0 0 0,-1 2 0 0 0,1 0-1 0 0,15-1 1 0 0,-9 1 28 0 0,29-11 0 0 0,-28 9-1 0 0,-1 0 1 0 0,36-4-1 0 0,-44 8-36 0 0,6-6 47 0 0,-14 7-51 0 0,-1 0 1 0 0,0 1-1 0 0,1-2 1 0 0,-1 1-1 0 0,2 1 0 0 0,-2-1 1 0 0,0 1-1 0 0,1 0 0 0 0,-1-2 1 0 0,2 2-1 0 0,-2 0 0 0 0,0 0 1 0 0,3-1-1 0 0,12 0 10 0 0,-1-1-1 0 0,-2 0 0 0 0,2-1 1 0 0,25-10-1 0 0,3-1-9 0 0,41-15 63 0 0,-27 9-42 0 0,-32 11 1 0 0,1-1 0 0 0,43-6 0 0 0,-26 4 318 0 0,9-1-205 0 0,-35 10-183 0 0,-1-1-1 0 0,1-1 0 0 0,17-7 0 0 0,-16 5 157 0 0,34-7 0 0 0,-10 6-322 0 0,-25 2 189 0 0,0 4 1 0 0,1-2 0 0 0,26 1-1 0 0,37-5 24 0 0,40-4 12 0 0,-5 3 126 0 0,2 1-80 0 0,132-4 70 0 0,-94 24 96 0 0,-140-12-210 0 0,16 0 47 0 0,58 5 0 0 0,31 3-61 0 0,-77-4 11 0 0,56 3 128 0 0,108-7 159 0 0,-113-7-215 0 0,239 7 162 0 0,-252 7-191 0 0,31-2-44 0 0,-93-4-10 0 0,-3 1 0 0 0,26 6 0 0 0,1 0 54 0 0,-12-3-49 0 0,33 11 0 0 0,-38-8-5 0 0,69 11 64 0 0,11-2-64 0 0,-54-6 0 0 0,-28-7 0 0 0,51 16 0 0 0,74 21 0 0 0,-110-29 0 0 0,-30-9 0 0 0,1 1 0 0 0,18 6 0 0 0,-17-4 0 0 0,3-1 0 0 0,-2-2 0 0 0,1 1 0 0 0,0-2 0 0 0,21 2 0 0 0,17 4 0 0 0,120 34 0 0 0,-153-38 0 0 0,30 12 0 0 0,-34-11 0 0 0,-1 0 0 0 0,1-1 0 0 0,28 4 0 0 0,-7-2 34 0 0,52 12 0 0 0,-42-6 16 0 0,-24-6-47 0 0,-2 0 1 0 0,20 12-1 0 0,-24-12 0 0 0,0 1 0 0 0,1-2 0 0 0,20 6 0 0 0,65 12 181 0 0,-25-5-229 0 0,-34-6 38 0 0,-33-8 111 0 0,2-1 0 0 0,23 4 0 0 0,21 2 54 0 0,-39-5-161 0 0,29 3 0 0 0,-6-2 3 0 0,53 14 0 0 0,-32-5 0 0 0,102 28 0 0 0,-98-25 0 0 0,19 3 0 0 0,-21-4 0 0 0,22 8-193 0 0,1 0 25 0 0,-73-21 213 0 0,-10-3-23 0 0,1 0-1 0 0,-2 0 1 0 0,2 1 0 0 0,-1-1 0 0 0,1 1 0 0 0,-1 1 0 0 0,-1-1-1 0 0,8 3 1 0 0,-4-1 0 0 0,0-1 0 0 0,2 1-1 0 0,-2-2 1 0 0,1 2-1 0 0,9 0 1 0 0,16 5-24 0 0,137 34-430 0 0,-61-18 408 0 0,-60-10 20 0 0,-21-6 120 0 0,-2-2 0 0 0,41 6 0 0 0,-38-9-78 0 0,-2 1-1 0 0,41 9 0 0 0,1 1-36 0 0,-44-12-7 0 0,35 12 1 0 0,58 16-377 0 0,-80-20 382 0 0,45 3 0 0 0,12 4 0 0 0,-8-3 19 0 0,46 11 294 0 0,-76-16-309 0 0,-2-2 50 0 0,20 2-49 0 0,115-2 0 0 0,-125-2-5 0 0,-45-3 0 0 0,-2-1 0 0 0,2-1 0 0 0,21-1 0 0 0,209-10 54 0 0,-218 10-2 0 0,42-9 1 0 0,-21 4 2 0 0,-25 3-9 0 0,98-14 122 0 0,2 1 26 0 0,-115 13-181 0 0,1 2-1 0 0,0 1 1 0 0,15 0 0 0 0,22-2 10 0 0,27-6 41 0 0,18 3 0 0 0,-85 4-64 0 0,0-1 0 0 0,2 1 0 0 0,9-4 0 0 0,12-2 0 0 0,79-20 75 0 0,15-3 57 0 0,-116 27-98 0 0,1 0 0 0 0,0-1 0 0 0,-2 0 0 0 0,1 0 0 0 0,16-9 0 0 0,-11 5 15 0 0,29-11-1 0 0,16-5 24 0 0,-50 22-2 0 0,0-4-1 0 0,-1 2 1 0 0,18-12-1 0 0,20-8 195 0 0,63-26-310 0 0,56-21 58 0 0,-91 36 107 0 0,-51 23-110 0 0,18-12-98 0 0,-34 18 41 0 0,3 0 0 0 0,-3 0 1 0 0,15-5-1 0 0,39-17 49 0 0,-30 11 166 0 0,110-58-361 0 0,-10 8 376 0 0,-82 46-250 0 0,-11 4 0 0 0,56-33 0 0 0,-75 38 112 0 0,29-10-1 0 0,-26 11 29 0 0,29-17 0 0 0,34-17 25 0 0,-34 22-97 0 0,-2 3 0 0 0,11-5 0 0 0,-46 19 0 0 0,0 0 0 0 0,-1-1 0 0 0,18-9 0 0 0,-23 11 0 0 0,0-1 0 0 0,20-6 0 0 0,16-6 0 0 0,-38 12 0 0 0,6-2 0 0 0,-2 2 0 0 0,1 0 0 0 0,27-10 0 0 0,-23 11 0 0 0,2-2 0 0 0,32-17 0 0 0,11-4 0 0 0,38-2-214 0 0,-58 16 138 0 0,63-27 278 0 0,38-19-202 0 0,-102 44 0 0 0,44-13 0 0 0,-43 15 0 0 0,155-47 72 0 0,-89 32-72 0 0,-75 18-23 0 0,19-8-152 0 0,88-39 85 0 0,-118 48 90 0 0,30-7 0 0 0,-3 1 0 0 0,142-48 182 0 0,-75 35-172 0 0,-94 22 8 0 0,2 0 0 0 0,-1 2 0 0 0,33-3 0 0 0,-19 4-18 0 0,58-16 0 0 0,-55 11 0 0 0,13-3-12 0 0,153-30-152 0 0,-174 36 109 0 0,-24 4 47 0 0,2 0 0 0 0,0 0-1 0 0,11 1 1 0 0,-4 0 8 0 0,-1-1 0 0 0,2 0 0 0 0,18-6 0 0 0,18-3 0 0 0,-44 10 9 0 0,0-2-1 0 0,-2 0 1 0 0,11-2-1 0 0,18-7 33 0 0,114-12 130 0 0,-24 8-161 0 0,-71 13-12 0 0,-46 5 5 0 0,2-2 0 0 0,-1-2 1 0 0,21-2-1 0 0,3-1 11 0 0,-3 1 0 0 0,62 0 0 0 0,5 1-3 0 0,32 1-9 0 0,-71 3-14 0 0,122 10 126 0 0,-123-6-34 0 0,1 2-69 0 0,-1-3 41 0 0,-39-2-59 0 0,42 0 1 0 0,-40-2 2 0 0,-2 1 0 0 0,1 0 0 0 0,30 7 0 0 0,-27-4 7 0 0,49 3 0 0 0,-56-7-3 0 0,1 0 0 0 0,-1 1 0 0 0,26 6 0 0 0,113 26 0 0 0,-138-29 0 0 0,32 2 0 0 0,-33-5 0 0 0,34 8 0 0 0,146 39 15 0 0,-102-26 58 0 0,41 7-73 0 0,-96-17 1 0 0,74 19 9 0 0,-24-13 43 0 0,-82-15-46 0 0,1-2 0 0 0,0 2 0 0 0,11 2 0 0 0,16 7 49 0 0,276 36 28 0 0,-176-30-100 0 0,-10 4 45 0 0,-60-8-4 0 0,37 12-14 0 0,-3 0-12 0 0,-33-6 57 0 0,-7-3 14 0 0,-23-10-60 0 0,-17-5-10 0 0,-1 2 0 0 0,-1 2 0 0 0,33 10 0 0 0,13 6 0 0 0,-4-2 0 0 0,-29-9 0 0 0,46 10 0 0 0,16 6 0 0 0,-37-7 0 0 0,84 20 0 0 0,-49-13 0 0 0,-23-6 0 0 0,85 28 0 0 0,-42-7 11 0 0,-2 3 54 0 0,31 2-15 0 0,-66-23-16 0 0,-38-12 30 0 0,66 13 0 0 0,-84-21-39 0 0,-1 1 0 0 0,31 14-1 0 0,-15-6 14 0 0,74 21 163 0 0,24 8-419 0 0,-115-35 434 0 0,0-3-1 0 0,29 7 1 0 0,-26-7-95 0 0,31 9 0 0 0,153 52-121 0 0,-167-47 0 0 0,-27-13 0 0 0,1-1 0 0 0,-1 0 0 0 0,20 7 0 0 0,62 18 0 0 0,-71-24 69 0 0,-1 2 1 0 0,22 9-1 0 0,31 11 19 0 0,-27-10-88 0 0,-37-13 0 0 0,0 0 0 0 0,0-1 0 0 0,12 3 0 0 0,260 72 0 0 0,-196-52 0 0 0,8 1 0 0 0,-37-10 56 0 0,-46-13-52 0 0,2 0 0 0 0,0-1 0 0 0,19 4 0 0 0,-7-3 9 0 0,38 9 0 0 0,-43-8-3 0 0,-1 1-1 0 0,3-2 1 0 0,33 1-1 0 0,-34-4 1 0 0,0 1 0 0 0,27 7-1 0 0,-28-6 6 0 0,0 1 1 0 0,32 0-1 0 0,-28-3-1 0 0,1 2 1 0 0,0 1 0 0 0,21 5-1 0 0,21 4 45 0 0,131 18 5 0 0,-152-26-64 0 0,56 1 0 0 0,-7 0 64 0 0,-74-6-64 0 0,12 2 0 0 0,58-9 0 0 0,-58 4 11 0 0,-1 2-1 0 0,42 2 1 0 0,-12 1 11 0 0,-28-2 63 0 0,243-11 64 0 0,-186 7-152 0 0,-67 4 17 0 0,0 0 0 0 0,1-1 0 0 0,25-6 1 0 0,-33 4-12 0 0,2 2 0 0 0,-2 0 1 0 0,17-1-1 0 0,-18 2-4 0 0,1 0 0 0 0,0-1 1 0 0,19-3-1 0 0,50-11 1 0 0,11-1 0 0 0,-31 7-20 0 0,-1 1-13 0 0,146-27 238 0 0,-177 33-205 0 0,11-2 0 0 0,-19-2-52 0 0,37-2-1 0 0,11-2-47 0 0,11-4 89 0 0,-10-3 11 0 0,-12 8 0 0 0,1-3 0 0 0,94-31 0 0 0,-131 31-1 0 0,14-1 24 0 0,-11 6 128 0 0,26-12 1 0 0,-10 5-130 0 0,-2-4 29 0 0,-30 13-50 0 0,0 1 0 0 0,18-7-1 0 0,-12 7 0 0 0,28-13 0 0 0,14-3 0 0 0,-44 15 16 0 0,31-13 0 0 0,-30 10 0 0 0,31-8 0 0 0,60-21-16 0 0,-73 24 0 0 0,65-27 0 0 0,-83 33 13 0 0,-3 0 1 0 0,20-13-1 0 0,10-5 11 0 0,-32 18-24 0 0,-1 2 0 0 0,14-14 0 0 0,-18 14 0 0 0,1 0 0 0 0,0-1 0 0 0,0 1 0 0 0,0 1 0 0 0,15-5 0 0 0,11-5 0 0 0,1 0 0 0 0,53-32 0 0 0,0 0 0 0 0,-35 22 0 0 0,-10 5 0 0 0,45-28 0 0 0,-63 31 0 0 0,-2 3 0 0 0,29-16 0 0 0,-16 14 182 0 0,48-12 0 0 0,-35 13-121 0 0,-11-2-213 0 0,-32 12 103 0 0,4 0 0 0 0,-4 1 0 0 0,17-5 0 0 0,-6 4 40 0 0,1-3 0 0 0,23-9 0 0 0,7-4 102 0 0,40-22 276 0 0,53-24-369 0 0,-43 24 0 0 0,0 6 1 0 0,-55 21-15 0 0,118-36-211 0 0,7-2 7 0 0,-144 44 218 0 0,30-11 0 0 0,91-22 369 0 0,-117 34-484 0 0,53-20 0 0 0,-15 4 397 0 0,-25 10-328 0 0,108-30-329 0 0,-54 13 375 0 0,44-4 0 0 0,-118 29 0 0 0,212-48 0 0 0,-123 24 87 0 0,-89 26-1 0 0,-13 4-45 0 0,-1-2 1 0 0,1 0-1 0 0,0 0 1 0 0,0 0-1 0 0,8-5 0 0 0,-10 4-70 0 0,1 1-1 0 0,0 0 0 0 0,-1 0 1 0 0,1 0-1 0 0,8 1 0 0 0,23-8-192 0 0,-24 5 214 0 0,-2 1-1 0 0,22-4 0 0 0,25-5 14 0 0,-44 10-5 0 0,-2-1 0 0 0,22-1 0 0 0,22-4 0 0 0,31-9 0 0 0,-13-1 0 0 0,-21 12 0 0 0,-43 3 3 0 0,0 2 0 0 0,-1-1 0 0 0,1 1 0 0 0,12 1 0 0 0,-5-3 182 0 0,21-3-32 0 0,18-4-402 0 0,-18 4 414 0 0,68-4 1 0 0,-94 9-238 0 0,0 0 1 0 0,17-5-1 0 0,4 1-20 0 0,25-7 92 0 0,-40 11 48 0 0,-3-1 0 0 0,1 1 0 0 0,-1-3 0 0 0,21-4 0 0 0,-29 7-48 0 0,2-1 0 0 0,-2 1 0 0 0,17 0 0 0 0,18-2 0 0 0,1-4 32 0 0,81-2 0 0 0,-57 2-32 0 0,84 7-96 0 0,-111-1 96 0 0,-22 0 0 0 0,37 2 0 0 0,-47-1 0 0 0,1 0 0 0 0,-1 0 0 0 0,-1-1 0 0 0,19-3 0 0 0,23-3 53 0 0,80-2 115 0 0,-100 5-108 0 0,-26 2-69 0 0,2 2 0 0 0,-2-1 1 0 0,1 1-1 0 0,-1 0 0 0 0,9 0 0 0 0,-7 1-4 0 0,-1 1 0 0 0,-1-2 0 0 0,1 1 1 0 0,1-1-1 0 0,-1 0 0 0 0,0 0 0 0 0,1-1 0 0 0,10-2 0 0 0,-2 2 36 0 0,0-1 1 0 0,0 2-1 0 0,22 2 0 0 0,0-2 28 0 0,39 8 13 0 0,-50-8-64 0 0,55-8 0 0 0,-49 4 0 0 0,-8 1 0 0 0,23-2 0 0 0,97-1 0 0 0,-126 6 0 0 0,3 0 0 0 0,-1 0 0 0 0,25 4 0 0 0,-39-2-22 0 0,2-2 1 0 0,0 0-1 0 0,-1 0 1 0 0,1-2-1 0 0,-2 1 0 0 0,13-3 1 0 0,20-1 140 0 0,-14 3-59 0 0,10 2-145 0 0,3 3 87 0 0,-5-4 106 0 0,35 1-97 0 0,6 0-11 0 0,-41-4 0 0 0,-11 0 0 0 0,-17 4 0 0 0,40 2 0 0 0,-28-2 0 0 0,3 0 0 0 0,-4 0 0 0 0,-1-1 0 0 0,14-3 0 0 0,-25 4 0 0 0,18 0 0 0 0,-6-1 0 0 0,0-3 0 0 0,2 2 0 0 0,3 1-28 0 0,-20 0-39 0 0,-1 1 14 0 0,6-2 3 0 0,47 1 0 0 0,-41 1 39 0 0,-9 0-65 0 0,5-16-1046 0 0,-6 15 949 0 0,1-2 1 0 0,-1 2-1 0 0,0-1 0 0 0,-1 0 1 0 0,2 0-1 0 0,-1 0 0 0 0,-1-1 1 0 0,0 2-1 0 0,1-2 0 0 0,-1 0 1 0 0,0 2-1 0 0,0-2 0 0 0,0 2 1 0 0,0-2-1 0 0,0 1 0 0 0,0 0 1 0 0,0 0-1 0 0,-1-1 0 0 0,0-1 1 0 0,-6-20-1286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F1F0C-0689-486D-B290-729517294882}" type="datetimeFigureOut">
              <a:rPr lang="en-US" smtClean="0"/>
              <a:t>10/30/2024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43A0D8-0C5D-4563-ADC8-D154ADED41EC}" type="slidenum">
              <a:rPr lang="en-US" smtClean="0"/>
              <a:t>‹#›</a:t>
            </a:fld>
            <a:endParaRPr lang="en-US"/>
          </a:p>
        </p:txBody>
      </p:sp>
    </p:spTree>
    <p:extLst>
      <p:ext uri="{BB962C8B-B14F-4D97-AF65-F5344CB8AC3E}">
        <p14:creationId xmlns:p14="http://schemas.microsoft.com/office/powerpoint/2010/main" val="1627236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8F09-5854-43D5-BC8D-088631B89F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5706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705DA-4094-4E11-B0C9-9E8C5A8317F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8883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3739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0E9EC-E85F-4F8D-6882-0B384E2A89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B5BE70-8D77-A418-5992-D9C5E3C121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t>10/30/2024</a:t>
            </a:fld>
            <a:endParaRPr lang="en-US"/>
          </a:p>
        </p:txBody>
      </p:sp>
      <p:sp>
        <p:nvSpPr>
          <p:cNvPr id="5" name="Footer Placeholder 4">
            <a:extLst>
              <a:ext uri="{FF2B5EF4-FFF2-40B4-BE49-F238E27FC236}">
                <a16:creationId xmlns:a16="http://schemas.microsoft.com/office/drawing/2014/main" id="{C43E5191-AAFC-B90F-FF51-CD344E5502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223394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t>10/30/2024</a:t>
            </a:fld>
            <a:endParaRPr lang="en-US"/>
          </a:p>
        </p:txBody>
      </p:sp>
      <p:sp>
        <p:nvSpPr>
          <p:cNvPr id="5" name="Footer Placeholder 4">
            <a:extLst>
              <a:ext uri="{FF2B5EF4-FFF2-40B4-BE49-F238E27FC236}">
                <a16:creationId xmlns:a16="http://schemas.microsoft.com/office/drawing/2014/main" id="{B30F97FE-617E-E3E6-B258-AAA56B795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660378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16C0BF-79E2-5781-FE43-142B0A62A6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5A4232-F597-43BE-2DB4-A8744148D4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t>10/30/2024</a:t>
            </a:fld>
            <a:endParaRPr lang="en-US"/>
          </a:p>
        </p:txBody>
      </p:sp>
      <p:sp>
        <p:nvSpPr>
          <p:cNvPr id="5" name="Footer Placeholder 4">
            <a:extLst>
              <a:ext uri="{FF2B5EF4-FFF2-40B4-BE49-F238E27FC236}">
                <a16:creationId xmlns:a16="http://schemas.microsoft.com/office/drawing/2014/main" id="{2F3E3F68-E533-15CC-85E2-6DCF70EC7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353051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6585771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accent3"/>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2109784C-49EA-4EDB-95ED-55ED82AC8A45}"/>
              </a:ext>
            </a:extLst>
          </p:cNvPr>
          <p:cNvGrpSpPr/>
          <p:nvPr userDrawn="1"/>
        </p:nvGrpSpPr>
        <p:grpSpPr>
          <a:xfrm>
            <a:off x="165936" y="2875818"/>
            <a:ext cx="3653230" cy="3628733"/>
            <a:chOff x="-313637" y="2821055"/>
            <a:chExt cx="4420408" cy="4390767"/>
          </a:xfrm>
        </p:grpSpPr>
        <p:sp>
          <p:nvSpPr>
            <p:cNvPr id="59" name="Explosion: 14 Points 58">
              <a:extLst>
                <a:ext uri="{FF2B5EF4-FFF2-40B4-BE49-F238E27FC236}">
                  <a16:creationId xmlns:a16="http://schemas.microsoft.com/office/drawing/2014/main" id="{5F3DB41F-527E-4A39-A173-E64E88A7B6E4}"/>
                </a:ext>
              </a:extLst>
            </p:cNvPr>
            <p:cNvSpPr/>
            <p:nvPr userDrawn="1"/>
          </p:nvSpPr>
          <p:spPr>
            <a:xfrm rot="13158955">
              <a:off x="-313637" y="2821055"/>
              <a:ext cx="4393210" cy="4390767"/>
            </a:xfrm>
            <a:prstGeom prst="irregularSeal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Explosion: 8 Points 57">
              <a:extLst>
                <a:ext uri="{FF2B5EF4-FFF2-40B4-BE49-F238E27FC236}">
                  <a16:creationId xmlns:a16="http://schemas.microsoft.com/office/drawing/2014/main" id="{A82D937A-7171-4D34-90C0-D870E33989AB}"/>
                </a:ext>
              </a:extLst>
            </p:cNvPr>
            <p:cNvSpPr/>
            <p:nvPr userDrawn="1"/>
          </p:nvSpPr>
          <p:spPr>
            <a:xfrm>
              <a:off x="-286439" y="3196933"/>
              <a:ext cx="4393210" cy="3825820"/>
            </a:xfrm>
            <a:prstGeom prst="irregularSeal1">
              <a:avLst/>
            </a:prstGeom>
            <a:pattFill prst="divot">
              <a:fgClr>
                <a:schemeClr val="bg1"/>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49" name="Rectangle: Rounded Corners 48">
            <a:extLst>
              <a:ext uri="{FF2B5EF4-FFF2-40B4-BE49-F238E27FC236}">
                <a16:creationId xmlns:a16="http://schemas.microsoft.com/office/drawing/2014/main" id="{27B39892-6851-41CA-9F8B-11E5C663745A}"/>
              </a:ext>
            </a:extLst>
          </p:cNvPr>
          <p:cNvSpPr/>
          <p:nvPr/>
        </p:nvSpPr>
        <p:spPr>
          <a:xfrm rot="20955434">
            <a:off x="1039345" y="3684198"/>
            <a:ext cx="1833716" cy="2426260"/>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0" name="Rectangle 49">
            <a:extLst>
              <a:ext uri="{FF2B5EF4-FFF2-40B4-BE49-F238E27FC236}">
                <a16:creationId xmlns:a16="http://schemas.microsoft.com/office/drawing/2014/main" id="{C53C967E-28E2-4F4D-B2D4-2E831AA75789}"/>
              </a:ext>
            </a:extLst>
          </p:cNvPr>
          <p:cNvSpPr/>
          <p:nvPr/>
        </p:nvSpPr>
        <p:spPr>
          <a:xfrm rot="20955434">
            <a:off x="1019539" y="3673758"/>
            <a:ext cx="1833716" cy="2426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1" name="Rectangle 50">
            <a:extLst>
              <a:ext uri="{FF2B5EF4-FFF2-40B4-BE49-F238E27FC236}">
                <a16:creationId xmlns:a16="http://schemas.microsoft.com/office/drawing/2014/main" id="{1AFC5624-4CF5-4F66-8F0E-98D48F293ACB}"/>
              </a:ext>
            </a:extLst>
          </p:cNvPr>
          <p:cNvSpPr/>
          <p:nvPr/>
        </p:nvSpPr>
        <p:spPr>
          <a:xfrm rot="20955434">
            <a:off x="1025490" y="3659399"/>
            <a:ext cx="1792075" cy="2426260"/>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2" name="Rectangle: Rounded Corners 51">
            <a:extLst>
              <a:ext uri="{FF2B5EF4-FFF2-40B4-BE49-F238E27FC236}">
                <a16:creationId xmlns:a16="http://schemas.microsoft.com/office/drawing/2014/main" id="{45A4ECEA-AE2D-4348-8004-AA31AF213734}"/>
              </a:ext>
            </a:extLst>
          </p:cNvPr>
          <p:cNvSpPr/>
          <p:nvPr/>
        </p:nvSpPr>
        <p:spPr>
          <a:xfrm rot="20955434">
            <a:off x="958027" y="3641832"/>
            <a:ext cx="1833716" cy="2426261"/>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91" name="Group 90">
            <a:extLst>
              <a:ext uri="{FF2B5EF4-FFF2-40B4-BE49-F238E27FC236}">
                <a16:creationId xmlns:a16="http://schemas.microsoft.com/office/drawing/2014/main" id="{3CB8C20D-3532-443E-93F8-9146AAA0916F}"/>
              </a:ext>
            </a:extLst>
          </p:cNvPr>
          <p:cNvGrpSpPr/>
          <p:nvPr userDrawn="1"/>
        </p:nvGrpSpPr>
        <p:grpSpPr>
          <a:xfrm>
            <a:off x="6342945" y="595043"/>
            <a:ext cx="5173918" cy="5969116"/>
            <a:chOff x="6342945" y="595043"/>
            <a:chExt cx="5173918" cy="5969116"/>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7255233" y="1002001"/>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6925255" y="1154773"/>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7288002" y="961255"/>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6342945" y="595043"/>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265631">
            <a:off x="6532483" y="203249"/>
            <a:ext cx="3864345" cy="4353509"/>
            <a:chOff x="1865543" y="111578"/>
            <a:chExt cx="3864345" cy="4353509"/>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116365">
              <a:off x="1865543" y="111578"/>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7680120" y="4287587"/>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7136960" y="4951623"/>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
        <p:nvSpPr>
          <p:cNvPr id="54" name="Freeform: Shape 53">
            <a:extLst>
              <a:ext uri="{FF2B5EF4-FFF2-40B4-BE49-F238E27FC236}">
                <a16:creationId xmlns:a16="http://schemas.microsoft.com/office/drawing/2014/main" id="{53AD5E0C-58DD-4281-B020-65A70CD66EE4}"/>
              </a:ext>
            </a:extLst>
          </p:cNvPr>
          <p:cNvSpPr/>
          <p:nvPr userDrawn="1"/>
        </p:nvSpPr>
        <p:spPr>
          <a:xfrm rot="20956028">
            <a:off x="1202631" y="6090020"/>
            <a:ext cx="1316240" cy="61809"/>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55" name="Straight Connector 54">
            <a:extLst>
              <a:ext uri="{FF2B5EF4-FFF2-40B4-BE49-F238E27FC236}">
                <a16:creationId xmlns:a16="http://schemas.microsoft.com/office/drawing/2014/main" id="{0E627FCB-9E76-4A3D-B9D6-BD646BBE51CF}"/>
              </a:ext>
            </a:extLst>
          </p:cNvPr>
          <p:cNvCxnSpPr>
            <a:cxnSpLocks/>
          </p:cNvCxnSpPr>
          <p:nvPr userDrawn="1"/>
        </p:nvCxnSpPr>
        <p:spPr>
          <a:xfrm rot="21172092">
            <a:off x="1203382" y="6202912"/>
            <a:ext cx="53197" cy="6722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Freeform: Shape 42">
            <a:extLst>
              <a:ext uri="{FF2B5EF4-FFF2-40B4-BE49-F238E27FC236}">
                <a16:creationId xmlns:a16="http://schemas.microsoft.com/office/drawing/2014/main" id="{9FC52164-3119-4936-8EB9-EEA27355777D}"/>
              </a:ext>
            </a:extLst>
          </p:cNvPr>
          <p:cNvSpPr/>
          <p:nvPr userDrawn="1"/>
        </p:nvSpPr>
        <p:spPr>
          <a:xfrm rot="1193073">
            <a:off x="2487062" y="1004746"/>
            <a:ext cx="4986335"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2840040" y="1161428"/>
            <a:ext cx="3456349" cy="1506435"/>
          </a:xfrm>
        </p:spPr>
        <p:txBody>
          <a:bodyPr anchor="b"/>
          <a:lstStyle>
            <a:lvl1pPr algn="r">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2840039" y="3239263"/>
            <a:ext cx="3456349" cy="671648"/>
          </a:xfrm>
        </p:spPr>
        <p:txBody>
          <a:bodyPr/>
          <a:lstStyle>
            <a:lvl1pPr marL="0" indent="0" algn="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7" name="Text Placeholder 56">
            <a:extLst>
              <a:ext uri="{FF2B5EF4-FFF2-40B4-BE49-F238E27FC236}">
                <a16:creationId xmlns:a16="http://schemas.microsoft.com/office/drawing/2014/main" id="{6AD90999-CF67-4430-95A1-C21E00952FB4}"/>
              </a:ext>
            </a:extLst>
          </p:cNvPr>
          <p:cNvSpPr>
            <a:spLocks noGrp="1"/>
          </p:cNvSpPr>
          <p:nvPr userDrawn="1">
            <p:ph type="body" sz="quarter" idx="11" hasCustomPrompt="1"/>
          </p:nvPr>
        </p:nvSpPr>
        <p:spPr>
          <a:xfrm>
            <a:off x="2828900" y="2734213"/>
            <a:ext cx="3467125" cy="352425"/>
          </a:xfrm>
        </p:spPr>
        <p:txBody>
          <a:bodyPr/>
          <a:lstStyle>
            <a:lvl1pPr marL="0" indent="0" algn="r">
              <a:buNone/>
              <a:defRPr spc="600">
                <a:solidFill>
                  <a:schemeClr val="bg1"/>
                </a:solidFill>
                <a:effectLst>
                  <a:outerShdw dist="50800" dir="2700000" algn="tl" rotWithShape="0">
                    <a:prstClr val="black"/>
                  </a:outerShdw>
                </a:effectLst>
                <a:latin typeface="+mj-lt"/>
              </a:defRPr>
            </a:lvl1pPr>
            <a:lvl5pPr>
              <a:defRPr/>
            </a:lvl5pPr>
          </a:lstStyle>
          <a:p>
            <a:pPr lvl="0"/>
            <a:r>
              <a:rPr lang="en-US" noProof="0"/>
              <a:t>AUTHOR</a:t>
            </a:r>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2972837" y="3099563"/>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rot="20951507">
            <a:off x="966796" y="3624238"/>
            <a:ext cx="1832400" cy="2426400"/>
          </a:xfrm>
          <a:pattFill prst="dkDnDiag">
            <a:fgClr>
              <a:schemeClr val="accent1"/>
            </a:fgClr>
            <a:bgClr>
              <a:schemeClr val="tx1"/>
            </a:bgClr>
          </a:pattFill>
        </p:spPr>
        <p:txBody>
          <a:bodyPr anchor="ctr"/>
          <a:lstStyle>
            <a:lvl1pPr marL="0" indent="0" algn="ctr">
              <a:buNone/>
              <a:defRPr sz="1600" i="1">
                <a:solidFill>
                  <a:schemeClr val="bg1"/>
                </a:solidFill>
                <a:latin typeface="+mn-lt"/>
                <a:cs typeface="Times New Roman" panose="02020603050405020304" pitchFamily="18" charset="0"/>
              </a:defRPr>
            </a:lvl1pPr>
          </a:lstStyle>
          <a:p>
            <a:r>
              <a:rPr lang="en-US" noProof="0"/>
              <a:t>Insert or Drag and Drop a photo of the book cover</a:t>
            </a:r>
          </a:p>
        </p:txBody>
      </p:sp>
    </p:spTree>
    <p:extLst>
      <p:ext uri="{BB962C8B-B14F-4D97-AF65-F5344CB8AC3E}">
        <p14:creationId xmlns:p14="http://schemas.microsoft.com/office/powerpoint/2010/main" val="2535557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No Book Cover)">
    <p:bg>
      <p:bgPr>
        <a:solidFill>
          <a:schemeClr val="accent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2286228" y="1285848"/>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1621499" y="228547"/>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21464218">
              <a:off x="1680134" y="141382"/>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
        <p:nvSpPr>
          <p:cNvPr id="43" name="Freeform: Shape 42">
            <a:extLst>
              <a:ext uri="{FF2B5EF4-FFF2-40B4-BE49-F238E27FC236}">
                <a16:creationId xmlns:a16="http://schemas.microsoft.com/office/drawing/2014/main" id="{9FC52164-3119-4936-8EB9-EEA27355777D}"/>
              </a:ext>
            </a:extLst>
          </p:cNvPr>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5981735" y="1485251"/>
            <a:ext cx="3456349" cy="1506435"/>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7" name="Text Placeholder 56">
            <a:extLst>
              <a:ext uri="{FF2B5EF4-FFF2-40B4-BE49-F238E27FC236}">
                <a16:creationId xmlns:a16="http://schemas.microsoft.com/office/drawing/2014/main" id="{6AD90999-CF67-4430-95A1-C21E00952FB4}"/>
              </a:ext>
            </a:extLst>
          </p:cNvPr>
          <p:cNvSpPr>
            <a:spLocks noGrp="1"/>
          </p:cNvSpPr>
          <p:nvPr userDrawn="1">
            <p:ph type="body" sz="quarter" idx="11" hasCustomPrompt="1"/>
          </p:nvPr>
        </p:nvSpPr>
        <p:spPr>
          <a:xfrm>
            <a:off x="5981735" y="3086611"/>
            <a:ext cx="3467125" cy="352425"/>
          </a:xfrm>
        </p:spPr>
        <p:txBody>
          <a:bodyPr/>
          <a:lstStyle>
            <a:lvl1pPr marL="0" indent="0" algn="l">
              <a:buNone/>
              <a:defRPr spc="600">
                <a:solidFill>
                  <a:schemeClr val="bg1"/>
                </a:solidFill>
                <a:effectLst>
                  <a:outerShdw dist="50800" dir="2700000" algn="tl" rotWithShape="0">
                    <a:prstClr val="black"/>
                  </a:outerShdw>
                </a:effectLst>
                <a:latin typeface="+mj-lt"/>
              </a:defRPr>
            </a:lvl1pPr>
            <a:lvl5pPr>
              <a:defRPr/>
            </a:lvl5pPr>
          </a:lstStyle>
          <a:p>
            <a:pPr lvl="0"/>
            <a:r>
              <a:rPr lang="en-US" noProof="0"/>
              <a:t>AUTHOR</a:t>
            </a:r>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5323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3"/>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C4E00C1B-A23A-4EEE-A286-327847E4C178}"/>
              </a:ext>
            </a:extLst>
          </p:cNvPr>
          <p:cNvGrpSpPr/>
          <p:nvPr userDrawn="1"/>
        </p:nvGrpSpPr>
        <p:grpSpPr>
          <a:xfrm>
            <a:off x="5547008" y="1627398"/>
            <a:ext cx="1191961" cy="5259889"/>
            <a:chOff x="5448080" y="1627398"/>
            <a:chExt cx="1191961" cy="5259889"/>
          </a:xfrm>
        </p:grpSpPr>
        <p:sp>
          <p:nvSpPr>
            <p:cNvPr id="29" name="Arrow: Down 28">
              <a:extLst>
                <a:ext uri="{FF2B5EF4-FFF2-40B4-BE49-F238E27FC236}">
                  <a16:creationId xmlns:a16="http://schemas.microsoft.com/office/drawing/2014/main" id="{39E16B14-83E4-444A-A32C-29FE0CC3C4E7}"/>
                </a:ext>
              </a:extLst>
            </p:cNvPr>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Freeform: Shape 29">
              <a:extLst>
                <a:ext uri="{FF2B5EF4-FFF2-40B4-BE49-F238E27FC236}">
                  <a16:creationId xmlns:a16="http://schemas.microsoft.com/office/drawing/2014/main" id="{E95BD2D9-8D1C-4CE5-AD8C-06218724DBF0}"/>
                </a:ext>
              </a:extLst>
            </p:cNvPr>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nvGrpSpPr>
            <p:cNvPr id="54" name="Group 53">
              <a:extLst>
                <a:ext uri="{FF2B5EF4-FFF2-40B4-BE49-F238E27FC236}">
                  <a16:creationId xmlns:a16="http://schemas.microsoft.com/office/drawing/2014/main" id="{20E4CD2A-DB3D-4F10-9C0A-300A35316585}"/>
                </a:ext>
              </a:extLst>
            </p:cNvPr>
            <p:cNvGrpSpPr/>
            <p:nvPr userDrawn="1"/>
          </p:nvGrpSpPr>
          <p:grpSpPr>
            <a:xfrm>
              <a:off x="5448080" y="1988774"/>
              <a:ext cx="894144" cy="4898513"/>
              <a:chOff x="5448080" y="1988774"/>
              <a:chExt cx="894144" cy="4898513"/>
            </a:xfrm>
          </p:grpSpPr>
          <p:sp>
            <p:nvSpPr>
              <p:cNvPr id="53" name="Freeform: Shape 52">
                <a:extLst>
                  <a:ext uri="{FF2B5EF4-FFF2-40B4-BE49-F238E27FC236}">
                    <a16:creationId xmlns:a16="http://schemas.microsoft.com/office/drawing/2014/main" id="{AF1CFB73-03BC-4A12-AF84-EB2C2F78F47D}"/>
                  </a:ext>
                </a:extLst>
              </p:cNvPr>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2" name="Freeform: Shape 51">
                <a:extLst>
                  <a:ext uri="{FF2B5EF4-FFF2-40B4-BE49-F238E27FC236}">
                    <a16:creationId xmlns:a16="http://schemas.microsoft.com/office/drawing/2014/main" id="{D6458B7A-A930-43C8-AF63-3DC8C3BB6AC3}"/>
                  </a:ext>
                </a:extLst>
              </p:cNvPr>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1" name="Freeform: Shape 50">
                <a:extLst>
                  <a:ext uri="{FF2B5EF4-FFF2-40B4-BE49-F238E27FC236}">
                    <a16:creationId xmlns:a16="http://schemas.microsoft.com/office/drawing/2014/main" id="{343A5BD8-E585-43CF-BEE4-9DC5BF633C0F}"/>
                  </a:ext>
                </a:extLst>
              </p:cNvPr>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0" name="Freeform: Shape 49">
                <a:extLst>
                  <a:ext uri="{FF2B5EF4-FFF2-40B4-BE49-F238E27FC236}">
                    <a16:creationId xmlns:a16="http://schemas.microsoft.com/office/drawing/2014/main" id="{ED60379A-B22B-4D81-9CC0-12C7D380883B}"/>
                  </a:ext>
                </a:extLst>
              </p:cNvPr>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grpSp>
      </p:grpSp>
      <p:grpSp>
        <p:nvGrpSpPr>
          <p:cNvPr id="19" name="Group 18">
            <a:extLst>
              <a:ext uri="{FF2B5EF4-FFF2-40B4-BE49-F238E27FC236}">
                <a16:creationId xmlns:a16="http://schemas.microsoft.com/office/drawing/2014/main" id="{5FBDFCE9-EC4C-43CD-B6B5-30548F1162BA}"/>
              </a:ext>
            </a:extLst>
          </p:cNvPr>
          <p:cNvGrpSpPr/>
          <p:nvPr userDrawn="1"/>
        </p:nvGrpSpPr>
        <p:grpSpPr>
          <a:xfrm rot="287358">
            <a:off x="643630" y="444441"/>
            <a:ext cx="4501664" cy="5969116"/>
            <a:chOff x="1596328" y="568502"/>
            <a:chExt cx="4501664" cy="5969116"/>
          </a:xfrm>
        </p:grpSpPr>
        <p:sp>
          <p:nvSpPr>
            <p:cNvPr id="20" name="Rectangle: Rounded Corners 19">
              <a:extLst>
                <a:ext uri="{FF2B5EF4-FFF2-40B4-BE49-F238E27FC236}">
                  <a16:creationId xmlns:a16="http://schemas.microsoft.com/office/drawing/2014/main" id="{54D3D538-9678-4C9A-AB21-FBC7F0FDBAE6}"/>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8A709E7A-3511-4C36-A9A3-811497ECC22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a:extLst>
                <a:ext uri="{FF2B5EF4-FFF2-40B4-BE49-F238E27FC236}">
                  <a16:creationId xmlns:a16="http://schemas.microsoft.com/office/drawing/2014/main" id="{7A1DD063-6E0E-405E-93C1-7607DC8881E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74C10E4C-02E5-4347-A409-D8CDBF70F41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Rounded Corners 23">
              <a:extLst>
                <a:ext uri="{FF2B5EF4-FFF2-40B4-BE49-F238E27FC236}">
                  <a16:creationId xmlns:a16="http://schemas.microsoft.com/office/drawing/2014/main" id="{8F9D7E4C-1B6B-4818-89E2-9D5B1A9733A2}"/>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78BBD740-EB72-4C01-A598-6B953CC14C1E}"/>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Freeform: Shape 25">
              <a:extLst>
                <a:ext uri="{FF2B5EF4-FFF2-40B4-BE49-F238E27FC236}">
                  <a16:creationId xmlns:a16="http://schemas.microsoft.com/office/drawing/2014/main" id="{012937C5-21D4-4D4C-998F-795A4A7ADE29}"/>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7" name="Straight Connector 26">
              <a:extLst>
                <a:ext uri="{FF2B5EF4-FFF2-40B4-BE49-F238E27FC236}">
                  <a16:creationId xmlns:a16="http://schemas.microsoft.com/office/drawing/2014/main" id="{68E2CC12-AEDC-4DF3-B69A-B63822CEE09D}"/>
                </a:ext>
              </a:extLst>
            </p:cNvPr>
            <p:cNvCxnSpPr>
              <a:cxnSpLocks/>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 name="Picture Placeholder 9">
            <a:extLst>
              <a:ext uri="{FF2B5EF4-FFF2-40B4-BE49-F238E27FC236}">
                <a16:creationId xmlns:a16="http://schemas.microsoft.com/office/drawing/2014/main" id="{A91407A6-3CF3-44AF-8F8B-D792156875E7}"/>
              </a:ext>
            </a:extLst>
          </p:cNvPr>
          <p:cNvSpPr>
            <a:spLocks noGrp="1"/>
          </p:cNvSpPr>
          <p:nvPr userDrawn="1">
            <p:ph type="pic" sz="quarter" idx="12" hasCustomPrompt="1"/>
          </p:nvPr>
        </p:nvSpPr>
        <p:spPr>
          <a:xfrm rot="21423916">
            <a:off x="543996" y="595115"/>
            <a:ext cx="5180922" cy="5667768"/>
          </a:xfrm>
          <a:solidFill>
            <a:schemeClr val="bg1">
              <a:lumMod val="95000"/>
            </a:schemeClr>
          </a:solidFill>
          <a:effectLst>
            <a:outerShdw dist="76200" dir="2700000" algn="tl" rotWithShape="0">
              <a:schemeClr val="accent6"/>
            </a:outerShdw>
          </a:effectLst>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p:nvPr>
        </p:nvSpPr>
        <p:spPr>
          <a:xfrm>
            <a:off x="7172655" y="2235200"/>
            <a:ext cx="4423415" cy="2387600"/>
          </a:xfrm>
        </p:spPr>
        <p:txBody>
          <a:bodyPr anchor="b"/>
          <a:lstStyle>
            <a:lvl1pPr algn="l">
              <a:lnSpc>
                <a:spcPts val="6000"/>
              </a:lnSpc>
              <a:defRPr sz="6000">
                <a:effectLst>
                  <a:outerShdw dist="50800" dir="2700000" algn="tl" rotWithShape="0">
                    <a:schemeClr val="accent1"/>
                  </a:outerShdw>
                </a:effectLst>
              </a:defRPr>
            </a:lvl1pPr>
          </a:lstStyle>
          <a:p>
            <a:r>
              <a:rPr lang="en-US" noProof="0"/>
              <a:t>Click to edit Master title style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7172656" y="4714875"/>
            <a:ext cx="3742590"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a:extLst>
              <a:ext uri="{FF2B5EF4-FFF2-40B4-BE49-F238E27FC236}">
                <a16:creationId xmlns:a16="http://schemas.microsoft.com/office/drawing/2014/main" id="{A4D3C13C-FA44-4DB1-9AEA-04A430EA0FFC}"/>
              </a:ext>
            </a:extLst>
          </p:cNvPr>
          <p:cNvSpPr>
            <a:spLocks noGrp="1"/>
          </p:cNvSpPr>
          <p:nvPr userDrawn="1">
            <p:ph type="ftr" sz="quarter" idx="10"/>
          </p:nvPr>
        </p:nvSpPr>
        <p:spPr>
          <a:xfrm>
            <a:off x="360000" y="6356350"/>
            <a:ext cx="4114800" cy="365125"/>
          </a:xfrm>
        </p:spPr>
        <p:txBody>
          <a:bodyPr/>
          <a:lstStyle>
            <a:lvl1pPr>
              <a:defRPr>
                <a:solidFill>
                  <a:schemeClr val="tx1"/>
                </a:solidFill>
              </a:defRPr>
            </a:lvl1pPr>
          </a:lstStyle>
          <a:p>
            <a:r>
              <a:rPr lang="en-US" noProof="0"/>
              <a:t>Add a footer</a:t>
            </a:r>
          </a:p>
        </p:txBody>
      </p:sp>
      <p:sp>
        <p:nvSpPr>
          <p:cNvPr id="4" name="Slide Number Placeholder 3">
            <a:extLst>
              <a:ext uri="{FF2B5EF4-FFF2-40B4-BE49-F238E27FC236}">
                <a16:creationId xmlns:a16="http://schemas.microsoft.com/office/drawing/2014/main" id="{DDD86DBD-75F5-41AC-889A-77BF2EFCE979}"/>
              </a:ext>
            </a:extLst>
          </p:cNvPr>
          <p:cNvSpPr>
            <a:spLocks noGrp="1"/>
          </p:cNvSpPr>
          <p:nvPr userDrawn="1">
            <p:ph type="sldNum" sz="quarter" idx="13"/>
          </p:nvPr>
        </p:nvSpPr>
        <p:spPr>
          <a:solidFill>
            <a:schemeClr val="accent2"/>
          </a:solidFill>
        </p:spPr>
        <p:txBody>
          <a:bodyPr/>
          <a:lstStyle>
            <a:lvl1pPr>
              <a:defRPr>
                <a:solidFill>
                  <a:schemeClr val="tx1"/>
                </a:solidFill>
              </a:defRPr>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1800114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0959F13-FAC9-4E8F-9932-1065189FA551}"/>
              </a:ext>
            </a:extLst>
          </p:cNvPr>
          <p:cNvGrpSpPr/>
          <p:nvPr userDrawn="1"/>
        </p:nvGrpSpPr>
        <p:grpSpPr>
          <a:xfrm rot="20700000">
            <a:off x="6863163" y="262799"/>
            <a:ext cx="5256337" cy="6122852"/>
            <a:chOff x="1621499" y="228547"/>
            <a:chExt cx="5256337" cy="6122852"/>
          </a:xfrm>
        </p:grpSpPr>
        <p:grpSp>
          <p:nvGrpSpPr>
            <p:cNvPr id="10" name="Group 9">
              <a:extLst>
                <a:ext uri="{FF2B5EF4-FFF2-40B4-BE49-F238E27FC236}">
                  <a16:creationId xmlns:a16="http://schemas.microsoft.com/office/drawing/2014/main" id="{8594449C-AB0D-4567-BBEE-98FC3844E4A2}"/>
                </a:ext>
              </a:extLst>
            </p:cNvPr>
            <p:cNvGrpSpPr/>
            <p:nvPr userDrawn="1"/>
          </p:nvGrpSpPr>
          <p:grpSpPr>
            <a:xfrm rot="461039">
              <a:off x="2286228" y="1285848"/>
              <a:ext cx="4591608" cy="5065551"/>
              <a:chOff x="7484411" y="1689075"/>
              <a:chExt cx="4174189" cy="4605045"/>
            </a:xfrm>
          </p:grpSpPr>
          <p:sp>
            <p:nvSpPr>
              <p:cNvPr id="11" name="Rectangle: Rounded Corners 10">
                <a:extLst>
                  <a:ext uri="{FF2B5EF4-FFF2-40B4-BE49-F238E27FC236}">
                    <a16:creationId xmlns:a16="http://schemas.microsoft.com/office/drawing/2014/main" id="{AD475B22-2288-4DE3-8454-9818E359F218}"/>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C9B09049-CEAF-4343-8ABF-C09E8E52D677}"/>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A1B11FB4-C165-442E-BF4B-7E9F3240DC81}"/>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Rounded Corners 13">
                <a:extLst>
                  <a:ext uri="{FF2B5EF4-FFF2-40B4-BE49-F238E27FC236}">
                    <a16:creationId xmlns:a16="http://schemas.microsoft.com/office/drawing/2014/main" id="{AEDE794E-3F71-47E0-8D7D-52077C8D64B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A6C27985-FFAC-41EB-A4D4-FBDF69B2B297}"/>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B5BE1008-EFB9-4A87-9812-9D0A2E1F3E3B}"/>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8" name="Group 17">
              <a:extLst>
                <a:ext uri="{FF2B5EF4-FFF2-40B4-BE49-F238E27FC236}">
                  <a16:creationId xmlns:a16="http://schemas.microsoft.com/office/drawing/2014/main" id="{A5FA6D2F-C9B1-4D8D-B149-78CA104F2C05}"/>
                </a:ext>
              </a:extLst>
            </p:cNvPr>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a:extLst>
                  <a:ext uri="{FF2B5EF4-FFF2-40B4-BE49-F238E27FC236}">
                    <a16:creationId xmlns:a16="http://schemas.microsoft.com/office/drawing/2014/main" id="{CE941CDE-3E25-4988-BD34-B5BDD5889BE3}"/>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19">
                <a:extLst>
                  <a:ext uri="{FF2B5EF4-FFF2-40B4-BE49-F238E27FC236}">
                    <a16:creationId xmlns:a16="http://schemas.microsoft.com/office/drawing/2014/main" id="{F64AD703-27EA-40FE-9651-7A70A69FFDC0}"/>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CBEF6C44-DC04-464E-B4BD-EB7BC4A98F47}"/>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Rounded Corners 21">
                <a:extLst>
                  <a:ext uri="{FF2B5EF4-FFF2-40B4-BE49-F238E27FC236}">
                    <a16:creationId xmlns:a16="http://schemas.microsoft.com/office/drawing/2014/main" id="{A15D1098-D31E-47B7-9248-53CDAC3B05D5}"/>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EB633B96-DECA-483F-AB81-13E98D989467}"/>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Freeform: Shape 23">
                <a:extLst>
                  <a:ext uri="{FF2B5EF4-FFF2-40B4-BE49-F238E27FC236}">
                    <a16:creationId xmlns:a16="http://schemas.microsoft.com/office/drawing/2014/main" id="{9CE41C79-EF4B-47B0-B1CB-B3E0BD56D810}"/>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5" name="Straight Connector 24">
                <a:extLst>
                  <a:ext uri="{FF2B5EF4-FFF2-40B4-BE49-F238E27FC236}">
                    <a16:creationId xmlns:a16="http://schemas.microsoft.com/office/drawing/2014/main" id="{6F92B126-A685-4E82-AD06-5A7AE83D759D}"/>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44157EA-D275-4C8D-9D8B-E85B7BFA6B93}"/>
                </a:ext>
              </a:extLst>
            </p:cNvPr>
            <p:cNvGrpSpPr/>
            <p:nvPr userDrawn="1"/>
          </p:nvGrpSpPr>
          <p:grpSpPr>
            <a:xfrm rot="738880">
              <a:off x="1621499" y="228547"/>
              <a:ext cx="4501664" cy="5969116"/>
              <a:chOff x="1596328" y="568502"/>
              <a:chExt cx="4501664" cy="5969116"/>
            </a:xfrm>
          </p:grpSpPr>
          <p:sp>
            <p:nvSpPr>
              <p:cNvPr id="27" name="Rectangle: Rounded Corners 26">
                <a:extLst>
                  <a:ext uri="{FF2B5EF4-FFF2-40B4-BE49-F238E27FC236}">
                    <a16:creationId xmlns:a16="http://schemas.microsoft.com/office/drawing/2014/main" id="{BCCBC8CE-13D8-43B1-8BD0-AC8CAE105029}"/>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ctangle 27">
                <a:extLst>
                  <a:ext uri="{FF2B5EF4-FFF2-40B4-BE49-F238E27FC236}">
                    <a16:creationId xmlns:a16="http://schemas.microsoft.com/office/drawing/2014/main" id="{182CC4D1-72DA-40A4-9E56-50B3A173FB11}"/>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tangle 28">
                <a:extLst>
                  <a:ext uri="{FF2B5EF4-FFF2-40B4-BE49-F238E27FC236}">
                    <a16:creationId xmlns:a16="http://schemas.microsoft.com/office/drawing/2014/main" id="{CBF6A7C7-35CC-4C6E-80D9-0639FBEF799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tangle 29">
                <a:extLst>
                  <a:ext uri="{FF2B5EF4-FFF2-40B4-BE49-F238E27FC236}">
                    <a16:creationId xmlns:a16="http://schemas.microsoft.com/office/drawing/2014/main" id="{893844DC-AA0F-4F37-9997-B0AFF70F5689}"/>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Rounded Corners 30">
                <a:extLst>
                  <a:ext uri="{FF2B5EF4-FFF2-40B4-BE49-F238E27FC236}">
                    <a16:creationId xmlns:a16="http://schemas.microsoft.com/office/drawing/2014/main" id="{2DFDBC8B-B6C4-4DB2-9AB9-9F2F9D69F96C}"/>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Freeform: Shape 32">
                <a:extLst>
                  <a:ext uri="{FF2B5EF4-FFF2-40B4-BE49-F238E27FC236}">
                    <a16:creationId xmlns:a16="http://schemas.microsoft.com/office/drawing/2014/main" id="{45AC242B-5628-4AED-A752-C4A187BD1A94}"/>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4" name="Straight Connector 33">
                <a:extLst>
                  <a:ext uri="{FF2B5EF4-FFF2-40B4-BE49-F238E27FC236}">
                    <a16:creationId xmlns:a16="http://schemas.microsoft.com/office/drawing/2014/main" id="{4D337AAB-EA47-40BE-A5EC-769A36A1D9E0}"/>
                  </a:ext>
                </a:extLst>
              </p:cNvPr>
              <p:cNvCxnSpPr>
                <a:cxnSpLocks/>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5579637" cy="540000"/>
          </a:xfrm>
        </p:spPr>
        <p:txBody>
          <a:bodyPr/>
          <a:lstStyle/>
          <a:p>
            <a:r>
              <a:rPr lang="en-US" noProof="0"/>
              <a:t>Click to edit Master title style</a:t>
            </a:r>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360363" y="1080000"/>
            <a:ext cx="5579637" cy="360362"/>
          </a:xfrm>
        </p:spPr>
        <p:txBody>
          <a:bodyPr/>
          <a:lstStyle>
            <a:lvl1pPr marL="0" indent="0">
              <a:buNone/>
              <a:defRPr sz="2100" b="0">
                <a:solidFill>
                  <a:schemeClr val="tx1"/>
                </a:solidFill>
                <a:latin typeface="+mj-lt"/>
              </a:defRPr>
            </a:lvl1pPr>
          </a:lstStyle>
          <a:p>
            <a:pPr lvl="0"/>
            <a:r>
              <a:rPr lang="en-US"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620000"/>
            <a:ext cx="5580000" cy="306272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rot="232843">
            <a:off x="6160724" y="1191448"/>
            <a:ext cx="5580000" cy="4500563"/>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4" name="Slide Number Placeholder 3">
            <a:extLst>
              <a:ext uri="{FF2B5EF4-FFF2-40B4-BE49-F238E27FC236}">
                <a16:creationId xmlns:a16="http://schemas.microsoft.com/office/drawing/2014/main" id="{DDB7FF97-8DE0-4BC9-893C-64D61BE88356}"/>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Tree>
    <p:extLst>
      <p:ext uri="{BB962C8B-B14F-4D97-AF65-F5344CB8AC3E}">
        <p14:creationId xmlns:p14="http://schemas.microsoft.com/office/powerpoint/2010/main" val="1468063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C85178-59DC-446D-A5D1-55AE31652F1F}"/>
              </a:ext>
            </a:extLst>
          </p:cNvPr>
          <p:cNvSpPr/>
          <p:nvPr userDrawn="1"/>
        </p:nvSpPr>
        <p:spPr>
          <a:xfrm>
            <a:off x="0" y="0"/>
            <a:ext cx="594036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0" name="Picture 9" descr="A close up of a logo&#10;&#10;Description generated with very high confidence">
            <a:extLst>
              <a:ext uri="{FF2B5EF4-FFF2-40B4-BE49-F238E27FC236}">
                <a16:creationId xmlns:a16="http://schemas.microsoft.com/office/drawing/2014/main" id="{301BA655-41EE-40A8-800F-7F7EDA0E9A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60000">
            <a:off x="787819" y="219944"/>
            <a:ext cx="4156364" cy="6234545"/>
          </a:xfrm>
          <a:prstGeom prst="rect">
            <a:avLst/>
          </a:prstGeom>
        </p:spPr>
      </p:pic>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1279113" y="803776"/>
            <a:ext cx="3173775" cy="3587249"/>
          </a:xfrm>
          <a:solidFill>
            <a:schemeClr val="bg1">
              <a:lumMod val="95000"/>
            </a:schemeClr>
          </a:solidFill>
          <a:effectLst>
            <a:outerShdw dist="63500" dir="2700000" algn="tl" rotWithShape="0">
              <a:schemeClr val="accent1"/>
            </a:outerShdw>
          </a:effectLst>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6251638" y="360000"/>
            <a:ext cx="5581562" cy="540000"/>
          </a:xfrm>
        </p:spPr>
        <p:txBody>
          <a:bodyPr/>
          <a:lstStyle/>
          <a:p>
            <a:r>
              <a:rPr lang="en-US" noProof="0"/>
              <a:t>Click to edit Master title style</a:t>
            </a:r>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6251638" y="1080000"/>
            <a:ext cx="5580000" cy="360362"/>
          </a:xfrm>
        </p:spPr>
        <p:txBody>
          <a:bodyPr/>
          <a:lstStyle>
            <a:lvl1pPr marL="0" indent="0">
              <a:buNone/>
              <a:defRPr sz="2100">
                <a:solidFill>
                  <a:schemeClr val="tx1"/>
                </a:solidFill>
                <a:latin typeface="+mj-lt"/>
              </a:defRPr>
            </a:lvl1pPr>
          </a:lstStyle>
          <a:p>
            <a:pPr lvl="0"/>
            <a:r>
              <a:rPr lang="en-US"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6251638" y="1620000"/>
            <a:ext cx="5580000" cy="45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4" name="Slide Number Placeholder 3">
            <a:extLst>
              <a:ext uri="{FF2B5EF4-FFF2-40B4-BE49-F238E27FC236}">
                <a16:creationId xmlns:a16="http://schemas.microsoft.com/office/drawing/2014/main" id="{486D1A04-4135-4514-92FD-3DAAE226B0D1}"/>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
        <p:nvSpPr>
          <p:cNvPr id="17" name="Text Placeholder 16">
            <a:extLst>
              <a:ext uri="{FF2B5EF4-FFF2-40B4-BE49-F238E27FC236}">
                <a16:creationId xmlns:a16="http://schemas.microsoft.com/office/drawing/2014/main" id="{C8092C5A-71B5-4D96-9F81-FE955286DC24}"/>
              </a:ext>
            </a:extLst>
          </p:cNvPr>
          <p:cNvSpPr>
            <a:spLocks noGrp="1"/>
          </p:cNvSpPr>
          <p:nvPr>
            <p:ph type="body" sz="quarter" idx="15" hasCustomPrompt="1"/>
          </p:nvPr>
        </p:nvSpPr>
        <p:spPr>
          <a:xfrm>
            <a:off x="1419225" y="4631293"/>
            <a:ext cx="2800350" cy="529115"/>
          </a:xfrm>
          <a:prstGeom prst="plaque">
            <a:avLst/>
          </a:prstGeom>
          <a:solidFill>
            <a:schemeClr val="tx1"/>
          </a:solidFill>
          <a:effectLst>
            <a:outerShdw dist="38100" dir="2700000" algn="tl" rotWithShape="0">
              <a:schemeClr val="accent2"/>
            </a:outerShdw>
          </a:effectLst>
        </p:spPr>
        <p:txBody>
          <a:bodyPr anchor="ctr"/>
          <a:lstStyle>
            <a:lvl1pPr marL="0" indent="0" algn="ctr">
              <a:buNone/>
              <a:defRPr sz="1400" i="1">
                <a:solidFill>
                  <a:schemeClr val="bg1"/>
                </a:solidFill>
              </a:defRPr>
            </a:lvl1pPr>
            <a:lvl2pPr marL="360363" indent="0">
              <a:buNone/>
              <a:defRPr/>
            </a:lvl2pPr>
            <a:lvl3pPr marL="623888" indent="0">
              <a:buNone/>
              <a:defRPr/>
            </a:lvl3pPr>
            <a:lvl4pPr marL="896938" indent="0">
              <a:buNone/>
              <a:defRPr/>
            </a:lvl4pPr>
            <a:lvl5pPr marL="1169988" indent="0">
              <a:buNone/>
              <a:defRPr/>
            </a:lvl5pPr>
          </a:lstStyle>
          <a:p>
            <a:pPr lvl="0"/>
            <a:r>
              <a:rPr lang="en-US" noProof="0"/>
              <a:t>Image Caption</a:t>
            </a:r>
          </a:p>
        </p:txBody>
      </p:sp>
    </p:spTree>
    <p:extLst>
      <p:ext uri="{BB962C8B-B14F-4D97-AF65-F5344CB8AC3E}">
        <p14:creationId xmlns:p14="http://schemas.microsoft.com/office/powerpoint/2010/main" val="2836250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with Images">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85824579-C428-41FA-B7F4-B80AB0B6A8BB}"/>
              </a:ext>
            </a:extLst>
          </p:cNvPr>
          <p:cNvSpPr>
            <a:spLocks noGrp="1"/>
          </p:cNvSpPr>
          <p:nvPr>
            <p:ph type="body" sz="quarter" idx="16" hasCustomPrompt="1"/>
          </p:nvPr>
        </p:nvSpPr>
        <p:spPr>
          <a:xfrm rot="21067299">
            <a:off x="4813731" y="2483063"/>
            <a:ext cx="2102132" cy="2214891"/>
          </a:xfrm>
          <a:prstGeom prst="irregularSeal1">
            <a:avLst/>
          </a:prstGeom>
          <a:solidFill>
            <a:schemeClr val="accent3"/>
          </a:solidFill>
          <a:effectLst>
            <a:outerShdw dist="63500" dir="2700000" algn="tl" rotWithShape="0">
              <a:schemeClr val="accent2"/>
            </a:outerShdw>
          </a:effectLst>
        </p:spPr>
        <p:txBody>
          <a:bodyPr anchor="ctr"/>
          <a:lstStyle>
            <a:lvl1pPr marL="0" indent="0" algn="ctr">
              <a:buNone/>
              <a:defRPr sz="6000" b="0">
                <a:solidFill>
                  <a:schemeClr val="tx1"/>
                </a:solidFill>
                <a:effectLst>
                  <a:outerShdw dist="50800" dir="2700000" sx="102000" sy="102000" algn="tl" rotWithShape="0">
                    <a:schemeClr val="accent1"/>
                  </a:outerShdw>
                </a:effectLst>
                <a:latin typeface="+mj-lt"/>
              </a:defRPr>
            </a:lvl1pPr>
            <a:lvl2pPr marL="360363" indent="0">
              <a:buNone/>
              <a:defRPr/>
            </a:lvl2pPr>
            <a:lvl3pPr marL="623888" indent="0">
              <a:buNone/>
              <a:defRPr/>
            </a:lvl3pPr>
            <a:lvl4pPr marL="896938" indent="0">
              <a:buNone/>
              <a:defRPr/>
            </a:lvl4pPr>
            <a:lvl5pPr marL="1169988" indent="0">
              <a:buNone/>
              <a:defRPr/>
            </a:lvl5pPr>
          </a:lstStyle>
          <a:p>
            <a:pPr lvl="0"/>
            <a:r>
              <a:rPr lang="en-US" noProof="0"/>
              <a:t>VS.</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rot="-120000">
            <a:off x="359999" y="1836992"/>
            <a:ext cx="4348126" cy="4140000"/>
          </a:xfrm>
          <a:noFill/>
          <a:ln w="3175">
            <a:solidFill>
              <a:schemeClr val="accent1"/>
            </a:solidFill>
            <a:prstDash val="dash"/>
          </a:ln>
        </p:spPr>
        <p:txBody>
          <a:bodyPr lIns="108000" tIns="108000" rIns="108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Left Header">
            <a:extLst>
              <a:ext uri="{FF2B5EF4-FFF2-40B4-BE49-F238E27FC236}">
                <a16:creationId xmlns:a16="http://schemas.microsoft.com/office/drawing/2014/main" id="{2241B0A0-0033-49FF-89B8-142165C8E93C}"/>
              </a:ext>
            </a:extLst>
          </p:cNvPr>
          <p:cNvSpPr>
            <a:spLocks noGrp="1"/>
          </p:cNvSpPr>
          <p:nvPr>
            <p:ph type="body" sz="quarter" idx="12" hasCustomPrompt="1"/>
          </p:nvPr>
        </p:nvSpPr>
        <p:spPr>
          <a:xfrm rot="-60000">
            <a:off x="363329" y="1241268"/>
            <a:ext cx="1660000" cy="396000"/>
          </a:xfrm>
          <a:solidFill>
            <a:schemeClr val="accent3"/>
          </a:solidFill>
        </p:spPr>
        <p:txBody>
          <a:bodyPr lIns="72000" anchor="ctr"/>
          <a:lstStyle>
            <a:lvl1pPr marL="0" indent="0">
              <a:buNone/>
              <a:defRPr b="0">
                <a:solidFill>
                  <a:schemeClr val="tx1"/>
                </a:solidFill>
                <a:latin typeface="+mj-lt"/>
              </a:defRPr>
            </a:lvl1pPr>
          </a:lstStyle>
          <a:p>
            <a:pPr lvl="0"/>
            <a:r>
              <a:rPr lang="en-US" noProof="0"/>
              <a:t>Compare A</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p:nvPr>
        </p:nvSpPr>
        <p:spPr>
          <a:xfrm rot="120000">
            <a:off x="7074190" y="1836992"/>
            <a:ext cx="4348126" cy="4140000"/>
          </a:xfrm>
          <a:noFill/>
          <a:ln w="3175">
            <a:solidFill>
              <a:schemeClr val="accent2"/>
            </a:solidFill>
            <a:prstDash val="dash"/>
          </a:ln>
        </p:spPr>
        <p:txBody>
          <a:bodyPr lIns="108000" tIns="108000" rIns="108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Right Header">
            <a:extLst>
              <a:ext uri="{FF2B5EF4-FFF2-40B4-BE49-F238E27FC236}">
                <a16:creationId xmlns:a16="http://schemas.microsoft.com/office/drawing/2014/main" id="{069A9930-1B94-49BC-B4A6-B597F155D2DD}"/>
              </a:ext>
            </a:extLst>
          </p:cNvPr>
          <p:cNvSpPr>
            <a:spLocks noGrp="1"/>
          </p:cNvSpPr>
          <p:nvPr>
            <p:ph type="body" sz="quarter" idx="13" hasCustomPrompt="1"/>
          </p:nvPr>
        </p:nvSpPr>
        <p:spPr>
          <a:xfrm rot="60000">
            <a:off x="7077520" y="1189756"/>
            <a:ext cx="1660000" cy="396000"/>
          </a:xfrm>
          <a:solidFill>
            <a:schemeClr val="tx1"/>
          </a:solidFill>
        </p:spPr>
        <p:txBody>
          <a:bodyPr lIns="72000" anchor="ctr"/>
          <a:lstStyle>
            <a:lvl1pPr marL="0" indent="0">
              <a:buNone/>
              <a:defRPr b="0">
                <a:solidFill>
                  <a:schemeClr val="bg1"/>
                </a:solidFill>
                <a:latin typeface="+mj-lt"/>
              </a:defRPr>
            </a:lvl1pPr>
          </a:lstStyle>
          <a:p>
            <a:pPr lvl="0"/>
            <a:r>
              <a:rPr lang="en-US" noProof="0"/>
              <a:t>Compare B</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943860C3-6D26-42E2-B584-0DEEF85E47D0}"/>
              </a:ext>
            </a:extLst>
          </p:cNvPr>
          <p:cNvSpPr>
            <a:spLocks noGrp="1"/>
          </p:cNvSpPr>
          <p:nvPr>
            <p:ph type="sldNum" sz="quarter" idx="15"/>
          </p:nvPr>
        </p:nvSpPr>
        <p:spPr/>
        <p:txBody>
          <a:bodyPr/>
          <a:lstStyle/>
          <a:p>
            <a:r>
              <a:rPr lang="en-US" noProof="0"/>
              <a:t>p </a:t>
            </a:r>
            <a:fld id="{058DB212-BFA2-403F-85EF-DFD3FF6D973A}" type="slidenum">
              <a:rPr lang="en-US" noProof="0" smtClean="0"/>
              <a:pPr/>
              <a:t>‹#›</a:t>
            </a:fld>
            <a:endParaRPr lang="en-US" noProof="0"/>
          </a:p>
        </p:txBody>
      </p:sp>
      <p:sp>
        <p:nvSpPr>
          <p:cNvPr id="7" name="Title 6">
            <a:extLst>
              <a:ext uri="{FF2B5EF4-FFF2-40B4-BE49-F238E27FC236}">
                <a16:creationId xmlns:a16="http://schemas.microsoft.com/office/drawing/2014/main" id="{FD452BFA-B549-45CF-AF80-2BA174A3D336}"/>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773774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0" y="0"/>
            <a:ext cx="12191999" cy="6120000"/>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2" name="Slide Number Placeholder 1">
            <a:extLst>
              <a:ext uri="{FF2B5EF4-FFF2-40B4-BE49-F238E27FC236}">
                <a16:creationId xmlns:a16="http://schemas.microsoft.com/office/drawing/2014/main" id="{351D7ADF-98E2-410A-9CA7-9E176B68D235}"/>
              </a:ext>
            </a:extLst>
          </p:cNvPr>
          <p:cNvSpPr>
            <a:spLocks noGrp="1"/>
          </p:cNvSpPr>
          <p:nvPr>
            <p:ph type="sldNum" sz="quarter" idx="15"/>
          </p:nvPr>
        </p:nvSpPr>
        <p:spPr/>
        <p:txBody>
          <a:bodyPr/>
          <a:lstStyle/>
          <a:p>
            <a:r>
              <a:rPr lang="en-US" noProof="0"/>
              <a:t>p </a:t>
            </a:r>
            <a:fld id="{058DB212-BFA2-403F-85EF-DFD3FF6D973A}" type="slidenum">
              <a:rPr lang="en-US" b="0" noProof="0" smtClean="0"/>
              <a:pPr/>
              <a:t>‹#›</a:t>
            </a:fld>
            <a:endParaRPr lang="en-US" b="0" noProof="0"/>
          </a:p>
        </p:txBody>
      </p:sp>
      <p:sp>
        <p:nvSpPr>
          <p:cNvPr id="7" name="Rectangle 6">
            <a:extLst>
              <a:ext uri="{FF2B5EF4-FFF2-40B4-BE49-F238E27FC236}">
                <a16:creationId xmlns:a16="http://schemas.microsoft.com/office/drawing/2014/main" id="{08BF33C3-72E2-4105-8EAD-5953008AE48C}"/>
              </a:ext>
            </a:extLst>
          </p:cNvPr>
          <p:cNvSpPr/>
          <p:nvPr userDrawn="1"/>
        </p:nvSpPr>
        <p:spPr>
          <a:xfrm rot="-60000">
            <a:off x="4420791" y="5554748"/>
            <a:ext cx="3350418" cy="4976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Caption">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a:off x="3985419" y="5583485"/>
            <a:ext cx="4221162" cy="396000"/>
          </a:xfrm>
          <a:prstGeom prst="plaque">
            <a:avLst/>
          </a:prstGeom>
          <a:solidFill>
            <a:schemeClr val="tx1"/>
          </a:solidFill>
          <a:effectLst>
            <a:outerShdw dist="38100" dir="2700000" algn="tl" rotWithShape="0">
              <a:schemeClr val="accent2"/>
            </a:outerShdw>
          </a:effectLst>
        </p:spPr>
        <p:txBody>
          <a:bodyPr lIns="0" tIns="0" rIns="0" bIns="0" anchor="ctr"/>
          <a:lstStyle>
            <a:lvl1pPr marL="0" indent="0" algn="ctr">
              <a:buNone/>
              <a:defRPr sz="1400" i="1">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noProof="0"/>
              <a:t>Place your Image Caption Here</a:t>
            </a:r>
          </a:p>
        </p:txBody>
      </p:sp>
      <p:sp>
        <p:nvSpPr>
          <p:cNvPr id="3" name="Title 2">
            <a:extLst>
              <a:ext uri="{FF2B5EF4-FFF2-40B4-BE49-F238E27FC236}">
                <a16:creationId xmlns:a16="http://schemas.microsoft.com/office/drawing/2014/main" id="{A61A5929-7094-40CB-9E8F-0EC5EEDB8A29}"/>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687362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t>10/30/2024</a:t>
            </a:fld>
            <a:endParaRPr lang="en-US"/>
          </a:p>
        </p:txBody>
      </p:sp>
      <p:sp>
        <p:nvSpPr>
          <p:cNvPr id="5" name="Footer Placeholder 4">
            <a:extLst>
              <a:ext uri="{FF2B5EF4-FFF2-40B4-BE49-F238E27FC236}">
                <a16:creationId xmlns:a16="http://schemas.microsoft.com/office/drawing/2014/main" id="{271CE5EC-581D-8ABE-EB04-AF1B0D4C11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415847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B784EBA-F0C5-4F6F-9426-185FBA239203}"/>
              </a:ext>
            </a:extLst>
          </p:cNvPr>
          <p:cNvSpPr>
            <a:spLocks noGrp="1"/>
          </p:cNvSpPr>
          <p:nvPr>
            <p:ph type="media" sz="quarter" idx="15" hasCustomPrompt="1"/>
          </p:nvPr>
        </p:nvSpPr>
        <p:spPr>
          <a:xfrm>
            <a:off x="0" y="0"/>
            <a:ext cx="12192000" cy="6119999"/>
          </a:xfrm>
          <a:pattFill prst="dkUpDiag">
            <a:fgClr>
              <a:schemeClr val="bg1">
                <a:lumMod val="85000"/>
              </a:schemeClr>
            </a:fgClr>
            <a:bgClr>
              <a:schemeClr val="bg1">
                <a:lumMod val="95000"/>
              </a:schemeClr>
            </a:bgClr>
          </a:pattFill>
        </p:spPr>
        <p:txBody>
          <a:bodyPr anchor="ctr"/>
          <a:lstStyle>
            <a:lvl1pPr marL="0" indent="0" algn="ctr">
              <a:buNone/>
              <a:defRPr sz="2000" i="1">
                <a:latin typeface="+mn-lt"/>
                <a:cs typeface="Times New Roman" panose="02020603050405020304" pitchFamily="18" charset="0"/>
              </a:defRPr>
            </a:lvl1pPr>
          </a:lstStyle>
          <a:p>
            <a:r>
              <a:rPr lang="en-US" noProof="0"/>
              <a:t>Insert Your Video or Select an Online Video Link</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Caption">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a:off x="3985419" y="5583485"/>
            <a:ext cx="4221162" cy="396000"/>
          </a:xfrm>
          <a:prstGeom prst="plaque">
            <a:avLst/>
          </a:prstGeom>
          <a:solidFill>
            <a:schemeClr val="tx1"/>
          </a:solidFill>
          <a:effectLst>
            <a:outerShdw dist="38100" dir="2700000" algn="tl" rotWithShape="0">
              <a:schemeClr val="accent1"/>
            </a:outerShdw>
          </a:effectLst>
        </p:spPr>
        <p:txBody>
          <a:bodyPr lIns="0" tIns="0" anchor="ctr"/>
          <a:lstStyle>
            <a:lvl1pPr marL="0" indent="0" algn="ctr">
              <a:buNone/>
              <a:defRPr sz="1400" i="1">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noProof="0"/>
              <a:t>Place your Image Caption Here</a:t>
            </a:r>
          </a:p>
        </p:txBody>
      </p:sp>
      <p:sp>
        <p:nvSpPr>
          <p:cNvPr id="2" name="Slide Number Placeholder 1">
            <a:extLst>
              <a:ext uri="{FF2B5EF4-FFF2-40B4-BE49-F238E27FC236}">
                <a16:creationId xmlns:a16="http://schemas.microsoft.com/office/drawing/2014/main" id="{F1530FF3-D486-491A-8D60-A6A310A1D7F2}"/>
              </a:ext>
            </a:extLst>
          </p:cNvPr>
          <p:cNvSpPr>
            <a:spLocks noGrp="1"/>
          </p:cNvSpPr>
          <p:nvPr>
            <p:ph type="sldNum" sz="quarter" idx="16"/>
          </p:nvPr>
        </p:nvSpPr>
        <p:spPr/>
        <p:txBody>
          <a:bodyPr/>
          <a:lstStyle/>
          <a:p>
            <a:r>
              <a:rPr lang="en-US" noProof="0"/>
              <a:t>p </a:t>
            </a:r>
            <a:fld id="{058DB212-BFA2-403F-85EF-DFD3FF6D973A}" type="slidenum">
              <a:rPr lang="en-US" b="0" noProof="0" smtClean="0"/>
              <a:pPr/>
              <a:t>‹#›</a:t>
            </a:fld>
            <a:endParaRPr lang="en-US" b="0" noProof="0"/>
          </a:p>
        </p:txBody>
      </p:sp>
      <p:sp>
        <p:nvSpPr>
          <p:cNvPr id="4" name="Title 3">
            <a:extLst>
              <a:ext uri="{FF2B5EF4-FFF2-40B4-BE49-F238E27FC236}">
                <a16:creationId xmlns:a16="http://schemas.microsoft.com/office/drawing/2014/main" id="{74AF49E6-6009-45E5-BC48-B82C52A74F1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361123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screenshot&#10;&#10;Description generated with high confidence">
            <a:extLst>
              <a:ext uri="{FF2B5EF4-FFF2-40B4-BE49-F238E27FC236}">
                <a16:creationId xmlns:a16="http://schemas.microsoft.com/office/drawing/2014/main" id="{59A9C8E9-0B48-4904-9966-5AD99D9B61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9994" y="614166"/>
            <a:ext cx="3778513" cy="5667768"/>
          </a:xfrm>
          <a:prstGeom prst="rect">
            <a:avLst/>
          </a:prstGeom>
        </p:spPr>
      </p:pic>
      <p:sp>
        <p:nvSpPr>
          <p:cNvPr id="10" name="Picture Placeholder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a:off x="1" y="0"/>
            <a:ext cx="6096000" cy="6857999"/>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hank You">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7979680" y="1551936"/>
            <a:ext cx="2519140" cy="1595022"/>
          </a:xfrm>
        </p:spPr>
        <p:txBody>
          <a:bodyPr anchor="ctr"/>
          <a:lstStyle>
            <a:lvl1pPr algn="ctr">
              <a:defRPr sz="6000">
                <a:solidFill>
                  <a:schemeClr val="bg1"/>
                </a:solidFill>
                <a:effectLst>
                  <a:outerShdw dist="50800" dir="2700000" algn="tl" rotWithShape="0">
                    <a:schemeClr val="accent1"/>
                  </a:outerShdw>
                </a:effectLst>
              </a:defRPr>
            </a:lvl1pPr>
          </a:lstStyle>
          <a:p>
            <a:r>
              <a:rPr lang="en-US" noProof="0"/>
              <a:t>Thank You</a:t>
            </a:r>
          </a:p>
        </p:txBody>
      </p:sp>
      <p:sp>
        <p:nvSpPr>
          <p:cNvPr id="5" name="Name">
            <a:extLst>
              <a:ext uri="{FF2B5EF4-FFF2-40B4-BE49-F238E27FC236}">
                <a16:creationId xmlns:a16="http://schemas.microsoft.com/office/drawing/2014/main" id="{75B18240-4097-4998-9AC3-F157F6DA86D4}"/>
              </a:ext>
            </a:extLst>
          </p:cNvPr>
          <p:cNvSpPr>
            <a:spLocks noGrp="1"/>
          </p:cNvSpPr>
          <p:nvPr userDrawn="1">
            <p:ph type="body" sz="quarter" idx="11" hasCustomPrompt="1"/>
          </p:nvPr>
        </p:nvSpPr>
        <p:spPr>
          <a:xfrm>
            <a:off x="7979680" y="3688590"/>
            <a:ext cx="2519140" cy="252000"/>
          </a:xfrm>
        </p:spPr>
        <p:txBody>
          <a:bodyPr anchor="ctr"/>
          <a:lstStyle>
            <a:lvl1pPr marL="0" indent="0" algn="ctr">
              <a:buNone/>
              <a:defRPr sz="1200">
                <a:solidFill>
                  <a:schemeClr val="bg1"/>
                </a:solidFill>
                <a:latin typeface="+mn-lt"/>
                <a:cs typeface="Times New Roman" panose="02020603050405020304" pitchFamily="18" charset="0"/>
              </a:defRPr>
            </a:lvl1pPr>
          </a:lstStyle>
          <a:p>
            <a:pPr lvl="0"/>
            <a:r>
              <a:rPr lang="en-US" noProof="0"/>
              <a:t>Name</a:t>
            </a:r>
          </a:p>
        </p:txBody>
      </p:sp>
      <p:sp>
        <p:nvSpPr>
          <p:cNvPr id="7" name="Email">
            <a:extLst>
              <a:ext uri="{FF2B5EF4-FFF2-40B4-BE49-F238E27FC236}">
                <a16:creationId xmlns:a16="http://schemas.microsoft.com/office/drawing/2014/main" id="{3A9229A9-6411-4B4A-B00E-454E77EDEC9A}"/>
              </a:ext>
            </a:extLst>
          </p:cNvPr>
          <p:cNvSpPr>
            <a:spLocks noGrp="1"/>
          </p:cNvSpPr>
          <p:nvPr userDrawn="1">
            <p:ph type="body" sz="quarter" idx="12" hasCustomPrompt="1"/>
          </p:nvPr>
        </p:nvSpPr>
        <p:spPr>
          <a:xfrm>
            <a:off x="7979680" y="3960701"/>
            <a:ext cx="2519140" cy="252000"/>
          </a:xfrm>
        </p:spPr>
        <p:txBody>
          <a:bodyPr anchor="ctr"/>
          <a:lstStyle>
            <a:lvl1pPr marL="0" indent="0" algn="ctr">
              <a:buNone/>
              <a:defRPr sz="1200">
                <a:solidFill>
                  <a:schemeClr val="bg1"/>
                </a:solidFill>
                <a:latin typeface="+mn-lt"/>
                <a:cs typeface="Times New Roman" panose="02020603050405020304" pitchFamily="18" charset="0"/>
              </a:defRPr>
            </a:lvl1pPr>
          </a:lstStyle>
          <a:p>
            <a:pPr lvl="0"/>
            <a:r>
              <a:rPr lang="en-US" noProof="0"/>
              <a:t>Email</a:t>
            </a:r>
          </a:p>
        </p:txBody>
      </p:sp>
      <p:grpSp>
        <p:nvGrpSpPr>
          <p:cNvPr id="31" name="Group 30">
            <a:extLst>
              <a:ext uri="{FF2B5EF4-FFF2-40B4-BE49-F238E27FC236}">
                <a16:creationId xmlns:a16="http://schemas.microsoft.com/office/drawing/2014/main" id="{FEFE69D1-423D-4C28-ADB4-77F695C5A2B3}"/>
              </a:ext>
            </a:extLst>
          </p:cNvPr>
          <p:cNvGrpSpPr/>
          <p:nvPr userDrawn="1"/>
        </p:nvGrpSpPr>
        <p:grpSpPr>
          <a:xfrm>
            <a:off x="8618673" y="3321991"/>
            <a:ext cx="1241155" cy="191565"/>
            <a:chOff x="5672160" y="3383857"/>
            <a:chExt cx="847725" cy="130841"/>
          </a:xfrm>
          <a:solidFill>
            <a:schemeClr val="accent1"/>
          </a:solidFill>
          <a:effectLst/>
        </p:grpSpPr>
        <p:sp>
          <p:nvSpPr>
            <p:cNvPr id="11" name="Freeform: Shape 10">
              <a:extLst>
                <a:ext uri="{FF2B5EF4-FFF2-40B4-BE49-F238E27FC236}">
                  <a16:creationId xmlns:a16="http://schemas.microsoft.com/office/drawing/2014/main" id="{19D70C6F-382B-4848-BCC2-5B1165DC7EB7}"/>
                </a:ext>
              </a:extLst>
            </p:cNvPr>
            <p:cNvSpPr/>
            <p:nvPr/>
          </p:nvSpPr>
          <p:spPr>
            <a:xfrm>
              <a:off x="6105781" y="3487174"/>
              <a:ext cx="9525" cy="9525"/>
            </a:xfrm>
            <a:custGeom>
              <a:avLst/>
              <a:gdLst>
                <a:gd name="connsiteX0" fmla="*/ 7276 w 9525"/>
                <a:gd name="connsiteY0" fmla="*/ 7144 h 9525"/>
                <a:gd name="connsiteX1" fmla="*/ 7144 w 9525"/>
                <a:gd name="connsiteY1" fmla="*/ 7169 h 9525"/>
                <a:gd name="connsiteX2" fmla="*/ 7268 w 9525"/>
                <a:gd name="connsiteY2" fmla="*/ 7146 h 9525"/>
              </a:gdLst>
              <a:ahLst/>
              <a:cxnLst>
                <a:cxn ang="0">
                  <a:pos x="connsiteX0" y="connsiteY0"/>
                </a:cxn>
                <a:cxn ang="0">
                  <a:pos x="connsiteX1" y="connsiteY1"/>
                </a:cxn>
                <a:cxn ang="0">
                  <a:pos x="connsiteX2" y="connsiteY2"/>
                </a:cxn>
              </a:cxnLst>
              <a:rect l="l" t="t" r="r" b="b"/>
              <a:pathLst>
                <a:path w="9525" h="9525">
                  <a:moveTo>
                    <a:pt x="7276" y="7144"/>
                  </a:moveTo>
                  <a:lnTo>
                    <a:pt x="7144" y="7169"/>
                  </a:lnTo>
                  <a:lnTo>
                    <a:pt x="7268" y="7146"/>
                  </a:lnTo>
                  <a:close/>
                </a:path>
              </a:pathLst>
            </a:custGeom>
            <a:grpFill/>
            <a:ln w="9525" cap="flat">
              <a:noFill/>
              <a:prstDash val="solid"/>
              <a:miter/>
            </a:ln>
          </p:spPr>
          <p:txBody>
            <a:bodyPr rtlCol="0" anchor="ctr"/>
            <a:lstStyle/>
            <a:p>
              <a:endParaRPr lang="en-US" noProof="0"/>
            </a:p>
          </p:txBody>
        </p:sp>
        <p:sp>
          <p:nvSpPr>
            <p:cNvPr id="12" name="Freeform: Shape 11">
              <a:extLst>
                <a:ext uri="{FF2B5EF4-FFF2-40B4-BE49-F238E27FC236}">
                  <a16:creationId xmlns:a16="http://schemas.microsoft.com/office/drawing/2014/main" id="{1BEF195B-BED4-466B-BE05-93ABC737CE7A}"/>
                </a:ext>
              </a:extLst>
            </p:cNvPr>
            <p:cNvSpPr/>
            <p:nvPr/>
          </p:nvSpPr>
          <p:spPr>
            <a:xfrm>
              <a:off x="6350670" y="3396986"/>
              <a:ext cx="9525" cy="9525"/>
            </a:xfrm>
            <a:custGeom>
              <a:avLst/>
              <a:gdLst>
                <a:gd name="connsiteX0" fmla="*/ 7144 w 9525"/>
                <a:gd name="connsiteY0" fmla="*/ 7172 h 9525"/>
                <a:gd name="connsiteX1" fmla="*/ 7163 w 9525"/>
                <a:gd name="connsiteY1" fmla="*/ 7144 h 9525"/>
                <a:gd name="connsiteX2" fmla="*/ 7153 w 9525"/>
                <a:gd name="connsiteY2" fmla="*/ 7163 h 9525"/>
                <a:gd name="connsiteX3" fmla="*/ 7144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72"/>
                  </a:moveTo>
                  <a:lnTo>
                    <a:pt x="7163" y="7144"/>
                  </a:lnTo>
                  <a:lnTo>
                    <a:pt x="7153" y="7163"/>
                  </a:lnTo>
                  <a:lnTo>
                    <a:pt x="7144" y="7172"/>
                  </a:lnTo>
                  <a:close/>
                </a:path>
              </a:pathLst>
            </a:custGeom>
            <a:grpFill/>
            <a:ln w="9525" cap="flat">
              <a:noFill/>
              <a:prstDash val="solid"/>
              <a:miter/>
            </a:ln>
          </p:spPr>
          <p:txBody>
            <a:bodyPr rtlCol="0" anchor="ctr"/>
            <a:lstStyle/>
            <a:p>
              <a:endParaRPr lang="en-US" noProof="0"/>
            </a:p>
          </p:txBody>
        </p:sp>
        <p:sp>
          <p:nvSpPr>
            <p:cNvPr id="13" name="Freeform: Shape 12">
              <a:extLst>
                <a:ext uri="{FF2B5EF4-FFF2-40B4-BE49-F238E27FC236}">
                  <a16:creationId xmlns:a16="http://schemas.microsoft.com/office/drawing/2014/main" id="{A5BEF388-4B7A-4D77-A8E8-453DFD927A13}"/>
                </a:ext>
              </a:extLst>
            </p:cNvPr>
            <p:cNvSpPr/>
            <p:nvPr/>
          </p:nvSpPr>
          <p:spPr>
            <a:xfrm>
              <a:off x="6228531" y="3454508"/>
              <a:ext cx="9525" cy="9525"/>
            </a:xfrm>
            <a:custGeom>
              <a:avLst/>
              <a:gdLst>
                <a:gd name="connsiteX0" fmla="*/ 7144 w 9525"/>
                <a:gd name="connsiteY0" fmla="*/ 7144 h 9525"/>
                <a:gd name="connsiteX1" fmla="*/ 7163 w 9525"/>
                <a:gd name="connsiteY1" fmla="*/ 7163 h 9525"/>
                <a:gd name="connsiteX2" fmla="*/ 7163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63" y="7163"/>
                  </a:lnTo>
                  <a:lnTo>
                    <a:pt x="7163" y="7163"/>
                  </a:lnTo>
                  <a:lnTo>
                    <a:pt x="7144" y="7144"/>
                  </a:lnTo>
                  <a:close/>
                </a:path>
              </a:pathLst>
            </a:custGeom>
            <a:grpFill/>
            <a:ln w="9525" cap="flat">
              <a:noFill/>
              <a:prstDash val="solid"/>
              <a:miter/>
            </a:ln>
          </p:spPr>
          <p:txBody>
            <a:bodyPr rtlCol="0" anchor="ctr"/>
            <a:lstStyle/>
            <a:p>
              <a:endParaRPr lang="en-US" noProof="0"/>
            </a:p>
          </p:txBody>
        </p:sp>
        <p:sp>
          <p:nvSpPr>
            <p:cNvPr id="14" name="Freeform: Shape 13">
              <a:extLst>
                <a:ext uri="{FF2B5EF4-FFF2-40B4-BE49-F238E27FC236}">
                  <a16:creationId xmlns:a16="http://schemas.microsoft.com/office/drawing/2014/main" id="{A27580D6-8915-48A1-A3FC-DD54F88EFEA8}"/>
                </a:ext>
              </a:extLst>
            </p:cNvPr>
            <p:cNvSpPr/>
            <p:nvPr/>
          </p:nvSpPr>
          <p:spPr>
            <a:xfrm>
              <a:off x="5672160" y="3385187"/>
              <a:ext cx="847725" cy="114300"/>
            </a:xfrm>
            <a:custGeom>
              <a:avLst/>
              <a:gdLst>
                <a:gd name="connsiteX0" fmla="*/ 22569 w 847725"/>
                <a:gd name="connsiteY0" fmla="*/ 99090 h 114300"/>
                <a:gd name="connsiteX1" fmla="*/ 27798 w 847725"/>
                <a:gd name="connsiteY1" fmla="*/ 100151 h 114300"/>
                <a:gd name="connsiteX2" fmla="*/ 41460 w 847725"/>
                <a:gd name="connsiteY2" fmla="*/ 99050 h 114300"/>
                <a:gd name="connsiteX3" fmla="*/ 48010 w 847725"/>
                <a:gd name="connsiteY3" fmla="*/ 96826 h 114300"/>
                <a:gd name="connsiteX4" fmla="*/ 57585 w 847725"/>
                <a:gd name="connsiteY4" fmla="*/ 89935 h 114300"/>
                <a:gd name="connsiteX5" fmla="*/ 60931 w 847725"/>
                <a:gd name="connsiteY5" fmla="*/ 85428 h 114300"/>
                <a:gd name="connsiteX6" fmla="*/ 63275 w 847725"/>
                <a:gd name="connsiteY6" fmla="*/ 79679 h 114300"/>
                <a:gd name="connsiteX7" fmla="*/ 63735 w 847725"/>
                <a:gd name="connsiteY7" fmla="*/ 74470 h 114300"/>
                <a:gd name="connsiteX8" fmla="*/ 63014 w 847725"/>
                <a:gd name="connsiteY8" fmla="*/ 71866 h 114300"/>
                <a:gd name="connsiteX9" fmla="*/ 61872 w 847725"/>
                <a:gd name="connsiteY9" fmla="*/ 70043 h 114300"/>
                <a:gd name="connsiteX10" fmla="*/ 58968 w 847725"/>
                <a:gd name="connsiteY10" fmla="*/ 67078 h 114300"/>
                <a:gd name="connsiteX11" fmla="*/ 55101 w 847725"/>
                <a:gd name="connsiteY11" fmla="*/ 65516 h 114300"/>
                <a:gd name="connsiteX12" fmla="*/ 49533 w 847725"/>
                <a:gd name="connsiteY12" fmla="*/ 67039 h 114300"/>
                <a:gd name="connsiteX13" fmla="*/ 47770 w 847725"/>
                <a:gd name="connsiteY13" fmla="*/ 67880 h 114300"/>
                <a:gd name="connsiteX14" fmla="*/ 45166 w 847725"/>
                <a:gd name="connsiteY14" fmla="*/ 69703 h 114300"/>
                <a:gd name="connsiteX15" fmla="*/ 43042 w 847725"/>
                <a:gd name="connsiteY15" fmla="*/ 71606 h 114300"/>
                <a:gd name="connsiteX16" fmla="*/ 43135 w 847725"/>
                <a:gd name="connsiteY16" fmla="*/ 73403 h 114300"/>
                <a:gd name="connsiteX17" fmla="*/ 43142 w 847725"/>
                <a:gd name="connsiteY17" fmla="*/ 73409 h 114300"/>
                <a:gd name="connsiteX18" fmla="*/ 44945 w 847725"/>
                <a:gd name="connsiteY18" fmla="*/ 73329 h 114300"/>
                <a:gd name="connsiteX19" fmla="*/ 46743 w 847725"/>
                <a:gd name="connsiteY19" fmla="*/ 71722 h 114300"/>
                <a:gd name="connsiteX20" fmla="*/ 47790 w 847725"/>
                <a:gd name="connsiteY20" fmla="*/ 70885 h 114300"/>
                <a:gd name="connsiteX21" fmla="*/ 49733 w 847725"/>
                <a:gd name="connsiteY21" fmla="*/ 69763 h 114300"/>
                <a:gd name="connsiteX22" fmla="*/ 49613 w 847725"/>
                <a:gd name="connsiteY22" fmla="*/ 69803 h 114300"/>
                <a:gd name="connsiteX23" fmla="*/ 49773 w 847725"/>
                <a:gd name="connsiteY23" fmla="*/ 69743 h 114300"/>
                <a:gd name="connsiteX24" fmla="*/ 49867 w 847725"/>
                <a:gd name="connsiteY24" fmla="*/ 69700 h 114300"/>
                <a:gd name="connsiteX25" fmla="*/ 49853 w 847725"/>
                <a:gd name="connsiteY25" fmla="*/ 69703 h 114300"/>
                <a:gd name="connsiteX26" fmla="*/ 49880 w 847725"/>
                <a:gd name="connsiteY26" fmla="*/ 69692 h 114300"/>
                <a:gd name="connsiteX27" fmla="*/ 49913 w 847725"/>
                <a:gd name="connsiteY27" fmla="*/ 69663 h 114300"/>
                <a:gd name="connsiteX28" fmla="*/ 49884 w 847725"/>
                <a:gd name="connsiteY28" fmla="*/ 69690 h 114300"/>
                <a:gd name="connsiteX29" fmla="*/ 54360 w 847725"/>
                <a:gd name="connsiteY29" fmla="*/ 68121 h 114300"/>
                <a:gd name="connsiteX30" fmla="*/ 54941 w 847725"/>
                <a:gd name="connsiteY30" fmla="*/ 68081 h 114300"/>
                <a:gd name="connsiteX31" fmla="*/ 55943 w 847725"/>
                <a:gd name="connsiteY31" fmla="*/ 68261 h 114300"/>
                <a:gd name="connsiteX32" fmla="*/ 55968 w 847725"/>
                <a:gd name="connsiteY32" fmla="*/ 68269 h 114300"/>
                <a:gd name="connsiteX33" fmla="*/ 56123 w 847725"/>
                <a:gd name="connsiteY33" fmla="*/ 68321 h 114300"/>
                <a:gd name="connsiteX34" fmla="*/ 56046 w 847725"/>
                <a:gd name="connsiteY34" fmla="*/ 68306 h 114300"/>
                <a:gd name="connsiteX35" fmla="*/ 56884 w 847725"/>
                <a:gd name="connsiteY35" fmla="*/ 68722 h 114300"/>
                <a:gd name="connsiteX36" fmla="*/ 58667 w 847725"/>
                <a:gd name="connsiteY36" fmla="*/ 70344 h 114300"/>
                <a:gd name="connsiteX37" fmla="*/ 60450 w 847725"/>
                <a:gd name="connsiteY37" fmla="*/ 72948 h 114300"/>
                <a:gd name="connsiteX38" fmla="*/ 60750 w 847725"/>
                <a:gd name="connsiteY38" fmla="*/ 73830 h 114300"/>
                <a:gd name="connsiteX39" fmla="*/ 60865 w 847725"/>
                <a:gd name="connsiteY39" fmla="*/ 76009 h 114300"/>
                <a:gd name="connsiteX40" fmla="*/ 59869 w 847725"/>
                <a:gd name="connsiteY40" fmla="*/ 80460 h 114300"/>
                <a:gd name="connsiteX41" fmla="*/ 57336 w 847725"/>
                <a:gd name="connsiteY41" fmla="*/ 85189 h 114300"/>
                <a:gd name="connsiteX42" fmla="*/ 55782 w 847725"/>
                <a:gd name="connsiteY42" fmla="*/ 87151 h 114300"/>
                <a:gd name="connsiteX43" fmla="*/ 53607 w 847725"/>
                <a:gd name="connsiteY43" fmla="*/ 89276 h 114300"/>
                <a:gd name="connsiteX44" fmla="*/ 53659 w 847725"/>
                <a:gd name="connsiteY44" fmla="*/ 89234 h 114300"/>
                <a:gd name="connsiteX45" fmla="*/ 53410 w 847725"/>
                <a:gd name="connsiteY45" fmla="*/ 89450 h 114300"/>
                <a:gd name="connsiteX46" fmla="*/ 53358 w 847725"/>
                <a:gd name="connsiteY46" fmla="*/ 89495 h 114300"/>
                <a:gd name="connsiteX47" fmla="*/ 50253 w 847725"/>
                <a:gd name="connsiteY47" fmla="*/ 91759 h 114300"/>
                <a:gd name="connsiteX48" fmla="*/ 46849 w 847725"/>
                <a:gd name="connsiteY48" fmla="*/ 93683 h 114300"/>
                <a:gd name="connsiteX49" fmla="*/ 43863 w 847725"/>
                <a:gd name="connsiteY49" fmla="*/ 94924 h 114300"/>
                <a:gd name="connsiteX50" fmla="*/ 40397 w 847725"/>
                <a:gd name="connsiteY50" fmla="*/ 95825 h 114300"/>
                <a:gd name="connsiteX51" fmla="*/ 40417 w 847725"/>
                <a:gd name="connsiteY51" fmla="*/ 95825 h 114300"/>
                <a:gd name="connsiteX52" fmla="*/ 34167 w 847725"/>
                <a:gd name="connsiteY52" fmla="*/ 96606 h 114300"/>
                <a:gd name="connsiteX53" fmla="*/ 27877 w 847725"/>
                <a:gd name="connsiteY53" fmla="*/ 96726 h 114300"/>
                <a:gd name="connsiteX54" fmla="*/ 25533 w 847725"/>
                <a:gd name="connsiteY54" fmla="*/ 96366 h 114300"/>
                <a:gd name="connsiteX55" fmla="*/ 23638 w 847725"/>
                <a:gd name="connsiteY55" fmla="*/ 95849 h 114300"/>
                <a:gd name="connsiteX56" fmla="*/ 23450 w 847725"/>
                <a:gd name="connsiteY56" fmla="*/ 95785 h 114300"/>
                <a:gd name="connsiteX57" fmla="*/ 21200 w 847725"/>
                <a:gd name="connsiteY57" fmla="*/ 94704 h 114300"/>
                <a:gd name="connsiteX58" fmla="*/ 21467 w 847725"/>
                <a:gd name="connsiteY58" fmla="*/ 94904 h 114300"/>
                <a:gd name="connsiteX59" fmla="*/ 21178 w 847725"/>
                <a:gd name="connsiteY59" fmla="*/ 94693 h 114300"/>
                <a:gd name="connsiteX60" fmla="*/ 21126 w 847725"/>
                <a:gd name="connsiteY60" fmla="*/ 94663 h 114300"/>
                <a:gd name="connsiteX61" fmla="*/ 15798 w 847725"/>
                <a:gd name="connsiteY61" fmla="*/ 89475 h 114300"/>
                <a:gd name="connsiteX62" fmla="*/ 13294 w 847725"/>
                <a:gd name="connsiteY62" fmla="*/ 85268 h 114300"/>
                <a:gd name="connsiteX63" fmla="*/ 11281 w 847725"/>
                <a:gd name="connsiteY63" fmla="*/ 78504 h 114300"/>
                <a:gd name="connsiteX64" fmla="*/ 10710 w 847725"/>
                <a:gd name="connsiteY64" fmla="*/ 71726 h 114300"/>
                <a:gd name="connsiteX65" fmla="*/ 10730 w 847725"/>
                <a:gd name="connsiteY65" fmla="*/ 65797 h 114300"/>
                <a:gd name="connsiteX66" fmla="*/ 11491 w 847725"/>
                <a:gd name="connsiteY66" fmla="*/ 61289 h 114300"/>
                <a:gd name="connsiteX67" fmla="*/ 12453 w 847725"/>
                <a:gd name="connsiteY67" fmla="*/ 57724 h 114300"/>
                <a:gd name="connsiteX68" fmla="*/ 15177 w 847725"/>
                <a:gd name="connsiteY68" fmla="*/ 52656 h 114300"/>
                <a:gd name="connsiteX69" fmla="*/ 18362 w 847725"/>
                <a:gd name="connsiteY69" fmla="*/ 49230 h 114300"/>
                <a:gd name="connsiteX70" fmla="*/ 18486 w 847725"/>
                <a:gd name="connsiteY70" fmla="*/ 49134 h 114300"/>
                <a:gd name="connsiteX71" fmla="*/ 18543 w 847725"/>
                <a:gd name="connsiteY71" fmla="*/ 49070 h 114300"/>
                <a:gd name="connsiteX72" fmla="*/ 18505 w 847725"/>
                <a:gd name="connsiteY72" fmla="*/ 49120 h 114300"/>
                <a:gd name="connsiteX73" fmla="*/ 24852 w 847725"/>
                <a:gd name="connsiteY73" fmla="*/ 45155 h 114300"/>
                <a:gd name="connsiteX74" fmla="*/ 34389 w 847725"/>
                <a:gd name="connsiteY74" fmla="*/ 41458 h 114300"/>
                <a:gd name="connsiteX75" fmla="*/ 40799 w 847725"/>
                <a:gd name="connsiteY75" fmla="*/ 39294 h 114300"/>
                <a:gd name="connsiteX76" fmla="*/ 53219 w 847725"/>
                <a:gd name="connsiteY76" fmla="*/ 35989 h 114300"/>
                <a:gd name="connsiteX77" fmla="*/ 70447 w 847725"/>
                <a:gd name="connsiteY77" fmla="*/ 34266 h 114300"/>
                <a:gd name="connsiteX78" fmla="*/ 78479 w 847725"/>
                <a:gd name="connsiteY78" fmla="*/ 33826 h 114300"/>
                <a:gd name="connsiteX79" fmla="*/ 86633 w 847725"/>
                <a:gd name="connsiteY79" fmla="*/ 34058 h 114300"/>
                <a:gd name="connsiteX80" fmla="*/ 97750 w 847725"/>
                <a:gd name="connsiteY80" fmla="*/ 35769 h 114300"/>
                <a:gd name="connsiteX81" fmla="*/ 109509 w 847725"/>
                <a:gd name="connsiteY81" fmla="*/ 37612 h 114300"/>
                <a:gd name="connsiteX82" fmla="*/ 115138 w 847725"/>
                <a:gd name="connsiteY82" fmla="*/ 38753 h 114300"/>
                <a:gd name="connsiteX83" fmla="*/ 120647 w 847725"/>
                <a:gd name="connsiteY83" fmla="*/ 40356 h 114300"/>
                <a:gd name="connsiteX84" fmla="*/ 128260 w 847725"/>
                <a:gd name="connsiteY84" fmla="*/ 42913 h 114300"/>
                <a:gd name="connsiteX85" fmla="*/ 128076 w 847725"/>
                <a:gd name="connsiteY85" fmla="*/ 46349 h 114300"/>
                <a:gd name="connsiteX86" fmla="*/ 128334 w 847725"/>
                <a:gd name="connsiteY86" fmla="*/ 51773 h 114300"/>
                <a:gd name="connsiteX87" fmla="*/ 128915 w 847725"/>
                <a:gd name="connsiteY87" fmla="*/ 55920 h 114300"/>
                <a:gd name="connsiteX88" fmla="*/ 129236 w 847725"/>
                <a:gd name="connsiteY88" fmla="*/ 57542 h 114300"/>
                <a:gd name="connsiteX89" fmla="*/ 129797 w 847725"/>
                <a:gd name="connsiteY89" fmla="*/ 60427 h 114300"/>
                <a:gd name="connsiteX90" fmla="*/ 130698 w 847725"/>
                <a:gd name="connsiteY90" fmla="*/ 64133 h 114300"/>
                <a:gd name="connsiteX91" fmla="*/ 131199 w 847725"/>
                <a:gd name="connsiteY91" fmla="*/ 65755 h 114300"/>
                <a:gd name="connsiteX92" fmla="*/ 131840 w 847725"/>
                <a:gd name="connsiteY92" fmla="*/ 67819 h 114300"/>
                <a:gd name="connsiteX93" fmla="*/ 133322 w 847725"/>
                <a:gd name="connsiteY93" fmla="*/ 71625 h 114300"/>
                <a:gd name="connsiteX94" fmla="*/ 134063 w 847725"/>
                <a:gd name="connsiteY94" fmla="*/ 73228 h 114300"/>
                <a:gd name="connsiteX95" fmla="*/ 135165 w 847725"/>
                <a:gd name="connsiteY95" fmla="*/ 75631 h 114300"/>
                <a:gd name="connsiteX96" fmla="*/ 147866 w 847725"/>
                <a:gd name="connsiteY96" fmla="*/ 92779 h 114300"/>
                <a:gd name="connsiteX97" fmla="*/ 152894 w 847725"/>
                <a:gd name="connsiteY97" fmla="*/ 96946 h 114300"/>
                <a:gd name="connsiteX98" fmla="*/ 156559 w 847725"/>
                <a:gd name="connsiteY98" fmla="*/ 99590 h 114300"/>
                <a:gd name="connsiteX99" fmla="*/ 160025 w 847725"/>
                <a:gd name="connsiteY99" fmla="*/ 101813 h 114300"/>
                <a:gd name="connsiteX100" fmla="*/ 161828 w 847725"/>
                <a:gd name="connsiteY100" fmla="*/ 102895 h 114300"/>
                <a:gd name="connsiteX101" fmla="*/ 163931 w 847725"/>
                <a:gd name="connsiteY101" fmla="*/ 103997 h 114300"/>
                <a:gd name="connsiteX102" fmla="*/ 170402 w 847725"/>
                <a:gd name="connsiteY102" fmla="*/ 106861 h 114300"/>
                <a:gd name="connsiteX103" fmla="*/ 174108 w 847725"/>
                <a:gd name="connsiteY103" fmla="*/ 108104 h 114300"/>
                <a:gd name="connsiteX104" fmla="*/ 176952 w 847725"/>
                <a:gd name="connsiteY104" fmla="*/ 108845 h 114300"/>
                <a:gd name="connsiteX105" fmla="*/ 184224 w 847725"/>
                <a:gd name="connsiteY105" fmla="*/ 110387 h 114300"/>
                <a:gd name="connsiteX106" fmla="*/ 192397 w 847725"/>
                <a:gd name="connsiteY106" fmla="*/ 111549 h 114300"/>
                <a:gd name="connsiteX107" fmla="*/ 196984 w 847725"/>
                <a:gd name="connsiteY107" fmla="*/ 111970 h 114300"/>
                <a:gd name="connsiteX108" fmla="*/ 201211 w 847725"/>
                <a:gd name="connsiteY108" fmla="*/ 112190 h 114300"/>
                <a:gd name="connsiteX109" fmla="*/ 205438 w 847725"/>
                <a:gd name="connsiteY109" fmla="*/ 112230 h 114300"/>
                <a:gd name="connsiteX110" fmla="*/ 209344 w 847725"/>
                <a:gd name="connsiteY110" fmla="*/ 112130 h 114300"/>
                <a:gd name="connsiteX111" fmla="*/ 211327 w 847725"/>
                <a:gd name="connsiteY111" fmla="*/ 111950 h 114300"/>
                <a:gd name="connsiteX112" fmla="*/ 213311 w 847725"/>
                <a:gd name="connsiteY112" fmla="*/ 111790 h 114300"/>
                <a:gd name="connsiteX113" fmla="*/ 215134 w 847725"/>
                <a:gd name="connsiteY113" fmla="*/ 111509 h 114300"/>
                <a:gd name="connsiteX114" fmla="*/ 217898 w 847725"/>
                <a:gd name="connsiteY114" fmla="*/ 111088 h 114300"/>
                <a:gd name="connsiteX115" fmla="*/ 222365 w 847725"/>
                <a:gd name="connsiteY115" fmla="*/ 110187 h 114300"/>
                <a:gd name="connsiteX116" fmla="*/ 226352 w 847725"/>
                <a:gd name="connsiteY116" fmla="*/ 109185 h 114300"/>
                <a:gd name="connsiteX117" fmla="*/ 233904 w 847725"/>
                <a:gd name="connsiteY117" fmla="*/ 106802 h 114300"/>
                <a:gd name="connsiteX118" fmla="*/ 249008 w 847725"/>
                <a:gd name="connsiteY118" fmla="*/ 99971 h 114300"/>
                <a:gd name="connsiteX119" fmla="*/ 262970 w 847725"/>
                <a:gd name="connsiteY119" fmla="*/ 91056 h 114300"/>
                <a:gd name="connsiteX120" fmla="*/ 276171 w 847725"/>
                <a:gd name="connsiteY120" fmla="*/ 81040 h 114300"/>
                <a:gd name="connsiteX121" fmla="*/ 288611 w 847725"/>
                <a:gd name="connsiteY121" fmla="*/ 70824 h 114300"/>
                <a:gd name="connsiteX122" fmla="*/ 300610 w 847725"/>
                <a:gd name="connsiteY122" fmla="*/ 61048 h 114300"/>
                <a:gd name="connsiteX123" fmla="*/ 313691 w 847725"/>
                <a:gd name="connsiteY123" fmla="*/ 51954 h 114300"/>
                <a:gd name="connsiteX124" fmla="*/ 320362 w 847725"/>
                <a:gd name="connsiteY124" fmla="*/ 47767 h 114300"/>
                <a:gd name="connsiteX125" fmla="*/ 327173 w 847725"/>
                <a:gd name="connsiteY125" fmla="*/ 43640 h 114300"/>
                <a:gd name="connsiteX126" fmla="*/ 330235 w 847725"/>
                <a:gd name="connsiteY126" fmla="*/ 42015 h 114300"/>
                <a:gd name="connsiteX127" fmla="*/ 328287 w 847725"/>
                <a:gd name="connsiteY127" fmla="*/ 44809 h 114300"/>
                <a:gd name="connsiteX128" fmla="*/ 326244 w 847725"/>
                <a:gd name="connsiteY128" fmla="*/ 49156 h 114300"/>
                <a:gd name="connsiteX129" fmla="*/ 325423 w 847725"/>
                <a:gd name="connsiteY129" fmla="*/ 51560 h 114300"/>
                <a:gd name="connsiteX130" fmla="*/ 324942 w 847725"/>
                <a:gd name="connsiteY130" fmla="*/ 53162 h 114300"/>
                <a:gd name="connsiteX131" fmla="*/ 324441 w 847725"/>
                <a:gd name="connsiteY131" fmla="*/ 55306 h 114300"/>
                <a:gd name="connsiteX132" fmla="*/ 324060 w 847725"/>
                <a:gd name="connsiteY132" fmla="*/ 57630 h 114300"/>
                <a:gd name="connsiteX133" fmla="*/ 323860 w 847725"/>
                <a:gd name="connsiteY133" fmla="*/ 59393 h 114300"/>
                <a:gd name="connsiteX134" fmla="*/ 323520 w 847725"/>
                <a:gd name="connsiteY134" fmla="*/ 63840 h 114300"/>
                <a:gd name="connsiteX135" fmla="*/ 323399 w 847725"/>
                <a:gd name="connsiteY135" fmla="*/ 67325 h 114300"/>
                <a:gd name="connsiteX136" fmla="*/ 323399 w 847725"/>
                <a:gd name="connsiteY136" fmla="*/ 69729 h 114300"/>
                <a:gd name="connsiteX137" fmla="*/ 323880 w 847725"/>
                <a:gd name="connsiteY137" fmla="*/ 74998 h 114300"/>
                <a:gd name="connsiteX138" fmla="*/ 326705 w 847725"/>
                <a:gd name="connsiteY138" fmla="*/ 84032 h 114300"/>
                <a:gd name="connsiteX139" fmla="*/ 329329 w 847725"/>
                <a:gd name="connsiteY139" fmla="*/ 88479 h 114300"/>
                <a:gd name="connsiteX140" fmla="*/ 332774 w 847725"/>
                <a:gd name="connsiteY140" fmla="*/ 92486 h 114300"/>
                <a:gd name="connsiteX141" fmla="*/ 336781 w 847725"/>
                <a:gd name="connsiteY141" fmla="*/ 95691 h 114300"/>
                <a:gd name="connsiteX142" fmla="*/ 341408 w 847725"/>
                <a:gd name="connsiteY142" fmla="*/ 98295 h 114300"/>
                <a:gd name="connsiteX143" fmla="*/ 345294 w 847725"/>
                <a:gd name="connsiteY143" fmla="*/ 99877 h 114300"/>
                <a:gd name="connsiteX144" fmla="*/ 350042 w 847725"/>
                <a:gd name="connsiteY144" fmla="*/ 101260 h 114300"/>
                <a:gd name="connsiteX145" fmla="*/ 354890 w 847725"/>
                <a:gd name="connsiteY145" fmla="*/ 101620 h 114300"/>
                <a:gd name="connsiteX146" fmla="*/ 355711 w 847725"/>
                <a:gd name="connsiteY146" fmla="*/ 101540 h 114300"/>
                <a:gd name="connsiteX147" fmla="*/ 357033 w 847725"/>
                <a:gd name="connsiteY147" fmla="*/ 101300 h 114300"/>
                <a:gd name="connsiteX148" fmla="*/ 359718 w 847725"/>
                <a:gd name="connsiteY148" fmla="*/ 100258 h 114300"/>
                <a:gd name="connsiteX149" fmla="*/ 361520 w 847725"/>
                <a:gd name="connsiteY149" fmla="*/ 99016 h 114300"/>
                <a:gd name="connsiteX150" fmla="*/ 362903 w 847725"/>
                <a:gd name="connsiteY150" fmla="*/ 97634 h 114300"/>
                <a:gd name="connsiteX151" fmla="*/ 364505 w 847725"/>
                <a:gd name="connsiteY151" fmla="*/ 93647 h 114300"/>
                <a:gd name="connsiteX152" fmla="*/ 364705 w 847725"/>
                <a:gd name="connsiteY152" fmla="*/ 91544 h 114300"/>
                <a:gd name="connsiteX153" fmla="*/ 364605 w 847725"/>
                <a:gd name="connsiteY153" fmla="*/ 89561 h 114300"/>
                <a:gd name="connsiteX154" fmla="*/ 359517 w 847725"/>
                <a:gd name="connsiteY154" fmla="*/ 83431 h 114300"/>
                <a:gd name="connsiteX155" fmla="*/ 358335 w 847725"/>
                <a:gd name="connsiteY155" fmla="*/ 83030 h 114300"/>
                <a:gd name="connsiteX156" fmla="*/ 356071 w 847725"/>
                <a:gd name="connsiteY156" fmla="*/ 82570 h 114300"/>
                <a:gd name="connsiteX157" fmla="*/ 352826 w 847725"/>
                <a:gd name="connsiteY157" fmla="*/ 82490 h 114300"/>
                <a:gd name="connsiteX158" fmla="*/ 350643 w 847725"/>
                <a:gd name="connsiteY158" fmla="*/ 82850 h 114300"/>
                <a:gd name="connsiteX159" fmla="*/ 348039 w 847725"/>
                <a:gd name="connsiteY159" fmla="*/ 83671 h 114300"/>
                <a:gd name="connsiteX160" fmla="*/ 346095 w 847725"/>
                <a:gd name="connsiteY160" fmla="*/ 84773 h 114300"/>
                <a:gd name="connsiteX161" fmla="*/ 345154 w 847725"/>
                <a:gd name="connsiteY161" fmla="*/ 85815 h 114300"/>
                <a:gd name="connsiteX162" fmla="*/ 344793 w 847725"/>
                <a:gd name="connsiteY162" fmla="*/ 86917 h 114300"/>
                <a:gd name="connsiteX163" fmla="*/ 346491 w 847725"/>
                <a:gd name="connsiteY163" fmla="*/ 89540 h 114300"/>
                <a:gd name="connsiteX164" fmla="*/ 347638 w 847725"/>
                <a:gd name="connsiteY164" fmla="*/ 89481 h 114300"/>
                <a:gd name="connsiteX165" fmla="*/ 348900 w 847725"/>
                <a:gd name="connsiteY165" fmla="*/ 88399 h 114300"/>
                <a:gd name="connsiteX166" fmla="*/ 348983 w 847725"/>
                <a:gd name="connsiteY166" fmla="*/ 88199 h 114300"/>
                <a:gd name="connsiteX167" fmla="*/ 349021 w 847725"/>
                <a:gd name="connsiteY167" fmla="*/ 88175 h 114300"/>
                <a:gd name="connsiteX168" fmla="*/ 350663 w 847725"/>
                <a:gd name="connsiteY168" fmla="*/ 87557 h 114300"/>
                <a:gd name="connsiteX169" fmla="*/ 352675 w 847725"/>
                <a:gd name="connsiteY169" fmla="*/ 87014 h 114300"/>
                <a:gd name="connsiteX170" fmla="*/ 353928 w 847725"/>
                <a:gd name="connsiteY170" fmla="*/ 86876 h 114300"/>
                <a:gd name="connsiteX171" fmla="*/ 355271 w 847725"/>
                <a:gd name="connsiteY171" fmla="*/ 86906 h 114300"/>
                <a:gd name="connsiteX172" fmla="*/ 358030 w 847725"/>
                <a:gd name="connsiteY172" fmla="*/ 87496 h 114300"/>
                <a:gd name="connsiteX173" fmla="*/ 358935 w 847725"/>
                <a:gd name="connsiteY173" fmla="*/ 87949 h 114300"/>
                <a:gd name="connsiteX174" fmla="*/ 359610 w 847725"/>
                <a:gd name="connsiteY174" fmla="*/ 88581 h 114300"/>
                <a:gd name="connsiteX175" fmla="*/ 359437 w 847725"/>
                <a:gd name="connsiteY175" fmla="*/ 88359 h 114300"/>
                <a:gd name="connsiteX176" fmla="*/ 359671 w 847725"/>
                <a:gd name="connsiteY176" fmla="*/ 88651 h 114300"/>
                <a:gd name="connsiteX177" fmla="*/ 359777 w 847725"/>
                <a:gd name="connsiteY177" fmla="*/ 88779 h 114300"/>
                <a:gd name="connsiteX178" fmla="*/ 359696 w 847725"/>
                <a:gd name="connsiteY178" fmla="*/ 88685 h 114300"/>
                <a:gd name="connsiteX179" fmla="*/ 360163 w 847725"/>
                <a:gd name="connsiteY179" fmla="*/ 89401 h 114300"/>
                <a:gd name="connsiteX180" fmla="*/ 360366 w 847725"/>
                <a:gd name="connsiteY180" fmla="*/ 90002 h 114300"/>
                <a:gd name="connsiteX181" fmla="*/ 360432 w 847725"/>
                <a:gd name="connsiteY181" fmla="*/ 92187 h 114300"/>
                <a:gd name="connsiteX182" fmla="*/ 360378 w 847725"/>
                <a:gd name="connsiteY182" fmla="*/ 92726 h 114300"/>
                <a:gd name="connsiteX183" fmla="*/ 360052 w 847725"/>
                <a:gd name="connsiteY183" fmla="*/ 94123 h 114300"/>
                <a:gd name="connsiteX184" fmla="*/ 359626 w 847725"/>
                <a:gd name="connsiteY184" fmla="*/ 94959 h 114300"/>
                <a:gd name="connsiteX185" fmla="*/ 359011 w 847725"/>
                <a:gd name="connsiteY185" fmla="*/ 95648 h 114300"/>
                <a:gd name="connsiteX186" fmla="*/ 358054 w 847725"/>
                <a:gd name="connsiteY186" fmla="*/ 96371 h 114300"/>
                <a:gd name="connsiteX187" fmla="*/ 357154 w 847725"/>
                <a:gd name="connsiteY187" fmla="*/ 96894 h 114300"/>
                <a:gd name="connsiteX188" fmla="*/ 355169 w 847725"/>
                <a:gd name="connsiteY188" fmla="*/ 97487 h 114300"/>
                <a:gd name="connsiteX189" fmla="*/ 353848 w 847725"/>
                <a:gd name="connsiteY189" fmla="*/ 97613 h 114300"/>
                <a:gd name="connsiteX190" fmla="*/ 352536 w 847725"/>
                <a:gd name="connsiteY190" fmla="*/ 97598 h 114300"/>
                <a:gd name="connsiteX191" fmla="*/ 352686 w 847725"/>
                <a:gd name="connsiteY191" fmla="*/ 97613 h 114300"/>
                <a:gd name="connsiteX192" fmla="*/ 352535 w 847725"/>
                <a:gd name="connsiteY192" fmla="*/ 97598 h 114300"/>
                <a:gd name="connsiteX193" fmla="*/ 352145 w 847725"/>
                <a:gd name="connsiteY193" fmla="*/ 97573 h 114300"/>
                <a:gd name="connsiteX194" fmla="*/ 352534 w 847725"/>
                <a:gd name="connsiteY194" fmla="*/ 97597 h 114300"/>
                <a:gd name="connsiteX195" fmla="*/ 349060 w 847725"/>
                <a:gd name="connsiteY195" fmla="*/ 96992 h 114300"/>
                <a:gd name="connsiteX196" fmla="*/ 347417 w 847725"/>
                <a:gd name="connsiteY196" fmla="*/ 96552 h 114300"/>
                <a:gd name="connsiteX197" fmla="*/ 345284 w 847725"/>
                <a:gd name="connsiteY197" fmla="*/ 95862 h 114300"/>
                <a:gd name="connsiteX198" fmla="*/ 345354 w 847725"/>
                <a:gd name="connsiteY198" fmla="*/ 95891 h 114300"/>
                <a:gd name="connsiteX199" fmla="*/ 345275 w 847725"/>
                <a:gd name="connsiteY199" fmla="*/ 95860 h 114300"/>
                <a:gd name="connsiteX200" fmla="*/ 344893 w 847725"/>
                <a:gd name="connsiteY200" fmla="*/ 95731 h 114300"/>
                <a:gd name="connsiteX201" fmla="*/ 345212 w 847725"/>
                <a:gd name="connsiteY201" fmla="*/ 95834 h 114300"/>
                <a:gd name="connsiteX202" fmla="*/ 343231 w 847725"/>
                <a:gd name="connsiteY202" fmla="*/ 95030 h 114300"/>
                <a:gd name="connsiteX203" fmla="*/ 337844 w 847725"/>
                <a:gd name="connsiteY203" fmla="*/ 92117 h 114300"/>
                <a:gd name="connsiteX204" fmla="*/ 335098 w 847725"/>
                <a:gd name="connsiteY204" fmla="*/ 89901 h 114300"/>
                <a:gd name="connsiteX205" fmla="*/ 332994 w 847725"/>
                <a:gd name="connsiteY205" fmla="*/ 87697 h 114300"/>
                <a:gd name="connsiteX206" fmla="*/ 331151 w 847725"/>
                <a:gd name="connsiteY206" fmla="*/ 85254 h 114300"/>
                <a:gd name="connsiteX207" fmla="*/ 329599 w 847725"/>
                <a:gd name="connsiteY207" fmla="*/ 82608 h 114300"/>
                <a:gd name="connsiteX208" fmla="*/ 327906 w 847725"/>
                <a:gd name="connsiteY208" fmla="*/ 78523 h 114300"/>
                <a:gd name="connsiteX209" fmla="*/ 326901 w 847725"/>
                <a:gd name="connsiteY209" fmla="*/ 74725 h 114300"/>
                <a:gd name="connsiteX210" fmla="*/ 326183 w 847725"/>
                <a:gd name="connsiteY210" fmla="*/ 66724 h 114300"/>
                <a:gd name="connsiteX211" fmla="*/ 326203 w 847725"/>
                <a:gd name="connsiteY211" fmla="*/ 63799 h 114300"/>
                <a:gd name="connsiteX212" fmla="*/ 326324 w 847725"/>
                <a:gd name="connsiteY212" fmla="*/ 60775 h 114300"/>
                <a:gd name="connsiteX213" fmla="*/ 326284 w 847725"/>
                <a:gd name="connsiteY213" fmla="*/ 61135 h 114300"/>
                <a:gd name="connsiteX214" fmla="*/ 326544 w 847725"/>
                <a:gd name="connsiteY214" fmla="*/ 58391 h 114300"/>
                <a:gd name="connsiteX215" fmla="*/ 326945 w 847725"/>
                <a:gd name="connsiteY215" fmla="*/ 55847 h 114300"/>
                <a:gd name="connsiteX216" fmla="*/ 327506 w 847725"/>
                <a:gd name="connsiteY216" fmla="*/ 53443 h 114300"/>
                <a:gd name="connsiteX217" fmla="*/ 328291 w 847725"/>
                <a:gd name="connsiteY217" fmla="*/ 50929 h 114300"/>
                <a:gd name="connsiteX218" fmla="*/ 329869 w 847725"/>
                <a:gd name="connsiteY218" fmla="*/ 47313 h 114300"/>
                <a:gd name="connsiteX219" fmla="*/ 331618 w 847725"/>
                <a:gd name="connsiteY219" fmla="*/ 44356 h 114300"/>
                <a:gd name="connsiteX220" fmla="*/ 336094 w 847725"/>
                <a:gd name="connsiteY220" fmla="*/ 39685 h 114300"/>
                <a:gd name="connsiteX221" fmla="*/ 339477 w 847725"/>
                <a:gd name="connsiteY221" fmla="*/ 37500 h 114300"/>
                <a:gd name="connsiteX222" fmla="*/ 339948 w 847725"/>
                <a:gd name="connsiteY222" fmla="*/ 37309 h 114300"/>
                <a:gd name="connsiteX223" fmla="*/ 340691 w 847725"/>
                <a:gd name="connsiteY223" fmla="*/ 37177 h 114300"/>
                <a:gd name="connsiteX224" fmla="*/ 341150 w 847725"/>
                <a:gd name="connsiteY224" fmla="*/ 36842 h 114300"/>
                <a:gd name="connsiteX225" fmla="*/ 342265 w 847725"/>
                <a:gd name="connsiteY225" fmla="*/ 36495 h 114300"/>
                <a:gd name="connsiteX226" fmla="*/ 344005 w 847725"/>
                <a:gd name="connsiteY226" fmla="*/ 36210 h 114300"/>
                <a:gd name="connsiteX227" fmla="*/ 352178 w 847725"/>
                <a:gd name="connsiteY227" fmla="*/ 35348 h 114300"/>
                <a:gd name="connsiteX228" fmla="*/ 360331 w 847725"/>
                <a:gd name="connsiteY228" fmla="*/ 34827 h 114300"/>
                <a:gd name="connsiteX229" fmla="*/ 364418 w 847725"/>
                <a:gd name="connsiteY229" fmla="*/ 34767 h 114300"/>
                <a:gd name="connsiteX230" fmla="*/ 367963 w 847725"/>
                <a:gd name="connsiteY230" fmla="*/ 34967 h 114300"/>
                <a:gd name="connsiteX231" fmla="*/ 372951 w 847725"/>
                <a:gd name="connsiteY231" fmla="*/ 35729 h 114300"/>
                <a:gd name="connsiteX232" fmla="*/ 377879 w 847725"/>
                <a:gd name="connsiteY232" fmla="*/ 36870 h 114300"/>
                <a:gd name="connsiteX233" fmla="*/ 387174 w 847725"/>
                <a:gd name="connsiteY233" fmla="*/ 39935 h 114300"/>
                <a:gd name="connsiteX234" fmla="*/ 387008 w 847725"/>
                <a:gd name="connsiteY234" fmla="*/ 39892 h 114300"/>
                <a:gd name="connsiteX235" fmla="*/ 393003 w 847725"/>
                <a:gd name="connsiteY235" fmla="*/ 42359 h 114300"/>
                <a:gd name="connsiteX236" fmla="*/ 398552 w 847725"/>
                <a:gd name="connsiteY236" fmla="*/ 45584 h 114300"/>
                <a:gd name="connsiteX237" fmla="*/ 398398 w 847725"/>
                <a:gd name="connsiteY237" fmla="*/ 45457 h 114300"/>
                <a:gd name="connsiteX238" fmla="*/ 398612 w 847725"/>
                <a:gd name="connsiteY238" fmla="*/ 45620 h 114300"/>
                <a:gd name="connsiteX239" fmla="*/ 398552 w 847725"/>
                <a:gd name="connsiteY239" fmla="*/ 45584 h 114300"/>
                <a:gd name="connsiteX240" fmla="*/ 398642 w 847725"/>
                <a:gd name="connsiteY240" fmla="*/ 45644 h 114300"/>
                <a:gd name="connsiteX241" fmla="*/ 398693 w 847725"/>
                <a:gd name="connsiteY241" fmla="*/ 45685 h 114300"/>
                <a:gd name="connsiteX242" fmla="*/ 398663 w 847725"/>
                <a:gd name="connsiteY242" fmla="*/ 45658 h 114300"/>
                <a:gd name="connsiteX243" fmla="*/ 398707 w 847725"/>
                <a:gd name="connsiteY243" fmla="*/ 45688 h 114300"/>
                <a:gd name="connsiteX244" fmla="*/ 398693 w 847725"/>
                <a:gd name="connsiteY244" fmla="*/ 45685 h 114300"/>
                <a:gd name="connsiteX245" fmla="*/ 398761 w 847725"/>
                <a:gd name="connsiteY245" fmla="*/ 45730 h 114300"/>
                <a:gd name="connsiteX246" fmla="*/ 398732 w 847725"/>
                <a:gd name="connsiteY246" fmla="*/ 45705 h 114300"/>
                <a:gd name="connsiteX247" fmla="*/ 398789 w 847725"/>
                <a:gd name="connsiteY247" fmla="*/ 45748 h 114300"/>
                <a:gd name="connsiteX248" fmla="*/ 398852 w 847725"/>
                <a:gd name="connsiteY248" fmla="*/ 45785 h 114300"/>
                <a:gd name="connsiteX249" fmla="*/ 398802 w 847725"/>
                <a:gd name="connsiteY249" fmla="*/ 45758 h 114300"/>
                <a:gd name="connsiteX250" fmla="*/ 404215 w 847725"/>
                <a:gd name="connsiteY250" fmla="*/ 50120 h 114300"/>
                <a:gd name="connsiteX251" fmla="*/ 404419 w 847725"/>
                <a:gd name="connsiteY251" fmla="*/ 50385 h 114300"/>
                <a:gd name="connsiteX252" fmla="*/ 404684 w 847725"/>
                <a:gd name="connsiteY252" fmla="*/ 50522 h 114300"/>
                <a:gd name="connsiteX253" fmla="*/ 407526 w 847725"/>
                <a:gd name="connsiteY253" fmla="*/ 52956 h 114300"/>
                <a:gd name="connsiteX254" fmla="*/ 411413 w 847725"/>
                <a:gd name="connsiteY254" fmla="*/ 56582 h 114300"/>
                <a:gd name="connsiteX255" fmla="*/ 415193 w 847725"/>
                <a:gd name="connsiteY255" fmla="*/ 60508 h 114300"/>
                <a:gd name="connsiteX256" fmla="*/ 419683 w 847725"/>
                <a:gd name="connsiteY256" fmla="*/ 67171 h 114300"/>
                <a:gd name="connsiteX257" fmla="*/ 420320 w 847725"/>
                <a:gd name="connsiteY257" fmla="*/ 74859 h 114300"/>
                <a:gd name="connsiteX258" fmla="*/ 419861 w 847725"/>
                <a:gd name="connsiteY258" fmla="*/ 78043 h 114300"/>
                <a:gd name="connsiteX259" fmla="*/ 418940 w 847725"/>
                <a:gd name="connsiteY259" fmla="*/ 85415 h 114300"/>
                <a:gd name="connsiteX260" fmla="*/ 418839 w 847725"/>
                <a:gd name="connsiteY260" fmla="*/ 88450 h 114300"/>
                <a:gd name="connsiteX261" fmla="*/ 418920 w 847725"/>
                <a:gd name="connsiteY261" fmla="*/ 91024 h 114300"/>
                <a:gd name="connsiteX262" fmla="*/ 419581 w 847725"/>
                <a:gd name="connsiteY262" fmla="*/ 95110 h 114300"/>
                <a:gd name="connsiteX263" fmla="*/ 419716 w 847725"/>
                <a:gd name="connsiteY263" fmla="*/ 95484 h 114300"/>
                <a:gd name="connsiteX264" fmla="*/ 418743 w 847725"/>
                <a:gd name="connsiteY264" fmla="*/ 99444 h 114300"/>
                <a:gd name="connsiteX265" fmla="*/ 414524 w 847725"/>
                <a:gd name="connsiteY265" fmla="*/ 107894 h 114300"/>
                <a:gd name="connsiteX266" fmla="*/ 414674 w 847725"/>
                <a:gd name="connsiteY266" fmla="*/ 107680 h 114300"/>
                <a:gd name="connsiteX267" fmla="*/ 414505 w 847725"/>
                <a:gd name="connsiteY267" fmla="*/ 107922 h 114300"/>
                <a:gd name="connsiteX268" fmla="*/ 414374 w 847725"/>
                <a:gd name="connsiteY268" fmla="*/ 108120 h 114300"/>
                <a:gd name="connsiteX269" fmla="*/ 414491 w 847725"/>
                <a:gd name="connsiteY269" fmla="*/ 107941 h 114300"/>
                <a:gd name="connsiteX270" fmla="*/ 413553 w 847725"/>
                <a:gd name="connsiteY270" fmla="*/ 109142 h 114300"/>
                <a:gd name="connsiteX271" fmla="*/ 412042 w 847725"/>
                <a:gd name="connsiteY271" fmla="*/ 110658 h 114300"/>
                <a:gd name="connsiteX272" fmla="*/ 411569 w 847725"/>
                <a:gd name="connsiteY272" fmla="*/ 111005 h 114300"/>
                <a:gd name="connsiteX273" fmla="*/ 410536 w 847725"/>
                <a:gd name="connsiteY273" fmla="*/ 111604 h 114300"/>
                <a:gd name="connsiteX274" fmla="*/ 409819 w 847725"/>
                <a:gd name="connsiteY274" fmla="*/ 111812 h 114300"/>
                <a:gd name="connsiteX275" fmla="*/ 408890 w 847725"/>
                <a:gd name="connsiteY275" fmla="*/ 111856 h 114300"/>
                <a:gd name="connsiteX276" fmla="*/ 407534 w 847725"/>
                <a:gd name="connsiteY276" fmla="*/ 111585 h 114300"/>
                <a:gd name="connsiteX277" fmla="*/ 405726 w 847725"/>
                <a:gd name="connsiteY277" fmla="*/ 110692 h 114300"/>
                <a:gd name="connsiteX278" fmla="*/ 404126 w 847725"/>
                <a:gd name="connsiteY278" fmla="*/ 109253 h 114300"/>
                <a:gd name="connsiteX279" fmla="*/ 403439 w 847725"/>
                <a:gd name="connsiteY279" fmla="*/ 108144 h 114300"/>
                <a:gd name="connsiteX280" fmla="*/ 402206 w 847725"/>
                <a:gd name="connsiteY280" fmla="*/ 104419 h 114300"/>
                <a:gd name="connsiteX281" fmla="*/ 402051 w 847725"/>
                <a:gd name="connsiteY281" fmla="*/ 101041 h 114300"/>
                <a:gd name="connsiteX282" fmla="*/ 402134 w 847725"/>
                <a:gd name="connsiteY282" fmla="*/ 100248 h 114300"/>
                <a:gd name="connsiteX283" fmla="*/ 402549 w 847725"/>
                <a:gd name="connsiteY283" fmla="*/ 98438 h 114300"/>
                <a:gd name="connsiteX284" fmla="*/ 402866 w 847725"/>
                <a:gd name="connsiteY284" fmla="*/ 97823 h 114300"/>
                <a:gd name="connsiteX285" fmla="*/ 403268 w 847725"/>
                <a:gd name="connsiteY285" fmla="*/ 97360 h 114300"/>
                <a:gd name="connsiteX286" fmla="*/ 403669 w 847725"/>
                <a:gd name="connsiteY286" fmla="*/ 97069 h 114300"/>
                <a:gd name="connsiteX287" fmla="*/ 404122 w 847725"/>
                <a:gd name="connsiteY287" fmla="*/ 96925 h 114300"/>
                <a:gd name="connsiteX288" fmla="*/ 405840 w 847725"/>
                <a:gd name="connsiteY288" fmla="*/ 96622 h 114300"/>
                <a:gd name="connsiteX289" fmla="*/ 407257 w 847725"/>
                <a:gd name="connsiteY289" fmla="*/ 93837 h 114300"/>
                <a:gd name="connsiteX290" fmla="*/ 405039 w 847725"/>
                <a:gd name="connsiteY290" fmla="*/ 92315 h 114300"/>
                <a:gd name="connsiteX291" fmla="*/ 404017 w 847725"/>
                <a:gd name="connsiteY291" fmla="*/ 92395 h 114300"/>
                <a:gd name="connsiteX292" fmla="*/ 402335 w 847725"/>
                <a:gd name="connsiteY292" fmla="*/ 92776 h 114300"/>
                <a:gd name="connsiteX293" fmla="*/ 399470 w 847725"/>
                <a:gd name="connsiteY293" fmla="*/ 95180 h 114300"/>
                <a:gd name="connsiteX294" fmla="*/ 398528 w 847725"/>
                <a:gd name="connsiteY294" fmla="*/ 97063 h 114300"/>
                <a:gd name="connsiteX295" fmla="*/ 398088 w 847725"/>
                <a:gd name="connsiteY295" fmla="*/ 98906 h 114300"/>
                <a:gd name="connsiteX296" fmla="*/ 397847 w 847725"/>
                <a:gd name="connsiteY296" fmla="*/ 101350 h 114300"/>
                <a:gd name="connsiteX297" fmla="*/ 397845 w 847725"/>
                <a:gd name="connsiteY297" fmla="*/ 101744 h 114300"/>
                <a:gd name="connsiteX298" fmla="*/ 398188 w 847725"/>
                <a:gd name="connsiteY298" fmla="*/ 105396 h 114300"/>
                <a:gd name="connsiteX299" fmla="*/ 400732 w 847725"/>
                <a:gd name="connsiteY299" fmla="*/ 111666 h 114300"/>
                <a:gd name="connsiteX300" fmla="*/ 403316 w 847725"/>
                <a:gd name="connsiteY300" fmla="*/ 114090 h 114300"/>
                <a:gd name="connsiteX301" fmla="*/ 405039 w 847725"/>
                <a:gd name="connsiteY301" fmla="*/ 115092 h 114300"/>
                <a:gd name="connsiteX302" fmla="*/ 407122 w 847725"/>
                <a:gd name="connsiteY302" fmla="*/ 115813 h 114300"/>
                <a:gd name="connsiteX303" fmla="*/ 409586 w 847725"/>
                <a:gd name="connsiteY303" fmla="*/ 116033 h 114300"/>
                <a:gd name="connsiteX304" fmla="*/ 410528 w 847725"/>
                <a:gd name="connsiteY304" fmla="*/ 115913 h 114300"/>
                <a:gd name="connsiteX305" fmla="*/ 411990 w 847725"/>
                <a:gd name="connsiteY305" fmla="*/ 115532 h 114300"/>
                <a:gd name="connsiteX306" fmla="*/ 412471 w 847725"/>
                <a:gd name="connsiteY306" fmla="*/ 115292 h 114300"/>
                <a:gd name="connsiteX307" fmla="*/ 413853 w 847725"/>
                <a:gd name="connsiteY307" fmla="*/ 114490 h 114300"/>
                <a:gd name="connsiteX308" fmla="*/ 416056 w 847725"/>
                <a:gd name="connsiteY308" fmla="*/ 112527 h 114300"/>
                <a:gd name="connsiteX309" fmla="*/ 418721 w 847725"/>
                <a:gd name="connsiteY309" fmla="*/ 108821 h 114300"/>
                <a:gd name="connsiteX310" fmla="*/ 419963 w 847725"/>
                <a:gd name="connsiteY310" fmla="*/ 106518 h 114300"/>
                <a:gd name="connsiteX311" fmla="*/ 420724 w 847725"/>
                <a:gd name="connsiteY311" fmla="*/ 104895 h 114300"/>
                <a:gd name="connsiteX312" fmla="*/ 422126 w 847725"/>
                <a:gd name="connsiteY312" fmla="*/ 101470 h 114300"/>
                <a:gd name="connsiteX313" fmla="*/ 422214 w 847725"/>
                <a:gd name="connsiteY313" fmla="*/ 101185 h 114300"/>
                <a:gd name="connsiteX314" fmla="*/ 422926 w 847725"/>
                <a:gd name="connsiteY314" fmla="*/ 102462 h 114300"/>
                <a:gd name="connsiteX315" fmla="*/ 427914 w 847725"/>
                <a:gd name="connsiteY315" fmla="*/ 108291 h 114300"/>
                <a:gd name="connsiteX316" fmla="*/ 433002 w 847725"/>
                <a:gd name="connsiteY316" fmla="*/ 112057 h 114300"/>
                <a:gd name="connsiteX317" fmla="*/ 435246 w 847725"/>
                <a:gd name="connsiteY317" fmla="*/ 113299 h 114300"/>
                <a:gd name="connsiteX318" fmla="*/ 436548 w 847725"/>
                <a:gd name="connsiteY318" fmla="*/ 113840 h 114300"/>
                <a:gd name="connsiteX319" fmla="*/ 438812 w 847725"/>
                <a:gd name="connsiteY319" fmla="*/ 114321 h 114300"/>
                <a:gd name="connsiteX320" fmla="*/ 442898 w 847725"/>
                <a:gd name="connsiteY320" fmla="*/ 113900 h 114300"/>
                <a:gd name="connsiteX321" fmla="*/ 446443 w 847725"/>
                <a:gd name="connsiteY321" fmla="*/ 112398 h 114300"/>
                <a:gd name="connsiteX322" fmla="*/ 454156 w 847725"/>
                <a:gd name="connsiteY322" fmla="*/ 106488 h 114300"/>
                <a:gd name="connsiteX323" fmla="*/ 455458 w 847725"/>
                <a:gd name="connsiteY323" fmla="*/ 105046 h 114300"/>
                <a:gd name="connsiteX324" fmla="*/ 457381 w 847725"/>
                <a:gd name="connsiteY324" fmla="*/ 102001 h 114300"/>
                <a:gd name="connsiteX325" fmla="*/ 457922 w 847725"/>
                <a:gd name="connsiteY325" fmla="*/ 100579 h 114300"/>
                <a:gd name="connsiteX326" fmla="*/ 458683 w 847725"/>
                <a:gd name="connsiteY326" fmla="*/ 98255 h 114300"/>
                <a:gd name="connsiteX327" fmla="*/ 459144 w 847725"/>
                <a:gd name="connsiteY327" fmla="*/ 94549 h 114300"/>
                <a:gd name="connsiteX328" fmla="*/ 458825 w 847725"/>
                <a:gd name="connsiteY328" fmla="*/ 91523 h 114300"/>
                <a:gd name="connsiteX329" fmla="*/ 457823 w 847725"/>
                <a:gd name="connsiteY329" fmla="*/ 88218 h 114300"/>
                <a:gd name="connsiteX330" fmla="*/ 457162 w 847725"/>
                <a:gd name="connsiteY330" fmla="*/ 86976 h 114300"/>
                <a:gd name="connsiteX331" fmla="*/ 456722 w 847725"/>
                <a:gd name="connsiteY331" fmla="*/ 86375 h 114300"/>
                <a:gd name="connsiteX332" fmla="*/ 455800 w 847725"/>
                <a:gd name="connsiteY332" fmla="*/ 85294 h 114300"/>
                <a:gd name="connsiteX333" fmla="*/ 452875 w 847725"/>
                <a:gd name="connsiteY333" fmla="*/ 83151 h 114300"/>
                <a:gd name="connsiteX334" fmla="*/ 451593 w 847725"/>
                <a:gd name="connsiteY334" fmla="*/ 82630 h 114300"/>
                <a:gd name="connsiteX335" fmla="*/ 449690 w 847725"/>
                <a:gd name="connsiteY335" fmla="*/ 82109 h 114300"/>
                <a:gd name="connsiteX336" fmla="*/ 446545 w 847725"/>
                <a:gd name="connsiteY336" fmla="*/ 82049 h 114300"/>
                <a:gd name="connsiteX337" fmla="*/ 443580 w 847725"/>
                <a:gd name="connsiteY337" fmla="*/ 82990 h 114300"/>
                <a:gd name="connsiteX338" fmla="*/ 442559 w 847725"/>
                <a:gd name="connsiteY338" fmla="*/ 83611 h 114300"/>
                <a:gd name="connsiteX339" fmla="*/ 441197 w 847725"/>
                <a:gd name="connsiteY339" fmla="*/ 84813 h 114300"/>
                <a:gd name="connsiteX340" fmla="*/ 440956 w 847725"/>
                <a:gd name="connsiteY340" fmla="*/ 87818 h 114300"/>
                <a:gd name="connsiteX341" fmla="*/ 442499 w 847725"/>
                <a:gd name="connsiteY341" fmla="*/ 88880 h 114300"/>
                <a:gd name="connsiteX342" fmla="*/ 444382 w 847725"/>
                <a:gd name="connsiteY342" fmla="*/ 88519 h 114300"/>
                <a:gd name="connsiteX343" fmla="*/ 445702 w 847725"/>
                <a:gd name="connsiteY343" fmla="*/ 87555 h 114300"/>
                <a:gd name="connsiteX344" fmla="*/ 447028 w 847725"/>
                <a:gd name="connsiteY344" fmla="*/ 87138 h 114300"/>
                <a:gd name="connsiteX345" fmla="*/ 448298 w 847725"/>
                <a:gd name="connsiteY345" fmla="*/ 87101 h 114300"/>
                <a:gd name="connsiteX346" fmla="*/ 450000 w 847725"/>
                <a:gd name="connsiteY346" fmla="*/ 87476 h 114300"/>
                <a:gd name="connsiteX347" fmla="*/ 451490 w 847725"/>
                <a:gd name="connsiteY347" fmla="*/ 88285 h 114300"/>
                <a:gd name="connsiteX348" fmla="*/ 452189 w 847725"/>
                <a:gd name="connsiteY348" fmla="*/ 88912 h 114300"/>
                <a:gd name="connsiteX349" fmla="*/ 453161 w 847725"/>
                <a:gd name="connsiteY349" fmla="*/ 90297 h 114300"/>
                <a:gd name="connsiteX350" fmla="*/ 453804 w 847725"/>
                <a:gd name="connsiteY350" fmla="*/ 92333 h 114300"/>
                <a:gd name="connsiteX351" fmla="*/ 454000 w 847725"/>
                <a:gd name="connsiteY351" fmla="*/ 95363 h 114300"/>
                <a:gd name="connsiteX352" fmla="*/ 453037 w 847725"/>
                <a:gd name="connsiteY352" fmla="*/ 99132 h 114300"/>
                <a:gd name="connsiteX353" fmla="*/ 451982 w 847725"/>
                <a:gd name="connsiteY353" fmla="*/ 101175 h 114300"/>
                <a:gd name="connsiteX354" fmla="*/ 448021 w 847725"/>
                <a:gd name="connsiteY354" fmla="*/ 105177 h 114300"/>
                <a:gd name="connsiteX355" fmla="*/ 442967 w 847725"/>
                <a:gd name="connsiteY355" fmla="*/ 108426 h 114300"/>
                <a:gd name="connsiteX356" fmla="*/ 442218 w 847725"/>
                <a:gd name="connsiteY356" fmla="*/ 108732 h 114300"/>
                <a:gd name="connsiteX357" fmla="*/ 440897 w 847725"/>
                <a:gd name="connsiteY357" fmla="*/ 109131 h 114300"/>
                <a:gd name="connsiteX358" fmla="*/ 440996 w 847725"/>
                <a:gd name="connsiteY358" fmla="*/ 109112 h 114300"/>
                <a:gd name="connsiteX359" fmla="*/ 440888 w 847725"/>
                <a:gd name="connsiteY359" fmla="*/ 109133 h 114300"/>
                <a:gd name="connsiteX360" fmla="*/ 440335 w 847725"/>
                <a:gd name="connsiteY360" fmla="*/ 109253 h 114300"/>
                <a:gd name="connsiteX361" fmla="*/ 440764 w 847725"/>
                <a:gd name="connsiteY361" fmla="*/ 109156 h 114300"/>
                <a:gd name="connsiteX362" fmla="*/ 439453 w 847725"/>
                <a:gd name="connsiteY362" fmla="*/ 109257 h 114300"/>
                <a:gd name="connsiteX363" fmla="*/ 438142 w 847725"/>
                <a:gd name="connsiteY363" fmla="*/ 108985 h 114300"/>
                <a:gd name="connsiteX364" fmla="*/ 433778 w 847725"/>
                <a:gd name="connsiteY364" fmla="*/ 106473 h 114300"/>
                <a:gd name="connsiteX365" fmla="*/ 429135 w 847725"/>
                <a:gd name="connsiteY365" fmla="*/ 102213 h 114300"/>
                <a:gd name="connsiteX366" fmla="*/ 425739 w 847725"/>
                <a:gd name="connsiteY366" fmla="*/ 97081 h 114300"/>
                <a:gd name="connsiteX367" fmla="*/ 424306 w 847725"/>
                <a:gd name="connsiteY367" fmla="*/ 92916 h 114300"/>
                <a:gd name="connsiteX368" fmla="*/ 424152 w 847725"/>
                <a:gd name="connsiteY368" fmla="*/ 91192 h 114300"/>
                <a:gd name="connsiteX369" fmla="*/ 424169 w 847725"/>
                <a:gd name="connsiteY369" fmla="*/ 84343 h 114300"/>
                <a:gd name="connsiteX370" fmla="*/ 424530 w 847725"/>
                <a:gd name="connsiteY370" fmla="*/ 81668 h 114300"/>
                <a:gd name="connsiteX371" fmla="*/ 425151 w 847725"/>
                <a:gd name="connsiteY371" fmla="*/ 77021 h 114300"/>
                <a:gd name="connsiteX372" fmla="*/ 425416 w 847725"/>
                <a:gd name="connsiteY372" fmla="*/ 75577 h 114300"/>
                <a:gd name="connsiteX373" fmla="*/ 425456 w 847725"/>
                <a:gd name="connsiteY373" fmla="*/ 75572 h 114300"/>
                <a:gd name="connsiteX374" fmla="*/ 426022 w 847725"/>
                <a:gd name="connsiteY374" fmla="*/ 75304 h 114300"/>
                <a:gd name="connsiteX375" fmla="*/ 426037 w 847725"/>
                <a:gd name="connsiteY375" fmla="*/ 75011 h 114300"/>
                <a:gd name="connsiteX376" fmla="*/ 426177 w 847725"/>
                <a:gd name="connsiteY376" fmla="*/ 73449 h 114300"/>
                <a:gd name="connsiteX377" fmla="*/ 426558 w 847725"/>
                <a:gd name="connsiteY377" fmla="*/ 70985 h 114300"/>
                <a:gd name="connsiteX378" fmla="*/ 426656 w 847725"/>
                <a:gd name="connsiteY378" fmla="*/ 70584 h 114300"/>
                <a:gd name="connsiteX379" fmla="*/ 426589 w 847725"/>
                <a:gd name="connsiteY379" fmla="*/ 70343 h 114300"/>
                <a:gd name="connsiteX380" fmla="*/ 427353 w 847725"/>
                <a:gd name="connsiteY380" fmla="*/ 67748 h 114300"/>
                <a:gd name="connsiteX381" fmla="*/ 428997 w 847725"/>
                <a:gd name="connsiteY381" fmla="*/ 63760 h 114300"/>
                <a:gd name="connsiteX382" fmla="*/ 430279 w 847725"/>
                <a:gd name="connsiteY382" fmla="*/ 61316 h 114300"/>
                <a:gd name="connsiteX383" fmla="*/ 431442 w 847725"/>
                <a:gd name="connsiteY383" fmla="*/ 59472 h 114300"/>
                <a:gd name="connsiteX384" fmla="*/ 436409 w 847725"/>
                <a:gd name="connsiteY384" fmla="*/ 53083 h 114300"/>
                <a:gd name="connsiteX385" fmla="*/ 439534 w 847725"/>
                <a:gd name="connsiteY385" fmla="*/ 49557 h 114300"/>
                <a:gd name="connsiteX386" fmla="*/ 440147 w 847725"/>
                <a:gd name="connsiteY386" fmla="*/ 48980 h 114300"/>
                <a:gd name="connsiteX387" fmla="*/ 440194 w 847725"/>
                <a:gd name="connsiteY387" fmla="*/ 48947 h 114300"/>
                <a:gd name="connsiteX388" fmla="*/ 442804 w 847725"/>
                <a:gd name="connsiteY388" fmla="*/ 46532 h 114300"/>
                <a:gd name="connsiteX389" fmla="*/ 449810 w 847725"/>
                <a:gd name="connsiteY389" fmla="*/ 41664 h 114300"/>
                <a:gd name="connsiteX390" fmla="*/ 456637 w 847725"/>
                <a:gd name="connsiteY390" fmla="*/ 37980 h 114300"/>
                <a:gd name="connsiteX391" fmla="*/ 458373 w 847725"/>
                <a:gd name="connsiteY391" fmla="*/ 37651 h 114300"/>
                <a:gd name="connsiteX392" fmla="*/ 461499 w 847725"/>
                <a:gd name="connsiteY392" fmla="*/ 35952 h 114300"/>
                <a:gd name="connsiteX393" fmla="*/ 468180 w 847725"/>
                <a:gd name="connsiteY393" fmla="*/ 33271 h 114300"/>
                <a:gd name="connsiteX394" fmla="*/ 473849 w 847725"/>
                <a:gd name="connsiteY394" fmla="*/ 31388 h 114300"/>
                <a:gd name="connsiteX395" fmla="*/ 475610 w 847725"/>
                <a:gd name="connsiteY395" fmla="*/ 30896 h 114300"/>
                <a:gd name="connsiteX396" fmla="*/ 479327 w 847725"/>
                <a:gd name="connsiteY396" fmla="*/ 30519 h 114300"/>
                <a:gd name="connsiteX397" fmla="*/ 484400 w 847725"/>
                <a:gd name="connsiteY397" fmla="*/ 30692 h 114300"/>
                <a:gd name="connsiteX398" fmla="*/ 498177 w 847725"/>
                <a:gd name="connsiteY398" fmla="*/ 32763 h 114300"/>
                <a:gd name="connsiteX399" fmla="*/ 504637 w 847725"/>
                <a:gd name="connsiteY399" fmla="*/ 34145 h 114300"/>
                <a:gd name="connsiteX400" fmla="*/ 505311 w 847725"/>
                <a:gd name="connsiteY400" fmla="*/ 34384 h 114300"/>
                <a:gd name="connsiteX401" fmla="*/ 508520 w 847725"/>
                <a:gd name="connsiteY401" fmla="*/ 36172 h 114300"/>
                <a:gd name="connsiteX402" fmla="*/ 508479 w 847725"/>
                <a:gd name="connsiteY402" fmla="*/ 36150 h 114300"/>
                <a:gd name="connsiteX403" fmla="*/ 511463 w 847725"/>
                <a:gd name="connsiteY403" fmla="*/ 38514 h 114300"/>
                <a:gd name="connsiteX404" fmla="*/ 513326 w 847725"/>
                <a:gd name="connsiteY404" fmla="*/ 40156 h 114300"/>
                <a:gd name="connsiteX405" fmla="*/ 515310 w 847725"/>
                <a:gd name="connsiteY405" fmla="*/ 42139 h 114300"/>
                <a:gd name="connsiteX406" fmla="*/ 516866 w 847725"/>
                <a:gd name="connsiteY406" fmla="*/ 43909 h 114300"/>
                <a:gd name="connsiteX407" fmla="*/ 516752 w 847725"/>
                <a:gd name="connsiteY407" fmla="*/ 43762 h 114300"/>
                <a:gd name="connsiteX408" fmla="*/ 516869 w 847725"/>
                <a:gd name="connsiteY408" fmla="*/ 43912 h 114300"/>
                <a:gd name="connsiteX409" fmla="*/ 516937 w 847725"/>
                <a:gd name="connsiteY409" fmla="*/ 43991 h 114300"/>
                <a:gd name="connsiteX410" fmla="*/ 516871 w 847725"/>
                <a:gd name="connsiteY410" fmla="*/ 43915 h 114300"/>
                <a:gd name="connsiteX411" fmla="*/ 518555 w 847725"/>
                <a:gd name="connsiteY411" fmla="*/ 46126 h 114300"/>
                <a:gd name="connsiteX412" fmla="*/ 520778 w 847725"/>
                <a:gd name="connsiteY412" fmla="*/ 49311 h 114300"/>
                <a:gd name="connsiteX413" fmla="*/ 524247 w 847725"/>
                <a:gd name="connsiteY413" fmla="*/ 55244 h 114300"/>
                <a:gd name="connsiteX414" fmla="*/ 526067 w 847725"/>
                <a:gd name="connsiteY414" fmla="*/ 60189 h 114300"/>
                <a:gd name="connsiteX415" fmla="*/ 526688 w 847725"/>
                <a:gd name="connsiteY415" fmla="*/ 62653 h 114300"/>
                <a:gd name="connsiteX416" fmla="*/ 527520 w 847725"/>
                <a:gd name="connsiteY416" fmla="*/ 66579 h 114300"/>
                <a:gd name="connsiteX417" fmla="*/ 527891 w 847725"/>
                <a:gd name="connsiteY417" fmla="*/ 74853 h 114300"/>
                <a:gd name="connsiteX418" fmla="*/ 526508 w 847725"/>
                <a:gd name="connsiteY418" fmla="*/ 81323 h 114300"/>
                <a:gd name="connsiteX419" fmla="*/ 526514 w 847725"/>
                <a:gd name="connsiteY419" fmla="*/ 81308 h 114300"/>
                <a:gd name="connsiteX420" fmla="*/ 525626 w 847725"/>
                <a:gd name="connsiteY420" fmla="*/ 83366 h 114300"/>
                <a:gd name="connsiteX421" fmla="*/ 524090 w 847725"/>
                <a:gd name="connsiteY421" fmla="*/ 86027 h 114300"/>
                <a:gd name="connsiteX422" fmla="*/ 519313 w 847725"/>
                <a:gd name="connsiteY422" fmla="*/ 91278 h 114300"/>
                <a:gd name="connsiteX423" fmla="*/ 515069 w 847725"/>
                <a:gd name="connsiteY423" fmla="*/ 94403 h 114300"/>
                <a:gd name="connsiteX424" fmla="*/ 510140 w 847725"/>
                <a:gd name="connsiteY424" fmla="*/ 97138 h 114300"/>
                <a:gd name="connsiteX425" fmla="*/ 506816 w 847725"/>
                <a:gd name="connsiteY425" fmla="*/ 98590 h 114300"/>
                <a:gd name="connsiteX426" fmla="*/ 504492 w 847725"/>
                <a:gd name="connsiteY426" fmla="*/ 99451 h 114300"/>
                <a:gd name="connsiteX427" fmla="*/ 499887 w 847725"/>
                <a:gd name="connsiteY427" fmla="*/ 100698 h 114300"/>
                <a:gd name="connsiteX428" fmla="*/ 495192 w 847725"/>
                <a:gd name="connsiteY428" fmla="*/ 100963 h 114300"/>
                <a:gd name="connsiteX429" fmla="*/ 492701 w 847725"/>
                <a:gd name="connsiteY429" fmla="*/ 100516 h 114300"/>
                <a:gd name="connsiteX430" fmla="*/ 491732 w 847725"/>
                <a:gd name="connsiteY430" fmla="*/ 100092 h 114300"/>
                <a:gd name="connsiteX431" fmla="*/ 490777 w 847725"/>
                <a:gd name="connsiteY431" fmla="*/ 99528 h 114300"/>
                <a:gd name="connsiteX432" fmla="*/ 488741 w 847725"/>
                <a:gd name="connsiteY432" fmla="*/ 97655 h 114300"/>
                <a:gd name="connsiteX433" fmla="*/ 486296 w 847725"/>
                <a:gd name="connsiteY433" fmla="*/ 93916 h 114300"/>
                <a:gd name="connsiteX434" fmla="*/ 485782 w 847725"/>
                <a:gd name="connsiteY434" fmla="*/ 92700 h 114300"/>
                <a:gd name="connsiteX435" fmla="*/ 485255 w 847725"/>
                <a:gd name="connsiteY435" fmla="*/ 90933 h 114300"/>
                <a:gd name="connsiteX436" fmla="*/ 485154 w 847725"/>
                <a:gd name="connsiteY436" fmla="*/ 88237 h 114300"/>
                <a:gd name="connsiteX437" fmla="*/ 486254 w 847725"/>
                <a:gd name="connsiteY437" fmla="*/ 83052 h 114300"/>
                <a:gd name="connsiteX438" fmla="*/ 487075 w 847725"/>
                <a:gd name="connsiteY438" fmla="*/ 81447 h 114300"/>
                <a:gd name="connsiteX439" fmla="*/ 487699 w 847725"/>
                <a:gd name="connsiteY439" fmla="*/ 80740 h 114300"/>
                <a:gd name="connsiteX440" fmla="*/ 492455 w 847725"/>
                <a:gd name="connsiteY440" fmla="*/ 77812 h 114300"/>
                <a:gd name="connsiteX441" fmla="*/ 494524 w 847725"/>
                <a:gd name="connsiteY441" fmla="*/ 77142 h 114300"/>
                <a:gd name="connsiteX442" fmla="*/ 496731 w 847725"/>
                <a:gd name="connsiteY442" fmla="*/ 77063 h 114300"/>
                <a:gd name="connsiteX443" fmla="*/ 498314 w 847725"/>
                <a:gd name="connsiteY443" fmla="*/ 77395 h 114300"/>
                <a:gd name="connsiteX444" fmla="*/ 499357 w 847725"/>
                <a:gd name="connsiteY444" fmla="*/ 77958 h 114300"/>
                <a:gd name="connsiteX445" fmla="*/ 500197 w 847725"/>
                <a:gd name="connsiteY445" fmla="*/ 78723 h 114300"/>
                <a:gd name="connsiteX446" fmla="*/ 501788 w 847725"/>
                <a:gd name="connsiteY446" fmla="*/ 80942 h 114300"/>
                <a:gd name="connsiteX447" fmla="*/ 504192 w 847725"/>
                <a:gd name="connsiteY447" fmla="*/ 81763 h 114300"/>
                <a:gd name="connsiteX448" fmla="*/ 505514 w 847725"/>
                <a:gd name="connsiteY448" fmla="*/ 79139 h 114300"/>
                <a:gd name="connsiteX449" fmla="*/ 505053 w 847725"/>
                <a:gd name="connsiteY449" fmla="*/ 78077 h 114300"/>
                <a:gd name="connsiteX450" fmla="*/ 504812 w 847725"/>
                <a:gd name="connsiteY450" fmla="*/ 77576 h 114300"/>
                <a:gd name="connsiteX451" fmla="*/ 503791 w 847725"/>
                <a:gd name="connsiteY451" fmla="*/ 76154 h 114300"/>
                <a:gd name="connsiteX452" fmla="*/ 501227 w 847725"/>
                <a:gd name="connsiteY452" fmla="*/ 74071 h 114300"/>
                <a:gd name="connsiteX453" fmla="*/ 499564 w 847725"/>
                <a:gd name="connsiteY453" fmla="*/ 73369 h 114300"/>
                <a:gd name="connsiteX454" fmla="*/ 497421 w 847725"/>
                <a:gd name="connsiteY454" fmla="*/ 72988 h 114300"/>
                <a:gd name="connsiteX455" fmla="*/ 492313 w 847725"/>
                <a:gd name="connsiteY455" fmla="*/ 73529 h 114300"/>
                <a:gd name="connsiteX456" fmla="*/ 488406 w 847725"/>
                <a:gd name="connsiteY456" fmla="*/ 75492 h 114300"/>
                <a:gd name="connsiteX457" fmla="*/ 484500 w 847725"/>
                <a:gd name="connsiteY457" fmla="*/ 78398 h 114300"/>
                <a:gd name="connsiteX458" fmla="*/ 483278 w 847725"/>
                <a:gd name="connsiteY458" fmla="*/ 80180 h 114300"/>
                <a:gd name="connsiteX459" fmla="*/ 482497 w 847725"/>
                <a:gd name="connsiteY459" fmla="*/ 82043 h 114300"/>
                <a:gd name="connsiteX460" fmla="*/ 481255 w 847725"/>
                <a:gd name="connsiteY460" fmla="*/ 87712 h 114300"/>
                <a:gd name="connsiteX461" fmla="*/ 481155 w 847725"/>
                <a:gd name="connsiteY461" fmla="*/ 89756 h 114300"/>
                <a:gd name="connsiteX462" fmla="*/ 481396 w 847725"/>
                <a:gd name="connsiteY462" fmla="*/ 91859 h 114300"/>
                <a:gd name="connsiteX463" fmla="*/ 482838 w 847725"/>
                <a:gd name="connsiteY463" fmla="*/ 96006 h 114300"/>
                <a:gd name="connsiteX464" fmla="*/ 485302 w 847725"/>
                <a:gd name="connsiteY464" fmla="*/ 99952 h 114300"/>
                <a:gd name="connsiteX465" fmla="*/ 486784 w 847725"/>
                <a:gd name="connsiteY465" fmla="*/ 101615 h 114300"/>
                <a:gd name="connsiteX466" fmla="*/ 489148 w 847725"/>
                <a:gd name="connsiteY466" fmla="*/ 103458 h 114300"/>
                <a:gd name="connsiteX467" fmla="*/ 493074 w 847725"/>
                <a:gd name="connsiteY467" fmla="*/ 105000 h 114300"/>
                <a:gd name="connsiteX468" fmla="*/ 497581 w 847725"/>
                <a:gd name="connsiteY468" fmla="*/ 105301 h 114300"/>
                <a:gd name="connsiteX469" fmla="*/ 502750 w 847725"/>
                <a:gd name="connsiteY469" fmla="*/ 104520 h 114300"/>
                <a:gd name="connsiteX470" fmla="*/ 506456 w 847725"/>
                <a:gd name="connsiteY470" fmla="*/ 103398 h 114300"/>
                <a:gd name="connsiteX471" fmla="*/ 508780 w 847725"/>
                <a:gd name="connsiteY471" fmla="*/ 102516 h 114300"/>
                <a:gd name="connsiteX472" fmla="*/ 510422 w 847725"/>
                <a:gd name="connsiteY472" fmla="*/ 101795 h 114300"/>
                <a:gd name="connsiteX473" fmla="*/ 512486 w 847725"/>
                <a:gd name="connsiteY473" fmla="*/ 100834 h 114300"/>
                <a:gd name="connsiteX474" fmla="*/ 518255 w 847725"/>
                <a:gd name="connsiteY474" fmla="*/ 97529 h 114300"/>
                <a:gd name="connsiteX475" fmla="*/ 525987 w 847725"/>
                <a:gd name="connsiteY475" fmla="*/ 90597 h 114300"/>
                <a:gd name="connsiteX476" fmla="*/ 528612 w 847725"/>
                <a:gd name="connsiteY476" fmla="*/ 86831 h 114300"/>
                <a:gd name="connsiteX477" fmla="*/ 530895 w 847725"/>
                <a:gd name="connsiteY477" fmla="*/ 81383 h 114300"/>
                <a:gd name="connsiteX478" fmla="*/ 531857 w 847725"/>
                <a:gd name="connsiteY478" fmla="*/ 76395 h 114300"/>
                <a:gd name="connsiteX479" fmla="*/ 531998 w 847725"/>
                <a:gd name="connsiteY479" fmla="*/ 71407 h 114300"/>
                <a:gd name="connsiteX480" fmla="*/ 530876 w 847725"/>
                <a:gd name="connsiteY480" fmla="*/ 63655 h 114300"/>
                <a:gd name="connsiteX481" fmla="*/ 529854 w 847725"/>
                <a:gd name="connsiteY481" fmla="*/ 59628 h 114300"/>
                <a:gd name="connsiteX482" fmla="*/ 526849 w 847725"/>
                <a:gd name="connsiteY482" fmla="*/ 52296 h 114300"/>
                <a:gd name="connsiteX483" fmla="*/ 525147 w 847725"/>
                <a:gd name="connsiteY483" fmla="*/ 49432 h 114300"/>
                <a:gd name="connsiteX484" fmla="*/ 523223 w 847725"/>
                <a:gd name="connsiteY484" fmla="*/ 46647 h 114300"/>
                <a:gd name="connsiteX485" fmla="*/ 521260 w 847725"/>
                <a:gd name="connsiteY485" fmla="*/ 44003 h 114300"/>
                <a:gd name="connsiteX486" fmla="*/ 520379 w 847725"/>
                <a:gd name="connsiteY486" fmla="*/ 42921 h 114300"/>
                <a:gd name="connsiteX487" fmla="*/ 519277 w 847725"/>
                <a:gd name="connsiteY487" fmla="*/ 41599 h 114300"/>
                <a:gd name="connsiteX488" fmla="*/ 515891 w 847725"/>
                <a:gd name="connsiteY488" fmla="*/ 38182 h 114300"/>
                <a:gd name="connsiteX489" fmla="*/ 516828 w 847725"/>
                <a:gd name="connsiteY489" fmla="*/ 38633 h 114300"/>
                <a:gd name="connsiteX490" fmla="*/ 521445 w 847725"/>
                <a:gd name="connsiteY490" fmla="*/ 41524 h 114300"/>
                <a:gd name="connsiteX491" fmla="*/ 534717 w 847725"/>
                <a:gd name="connsiteY491" fmla="*/ 52115 h 114300"/>
                <a:gd name="connsiteX492" fmla="*/ 547464 w 847725"/>
                <a:gd name="connsiteY492" fmla="*/ 64978 h 114300"/>
                <a:gd name="connsiteX493" fmla="*/ 557353 w 847725"/>
                <a:gd name="connsiteY493" fmla="*/ 77075 h 114300"/>
                <a:gd name="connsiteX494" fmla="*/ 562702 w 847725"/>
                <a:gd name="connsiteY494" fmla="*/ 83205 h 114300"/>
                <a:gd name="connsiteX495" fmla="*/ 565587 w 847725"/>
                <a:gd name="connsiteY495" fmla="*/ 86190 h 114300"/>
                <a:gd name="connsiteX496" fmla="*/ 568351 w 847725"/>
                <a:gd name="connsiteY496" fmla="*/ 88613 h 114300"/>
                <a:gd name="connsiteX497" fmla="*/ 575082 w 847725"/>
                <a:gd name="connsiteY497" fmla="*/ 93682 h 114300"/>
                <a:gd name="connsiteX498" fmla="*/ 581993 w 847725"/>
                <a:gd name="connsiteY498" fmla="*/ 97808 h 114300"/>
                <a:gd name="connsiteX499" fmla="*/ 596897 w 847725"/>
                <a:gd name="connsiteY499" fmla="*/ 105220 h 114300"/>
                <a:gd name="connsiteX500" fmla="*/ 612602 w 847725"/>
                <a:gd name="connsiteY500" fmla="*/ 110609 h 114300"/>
                <a:gd name="connsiteX501" fmla="*/ 616308 w 847725"/>
                <a:gd name="connsiteY501" fmla="*/ 111510 h 114300"/>
                <a:gd name="connsiteX502" fmla="*/ 620575 w 847725"/>
                <a:gd name="connsiteY502" fmla="*/ 112452 h 114300"/>
                <a:gd name="connsiteX503" fmla="*/ 625022 w 847725"/>
                <a:gd name="connsiteY503" fmla="*/ 113233 h 114300"/>
                <a:gd name="connsiteX504" fmla="*/ 626384 w 847725"/>
                <a:gd name="connsiteY504" fmla="*/ 113393 h 114300"/>
                <a:gd name="connsiteX505" fmla="*/ 629269 w 847725"/>
                <a:gd name="connsiteY505" fmla="*/ 113734 h 114300"/>
                <a:gd name="connsiteX506" fmla="*/ 633376 w 847725"/>
                <a:gd name="connsiteY506" fmla="*/ 113974 h 114300"/>
                <a:gd name="connsiteX507" fmla="*/ 637542 w 847725"/>
                <a:gd name="connsiteY507" fmla="*/ 114014 h 114300"/>
                <a:gd name="connsiteX508" fmla="*/ 641348 w 847725"/>
                <a:gd name="connsiteY508" fmla="*/ 113894 h 114300"/>
                <a:gd name="connsiteX509" fmla="*/ 643031 w 847725"/>
                <a:gd name="connsiteY509" fmla="*/ 113774 h 114300"/>
                <a:gd name="connsiteX510" fmla="*/ 645215 w 847725"/>
                <a:gd name="connsiteY510" fmla="*/ 113613 h 114300"/>
                <a:gd name="connsiteX511" fmla="*/ 649482 w 847725"/>
                <a:gd name="connsiteY511" fmla="*/ 112952 h 114300"/>
                <a:gd name="connsiteX512" fmla="*/ 653869 w 847725"/>
                <a:gd name="connsiteY512" fmla="*/ 111990 h 114300"/>
                <a:gd name="connsiteX513" fmla="*/ 661802 w 847725"/>
                <a:gd name="connsiteY513" fmla="*/ 109687 h 114300"/>
                <a:gd name="connsiteX514" fmla="*/ 665488 w 847725"/>
                <a:gd name="connsiteY514" fmla="*/ 108325 h 114300"/>
                <a:gd name="connsiteX515" fmla="*/ 669554 w 847725"/>
                <a:gd name="connsiteY515" fmla="*/ 106542 h 114300"/>
                <a:gd name="connsiteX516" fmla="*/ 677046 w 847725"/>
                <a:gd name="connsiteY516" fmla="*/ 102555 h 114300"/>
                <a:gd name="connsiteX517" fmla="*/ 690628 w 847725"/>
                <a:gd name="connsiteY517" fmla="*/ 93481 h 114300"/>
                <a:gd name="connsiteX518" fmla="*/ 697199 w 847725"/>
                <a:gd name="connsiteY518" fmla="*/ 88733 h 114300"/>
                <a:gd name="connsiteX519" fmla="*/ 703669 w 847725"/>
                <a:gd name="connsiteY519" fmla="*/ 83585 h 114300"/>
                <a:gd name="connsiteX520" fmla="*/ 709238 w 847725"/>
                <a:gd name="connsiteY520" fmla="*/ 78376 h 114300"/>
                <a:gd name="connsiteX521" fmla="*/ 715468 w 847725"/>
                <a:gd name="connsiteY521" fmla="*/ 69662 h 114300"/>
                <a:gd name="connsiteX522" fmla="*/ 719014 w 847725"/>
                <a:gd name="connsiteY522" fmla="*/ 62331 h 114300"/>
                <a:gd name="connsiteX523" fmla="*/ 720156 w 847725"/>
                <a:gd name="connsiteY523" fmla="*/ 59506 h 114300"/>
                <a:gd name="connsiteX524" fmla="*/ 721438 w 847725"/>
                <a:gd name="connsiteY524" fmla="*/ 55940 h 114300"/>
                <a:gd name="connsiteX525" fmla="*/ 722319 w 847725"/>
                <a:gd name="connsiteY525" fmla="*/ 52996 h 114300"/>
                <a:gd name="connsiteX526" fmla="*/ 722742 w 847725"/>
                <a:gd name="connsiteY526" fmla="*/ 51291 h 114300"/>
                <a:gd name="connsiteX527" fmla="*/ 737975 w 847725"/>
                <a:gd name="connsiteY527" fmla="*/ 47814 h 114300"/>
                <a:gd name="connsiteX528" fmla="*/ 758096 w 847725"/>
                <a:gd name="connsiteY528" fmla="*/ 43642 h 114300"/>
                <a:gd name="connsiteX529" fmla="*/ 765019 w 847725"/>
                <a:gd name="connsiteY529" fmla="*/ 42445 h 114300"/>
                <a:gd name="connsiteX530" fmla="*/ 771409 w 847725"/>
                <a:gd name="connsiteY530" fmla="*/ 41624 h 114300"/>
                <a:gd name="connsiteX531" fmla="*/ 777499 w 847725"/>
                <a:gd name="connsiteY531" fmla="*/ 41003 h 114300"/>
                <a:gd name="connsiteX532" fmla="*/ 784890 w 847725"/>
                <a:gd name="connsiteY532" fmla="*/ 40562 h 114300"/>
                <a:gd name="connsiteX533" fmla="*/ 797931 w 847725"/>
                <a:gd name="connsiteY533" fmla="*/ 40242 h 114300"/>
                <a:gd name="connsiteX534" fmla="*/ 804341 w 847725"/>
                <a:gd name="connsiteY534" fmla="*/ 40202 h 114300"/>
                <a:gd name="connsiteX535" fmla="*/ 811351 w 847725"/>
                <a:gd name="connsiteY535" fmla="*/ 40417 h 114300"/>
                <a:gd name="connsiteX536" fmla="*/ 815079 w 847725"/>
                <a:gd name="connsiteY536" fmla="*/ 40863 h 114300"/>
                <a:gd name="connsiteX537" fmla="*/ 824150 w 847725"/>
                <a:gd name="connsiteY537" fmla="*/ 42939 h 114300"/>
                <a:gd name="connsiteX538" fmla="*/ 826737 w 847725"/>
                <a:gd name="connsiteY538" fmla="*/ 44028 h 114300"/>
                <a:gd name="connsiteX539" fmla="*/ 830321 w 847725"/>
                <a:gd name="connsiteY539" fmla="*/ 46173 h 114300"/>
                <a:gd name="connsiteX540" fmla="*/ 832927 w 847725"/>
                <a:gd name="connsiteY540" fmla="*/ 48275 h 114300"/>
                <a:gd name="connsiteX541" fmla="*/ 835648 w 847725"/>
                <a:gd name="connsiteY541" fmla="*/ 51173 h 114300"/>
                <a:gd name="connsiteX542" fmla="*/ 837848 w 847725"/>
                <a:gd name="connsiteY542" fmla="*/ 54461 h 114300"/>
                <a:gd name="connsiteX543" fmla="*/ 840037 w 847725"/>
                <a:gd name="connsiteY543" fmla="*/ 61216 h 114300"/>
                <a:gd name="connsiteX544" fmla="*/ 840639 w 847725"/>
                <a:gd name="connsiteY544" fmla="*/ 65242 h 114300"/>
                <a:gd name="connsiteX545" fmla="*/ 840880 w 847725"/>
                <a:gd name="connsiteY545" fmla="*/ 67345 h 114300"/>
                <a:gd name="connsiteX546" fmla="*/ 840982 w 847725"/>
                <a:gd name="connsiteY546" fmla="*/ 72321 h 114300"/>
                <a:gd name="connsiteX547" fmla="*/ 840639 w 847725"/>
                <a:gd name="connsiteY547" fmla="*/ 74577 h 114300"/>
                <a:gd name="connsiteX548" fmla="*/ 840044 w 847725"/>
                <a:gd name="connsiteY548" fmla="*/ 76742 h 114300"/>
                <a:gd name="connsiteX549" fmla="*/ 837592 w 847725"/>
                <a:gd name="connsiteY549" fmla="*/ 81512 h 114300"/>
                <a:gd name="connsiteX550" fmla="*/ 833248 w 847725"/>
                <a:gd name="connsiteY550" fmla="*/ 86416 h 114300"/>
                <a:gd name="connsiteX551" fmla="*/ 833728 w 847725"/>
                <a:gd name="connsiteY551" fmla="*/ 86015 h 114300"/>
                <a:gd name="connsiteX552" fmla="*/ 831625 w 847725"/>
                <a:gd name="connsiteY552" fmla="*/ 87798 h 114300"/>
                <a:gd name="connsiteX553" fmla="*/ 829461 w 847725"/>
                <a:gd name="connsiteY553" fmla="*/ 89381 h 114300"/>
                <a:gd name="connsiteX554" fmla="*/ 827398 w 847725"/>
                <a:gd name="connsiteY554" fmla="*/ 90723 h 114300"/>
                <a:gd name="connsiteX555" fmla="*/ 823808 w 847725"/>
                <a:gd name="connsiteY555" fmla="*/ 92748 h 114300"/>
                <a:gd name="connsiteX556" fmla="*/ 816205 w 847725"/>
                <a:gd name="connsiteY556" fmla="*/ 95371 h 114300"/>
                <a:gd name="connsiteX557" fmla="*/ 813075 w 847725"/>
                <a:gd name="connsiteY557" fmla="*/ 95771 h 114300"/>
                <a:gd name="connsiteX558" fmla="*/ 808596 w 847725"/>
                <a:gd name="connsiteY558" fmla="*/ 95693 h 114300"/>
                <a:gd name="connsiteX559" fmla="*/ 798387 w 847725"/>
                <a:gd name="connsiteY559" fmla="*/ 93464 h 114300"/>
                <a:gd name="connsiteX560" fmla="*/ 793214 w 847725"/>
                <a:gd name="connsiteY560" fmla="*/ 90743 h 114300"/>
                <a:gd name="connsiteX561" fmla="*/ 790302 w 847725"/>
                <a:gd name="connsiteY561" fmla="*/ 88138 h 114300"/>
                <a:gd name="connsiteX562" fmla="*/ 788896 w 847725"/>
                <a:gd name="connsiteY562" fmla="*/ 86235 h 114300"/>
                <a:gd name="connsiteX563" fmla="*/ 785428 w 847725"/>
                <a:gd name="connsiteY563" fmla="*/ 78186 h 114300"/>
                <a:gd name="connsiteX564" fmla="*/ 785262 w 847725"/>
                <a:gd name="connsiteY564" fmla="*/ 75309 h 114300"/>
                <a:gd name="connsiteX565" fmla="*/ 785764 w 847725"/>
                <a:gd name="connsiteY565" fmla="*/ 72612 h 114300"/>
                <a:gd name="connsiteX566" fmla="*/ 786765 w 847725"/>
                <a:gd name="connsiteY566" fmla="*/ 70481 h 114300"/>
                <a:gd name="connsiteX567" fmla="*/ 788510 w 847725"/>
                <a:gd name="connsiteY567" fmla="*/ 68489 h 114300"/>
                <a:gd name="connsiteX568" fmla="*/ 789386 w 847725"/>
                <a:gd name="connsiteY568" fmla="*/ 67912 h 114300"/>
                <a:gd name="connsiteX569" fmla="*/ 790092 w 847725"/>
                <a:gd name="connsiteY569" fmla="*/ 67657 h 114300"/>
                <a:gd name="connsiteX570" fmla="*/ 790980 w 847725"/>
                <a:gd name="connsiteY570" fmla="*/ 67634 h 114300"/>
                <a:gd name="connsiteX571" fmla="*/ 792092 w 847725"/>
                <a:gd name="connsiteY571" fmla="*/ 67870 h 114300"/>
                <a:gd name="connsiteX572" fmla="*/ 795266 w 847725"/>
                <a:gd name="connsiteY572" fmla="*/ 69228 h 114300"/>
                <a:gd name="connsiteX573" fmla="*/ 798087 w 847725"/>
                <a:gd name="connsiteY573" fmla="*/ 70853 h 114300"/>
                <a:gd name="connsiteX574" fmla="*/ 799844 w 847725"/>
                <a:gd name="connsiteY574" fmla="*/ 72362 h 114300"/>
                <a:gd name="connsiteX575" fmla="*/ 801777 w 847725"/>
                <a:gd name="connsiteY575" fmla="*/ 74777 h 114300"/>
                <a:gd name="connsiteX576" fmla="*/ 803800 w 847725"/>
                <a:gd name="connsiteY576" fmla="*/ 75198 h 114300"/>
                <a:gd name="connsiteX577" fmla="*/ 804221 w 847725"/>
                <a:gd name="connsiteY577" fmla="*/ 73174 h 114300"/>
                <a:gd name="connsiteX578" fmla="*/ 803019 w 847725"/>
                <a:gd name="connsiteY578" fmla="*/ 71672 h 114300"/>
                <a:gd name="connsiteX579" fmla="*/ 801837 w 847725"/>
                <a:gd name="connsiteY579" fmla="*/ 70230 h 114300"/>
                <a:gd name="connsiteX580" fmla="*/ 798151 w 847725"/>
                <a:gd name="connsiteY580" fmla="*/ 67425 h 114300"/>
                <a:gd name="connsiteX581" fmla="*/ 795827 w 847725"/>
                <a:gd name="connsiteY581" fmla="*/ 66283 h 114300"/>
                <a:gd name="connsiteX582" fmla="*/ 793443 w 847725"/>
                <a:gd name="connsiteY582" fmla="*/ 65242 h 114300"/>
                <a:gd name="connsiteX583" fmla="*/ 791560 w 847725"/>
                <a:gd name="connsiteY583" fmla="*/ 64741 h 114300"/>
                <a:gd name="connsiteX584" fmla="*/ 789357 w 847725"/>
                <a:gd name="connsiteY584" fmla="*/ 64781 h 114300"/>
                <a:gd name="connsiteX585" fmla="*/ 786332 w 847725"/>
                <a:gd name="connsiteY585" fmla="*/ 66363 h 114300"/>
                <a:gd name="connsiteX586" fmla="*/ 784770 w 847725"/>
                <a:gd name="connsiteY586" fmla="*/ 67925 h 114300"/>
                <a:gd name="connsiteX587" fmla="*/ 783508 w 847725"/>
                <a:gd name="connsiteY587" fmla="*/ 69728 h 114300"/>
                <a:gd name="connsiteX588" fmla="*/ 782586 w 847725"/>
                <a:gd name="connsiteY588" fmla="*/ 71812 h 114300"/>
                <a:gd name="connsiteX589" fmla="*/ 782025 w 847725"/>
                <a:gd name="connsiteY589" fmla="*/ 74055 h 114300"/>
                <a:gd name="connsiteX590" fmla="*/ 781945 w 847725"/>
                <a:gd name="connsiteY590" fmla="*/ 78663 h 114300"/>
                <a:gd name="connsiteX591" fmla="*/ 783247 w 847725"/>
                <a:gd name="connsiteY591" fmla="*/ 83270 h 114300"/>
                <a:gd name="connsiteX592" fmla="*/ 785291 w 847725"/>
                <a:gd name="connsiteY592" fmla="*/ 87637 h 114300"/>
                <a:gd name="connsiteX593" fmla="*/ 788095 w 847725"/>
                <a:gd name="connsiteY593" fmla="*/ 91523 h 114300"/>
                <a:gd name="connsiteX594" fmla="*/ 792442 w 847725"/>
                <a:gd name="connsiteY594" fmla="*/ 95069 h 114300"/>
                <a:gd name="connsiteX595" fmla="*/ 802618 w 847725"/>
                <a:gd name="connsiteY595" fmla="*/ 99055 h 114300"/>
                <a:gd name="connsiteX596" fmla="*/ 804541 w 847725"/>
                <a:gd name="connsiteY596" fmla="*/ 99436 h 114300"/>
                <a:gd name="connsiteX597" fmla="*/ 807967 w 847725"/>
                <a:gd name="connsiteY597" fmla="*/ 99997 h 114300"/>
                <a:gd name="connsiteX598" fmla="*/ 813315 w 847725"/>
                <a:gd name="connsiteY598" fmla="*/ 100258 h 114300"/>
                <a:gd name="connsiteX599" fmla="*/ 818143 w 847725"/>
                <a:gd name="connsiteY599" fmla="*/ 99617 h 114300"/>
                <a:gd name="connsiteX600" fmla="*/ 823131 w 847725"/>
                <a:gd name="connsiteY600" fmla="*/ 98114 h 114300"/>
                <a:gd name="connsiteX601" fmla="*/ 828319 w 847725"/>
                <a:gd name="connsiteY601" fmla="*/ 95710 h 114300"/>
                <a:gd name="connsiteX602" fmla="*/ 830423 w 847725"/>
                <a:gd name="connsiteY602" fmla="*/ 94468 h 114300"/>
                <a:gd name="connsiteX603" fmla="*/ 831885 w 847725"/>
                <a:gd name="connsiteY603" fmla="*/ 93567 h 114300"/>
                <a:gd name="connsiteX604" fmla="*/ 833909 w 847725"/>
                <a:gd name="connsiteY604" fmla="*/ 92125 h 114300"/>
                <a:gd name="connsiteX605" fmla="*/ 835491 w 847725"/>
                <a:gd name="connsiteY605" fmla="*/ 90843 h 114300"/>
                <a:gd name="connsiteX606" fmla="*/ 837534 w 847725"/>
                <a:gd name="connsiteY606" fmla="*/ 89080 h 114300"/>
                <a:gd name="connsiteX607" fmla="*/ 841039 w 847725"/>
                <a:gd name="connsiteY607" fmla="*/ 85153 h 114300"/>
                <a:gd name="connsiteX608" fmla="*/ 845547 w 847725"/>
                <a:gd name="connsiteY608" fmla="*/ 75678 h 114300"/>
                <a:gd name="connsiteX609" fmla="*/ 846088 w 847725"/>
                <a:gd name="connsiteY609" fmla="*/ 70690 h 114300"/>
                <a:gd name="connsiteX610" fmla="*/ 845887 w 847725"/>
                <a:gd name="connsiteY610" fmla="*/ 66724 h 114300"/>
                <a:gd name="connsiteX611" fmla="*/ 845307 w 847725"/>
                <a:gd name="connsiteY611" fmla="*/ 62096 h 114300"/>
                <a:gd name="connsiteX612" fmla="*/ 843063 w 847725"/>
                <a:gd name="connsiteY612" fmla="*/ 53723 h 114300"/>
                <a:gd name="connsiteX613" fmla="*/ 840920 w 847725"/>
                <a:gd name="connsiteY613" fmla="*/ 49697 h 114300"/>
                <a:gd name="connsiteX614" fmla="*/ 839217 w 847725"/>
                <a:gd name="connsiteY614" fmla="*/ 47533 h 114300"/>
                <a:gd name="connsiteX615" fmla="*/ 836973 w 847725"/>
                <a:gd name="connsiteY615" fmla="*/ 45069 h 114300"/>
                <a:gd name="connsiteX616" fmla="*/ 832987 w 847725"/>
                <a:gd name="connsiteY616" fmla="*/ 41844 h 114300"/>
                <a:gd name="connsiteX617" fmla="*/ 828380 w 847725"/>
                <a:gd name="connsiteY617" fmla="*/ 39160 h 114300"/>
                <a:gd name="connsiteX618" fmla="*/ 823792 w 847725"/>
                <a:gd name="connsiteY618" fmla="*/ 37477 h 114300"/>
                <a:gd name="connsiteX619" fmla="*/ 818183 w 847725"/>
                <a:gd name="connsiteY619" fmla="*/ 36195 h 114300"/>
                <a:gd name="connsiteX620" fmla="*/ 814377 w 847725"/>
                <a:gd name="connsiteY620" fmla="*/ 35614 h 114300"/>
                <a:gd name="connsiteX621" fmla="*/ 809790 w 847725"/>
                <a:gd name="connsiteY621" fmla="*/ 35233 h 114300"/>
                <a:gd name="connsiteX622" fmla="*/ 801176 w 847725"/>
                <a:gd name="connsiteY622" fmla="*/ 35073 h 114300"/>
                <a:gd name="connsiteX623" fmla="*/ 784790 w 847725"/>
                <a:gd name="connsiteY623" fmla="*/ 35433 h 114300"/>
                <a:gd name="connsiteX624" fmla="*/ 776957 w 847725"/>
                <a:gd name="connsiteY624" fmla="*/ 35894 h 114300"/>
                <a:gd name="connsiteX625" fmla="*/ 772750 w 847725"/>
                <a:gd name="connsiteY625" fmla="*/ 36315 h 114300"/>
                <a:gd name="connsiteX626" fmla="*/ 768604 w 847725"/>
                <a:gd name="connsiteY626" fmla="*/ 36795 h 114300"/>
                <a:gd name="connsiteX627" fmla="*/ 751817 w 847725"/>
                <a:gd name="connsiteY627" fmla="*/ 39700 h 114300"/>
                <a:gd name="connsiteX628" fmla="*/ 736112 w 847725"/>
                <a:gd name="connsiteY628" fmla="*/ 42985 h 114300"/>
                <a:gd name="connsiteX629" fmla="*/ 723801 w 847725"/>
                <a:gd name="connsiteY629" fmla="*/ 45806 h 114300"/>
                <a:gd name="connsiteX630" fmla="*/ 724402 w 847725"/>
                <a:gd name="connsiteY630" fmla="*/ 42397 h 114300"/>
                <a:gd name="connsiteX631" fmla="*/ 724202 w 847725"/>
                <a:gd name="connsiteY631" fmla="*/ 34224 h 114300"/>
                <a:gd name="connsiteX632" fmla="*/ 721638 w 847725"/>
                <a:gd name="connsiteY632" fmla="*/ 26412 h 114300"/>
                <a:gd name="connsiteX633" fmla="*/ 717751 w 847725"/>
                <a:gd name="connsiteY633" fmla="*/ 19400 h 114300"/>
                <a:gd name="connsiteX634" fmla="*/ 715287 w 847725"/>
                <a:gd name="connsiteY634" fmla="*/ 16416 h 114300"/>
                <a:gd name="connsiteX635" fmla="*/ 712283 w 847725"/>
                <a:gd name="connsiteY635" fmla="*/ 13571 h 114300"/>
                <a:gd name="connsiteX636" fmla="*/ 705612 w 847725"/>
                <a:gd name="connsiteY636" fmla="*/ 9645 h 114300"/>
                <a:gd name="connsiteX637" fmla="*/ 702186 w 847725"/>
                <a:gd name="connsiteY637" fmla="*/ 8603 h 114300"/>
                <a:gd name="connsiteX638" fmla="*/ 698581 w 847725"/>
                <a:gd name="connsiteY638" fmla="*/ 8203 h 114300"/>
                <a:gd name="connsiteX639" fmla="*/ 691930 w 847725"/>
                <a:gd name="connsiteY639" fmla="*/ 9244 h 114300"/>
                <a:gd name="connsiteX640" fmla="*/ 685259 w 847725"/>
                <a:gd name="connsiteY640" fmla="*/ 13391 h 114300"/>
                <a:gd name="connsiteX641" fmla="*/ 683076 w 847725"/>
                <a:gd name="connsiteY641" fmla="*/ 16716 h 114300"/>
                <a:gd name="connsiteX642" fmla="*/ 682174 w 847725"/>
                <a:gd name="connsiteY642" fmla="*/ 20162 h 114300"/>
                <a:gd name="connsiteX643" fmla="*/ 682154 w 847725"/>
                <a:gd name="connsiteY643" fmla="*/ 21965 h 114300"/>
                <a:gd name="connsiteX644" fmla="*/ 682535 w 847725"/>
                <a:gd name="connsiteY644" fmla="*/ 23888 h 114300"/>
                <a:gd name="connsiteX645" fmla="*/ 684018 w 847725"/>
                <a:gd name="connsiteY645" fmla="*/ 27293 h 114300"/>
                <a:gd name="connsiteX646" fmla="*/ 686241 w 847725"/>
                <a:gd name="connsiteY646" fmla="*/ 27754 h 114300"/>
                <a:gd name="connsiteX647" fmla="*/ 686922 w 847725"/>
                <a:gd name="connsiteY647" fmla="*/ 26772 h 114300"/>
                <a:gd name="connsiteX648" fmla="*/ 686682 w 847725"/>
                <a:gd name="connsiteY648" fmla="*/ 25550 h 114300"/>
                <a:gd name="connsiteX649" fmla="*/ 686090 w 847725"/>
                <a:gd name="connsiteY649" fmla="*/ 24342 h 114300"/>
                <a:gd name="connsiteX650" fmla="*/ 685420 w 847725"/>
                <a:gd name="connsiteY650" fmla="*/ 22365 h 114300"/>
                <a:gd name="connsiteX651" fmla="*/ 685340 w 847725"/>
                <a:gd name="connsiteY651" fmla="*/ 21804 h 114300"/>
                <a:gd name="connsiteX652" fmla="*/ 685372 w 847725"/>
                <a:gd name="connsiteY652" fmla="*/ 20364 h 114300"/>
                <a:gd name="connsiteX653" fmla="*/ 685659 w 847725"/>
                <a:gd name="connsiteY653" fmla="*/ 18972 h 114300"/>
                <a:gd name="connsiteX654" fmla="*/ 685620 w 847725"/>
                <a:gd name="connsiteY654" fmla="*/ 19060 h 114300"/>
                <a:gd name="connsiteX655" fmla="*/ 685663 w 847725"/>
                <a:gd name="connsiteY655" fmla="*/ 18960 h 114300"/>
                <a:gd name="connsiteX656" fmla="*/ 685761 w 847725"/>
                <a:gd name="connsiteY656" fmla="*/ 18659 h 114300"/>
                <a:gd name="connsiteX657" fmla="*/ 685671 w 847725"/>
                <a:gd name="connsiteY657" fmla="*/ 18942 h 114300"/>
                <a:gd name="connsiteX658" fmla="*/ 688278 w 847725"/>
                <a:gd name="connsiteY658" fmla="*/ 15154 h 114300"/>
                <a:gd name="connsiteX659" fmla="*/ 689527 w 847725"/>
                <a:gd name="connsiteY659" fmla="*/ 14272 h 114300"/>
                <a:gd name="connsiteX660" fmla="*/ 690830 w 847725"/>
                <a:gd name="connsiteY660" fmla="*/ 13545 h 114300"/>
                <a:gd name="connsiteX661" fmla="*/ 694588 w 847725"/>
                <a:gd name="connsiteY661" fmla="*/ 12352 h 114300"/>
                <a:gd name="connsiteX662" fmla="*/ 698650 w 847725"/>
                <a:gd name="connsiteY662" fmla="*/ 12105 h 114300"/>
                <a:gd name="connsiteX663" fmla="*/ 700542 w 847725"/>
                <a:gd name="connsiteY663" fmla="*/ 12370 h 114300"/>
                <a:gd name="connsiteX664" fmla="*/ 703102 w 847725"/>
                <a:gd name="connsiteY664" fmla="*/ 13110 h 114300"/>
                <a:gd name="connsiteX665" fmla="*/ 707348 w 847725"/>
                <a:gd name="connsiteY665" fmla="*/ 15307 h 114300"/>
                <a:gd name="connsiteX666" fmla="*/ 712200 w 847725"/>
                <a:gd name="connsiteY666" fmla="*/ 19674 h 114300"/>
                <a:gd name="connsiteX667" fmla="*/ 714424 w 847725"/>
                <a:gd name="connsiteY667" fmla="*/ 22667 h 114300"/>
                <a:gd name="connsiteX668" fmla="*/ 716612 w 847725"/>
                <a:gd name="connsiteY668" fmla="*/ 26660 h 114300"/>
                <a:gd name="connsiteX669" fmla="*/ 719392 w 847725"/>
                <a:gd name="connsiteY669" fmla="*/ 34577 h 114300"/>
                <a:gd name="connsiteX670" fmla="*/ 719693 w 847725"/>
                <a:gd name="connsiteY670" fmla="*/ 36850 h 114300"/>
                <a:gd name="connsiteX671" fmla="*/ 719693 w 847725"/>
                <a:gd name="connsiteY671" fmla="*/ 40036 h 114300"/>
                <a:gd name="connsiteX672" fmla="*/ 718992 w 847725"/>
                <a:gd name="connsiteY672" fmla="*/ 44963 h 114300"/>
                <a:gd name="connsiteX673" fmla="*/ 718592 w 847725"/>
                <a:gd name="connsiteY673" fmla="*/ 47044 h 114300"/>
                <a:gd name="connsiteX674" fmla="*/ 703879 w 847725"/>
                <a:gd name="connsiteY674" fmla="*/ 50859 h 114300"/>
                <a:gd name="connsiteX675" fmla="*/ 692580 w 847725"/>
                <a:gd name="connsiteY675" fmla="*/ 53683 h 114300"/>
                <a:gd name="connsiteX676" fmla="*/ 686691 w 847725"/>
                <a:gd name="connsiteY676" fmla="*/ 55126 h 114300"/>
                <a:gd name="connsiteX677" fmla="*/ 680391 w 847725"/>
                <a:gd name="connsiteY677" fmla="*/ 56437 h 114300"/>
                <a:gd name="connsiteX678" fmla="*/ 679657 w 847725"/>
                <a:gd name="connsiteY678" fmla="*/ 56445 h 114300"/>
                <a:gd name="connsiteX679" fmla="*/ 678274 w 847725"/>
                <a:gd name="connsiteY679" fmla="*/ 56425 h 114300"/>
                <a:gd name="connsiteX680" fmla="*/ 675092 w 847725"/>
                <a:gd name="connsiteY680" fmla="*/ 56246 h 114300"/>
                <a:gd name="connsiteX681" fmla="*/ 671964 w 847725"/>
                <a:gd name="connsiteY681" fmla="*/ 55824 h 114300"/>
                <a:gd name="connsiteX682" fmla="*/ 668679 w 847725"/>
                <a:gd name="connsiteY682" fmla="*/ 55143 h 114300"/>
                <a:gd name="connsiteX683" fmla="*/ 662449 w 847725"/>
                <a:gd name="connsiteY683" fmla="*/ 53360 h 114300"/>
                <a:gd name="connsiteX684" fmla="*/ 649685 w 847725"/>
                <a:gd name="connsiteY684" fmla="*/ 49220 h 114300"/>
                <a:gd name="connsiteX685" fmla="*/ 642557 w 847725"/>
                <a:gd name="connsiteY685" fmla="*/ 46308 h 114300"/>
                <a:gd name="connsiteX686" fmla="*/ 635666 w 847725"/>
                <a:gd name="connsiteY686" fmla="*/ 43284 h 114300"/>
                <a:gd name="connsiteX687" fmla="*/ 628275 w 847725"/>
                <a:gd name="connsiteY687" fmla="*/ 39938 h 114300"/>
                <a:gd name="connsiteX688" fmla="*/ 620362 w 847725"/>
                <a:gd name="connsiteY688" fmla="*/ 36713 h 114300"/>
                <a:gd name="connsiteX689" fmla="*/ 613231 w 847725"/>
                <a:gd name="connsiteY689" fmla="*/ 33929 h 114300"/>
                <a:gd name="connsiteX690" fmla="*/ 611448 w 847725"/>
                <a:gd name="connsiteY690" fmla="*/ 33127 h 114300"/>
                <a:gd name="connsiteX691" fmla="*/ 610005 w 847725"/>
                <a:gd name="connsiteY691" fmla="*/ 32486 h 114300"/>
                <a:gd name="connsiteX692" fmla="*/ 606359 w 847725"/>
                <a:gd name="connsiteY692" fmla="*/ 30683 h 114300"/>
                <a:gd name="connsiteX693" fmla="*/ 591696 w 847725"/>
                <a:gd name="connsiteY693" fmla="*/ 22811 h 114300"/>
                <a:gd name="connsiteX694" fmla="*/ 576672 w 847725"/>
                <a:gd name="connsiteY694" fmla="*/ 16200 h 114300"/>
                <a:gd name="connsiteX695" fmla="*/ 561147 w 847725"/>
                <a:gd name="connsiteY695" fmla="*/ 10732 h 114300"/>
                <a:gd name="connsiteX696" fmla="*/ 557401 w 847725"/>
                <a:gd name="connsiteY696" fmla="*/ 9730 h 114300"/>
                <a:gd name="connsiteX697" fmla="*/ 553274 w 847725"/>
                <a:gd name="connsiteY697" fmla="*/ 8849 h 114300"/>
                <a:gd name="connsiteX698" fmla="*/ 545101 w 847725"/>
                <a:gd name="connsiteY698" fmla="*/ 7767 h 114300"/>
                <a:gd name="connsiteX699" fmla="*/ 528434 w 847725"/>
                <a:gd name="connsiteY699" fmla="*/ 7146 h 114300"/>
                <a:gd name="connsiteX700" fmla="*/ 520562 w 847725"/>
                <a:gd name="connsiteY700" fmla="*/ 7406 h 114300"/>
                <a:gd name="connsiteX701" fmla="*/ 512248 w 847725"/>
                <a:gd name="connsiteY701" fmla="*/ 8167 h 114300"/>
                <a:gd name="connsiteX702" fmla="*/ 496363 w 847725"/>
                <a:gd name="connsiteY702" fmla="*/ 10651 h 114300"/>
                <a:gd name="connsiteX703" fmla="*/ 480698 w 847725"/>
                <a:gd name="connsiteY703" fmla="*/ 14698 h 114300"/>
                <a:gd name="connsiteX704" fmla="*/ 473065 w 847725"/>
                <a:gd name="connsiteY704" fmla="*/ 17342 h 114300"/>
                <a:gd name="connsiteX705" fmla="*/ 465533 w 847725"/>
                <a:gd name="connsiteY705" fmla="*/ 20788 h 114300"/>
                <a:gd name="connsiteX706" fmla="*/ 457180 w 847725"/>
                <a:gd name="connsiteY706" fmla="*/ 25776 h 114300"/>
                <a:gd name="connsiteX707" fmla="*/ 452953 w 847725"/>
                <a:gd name="connsiteY707" fmla="*/ 29241 h 114300"/>
                <a:gd name="connsiteX708" fmla="*/ 449327 w 847725"/>
                <a:gd name="connsiteY708" fmla="*/ 32787 h 114300"/>
                <a:gd name="connsiteX709" fmla="*/ 442737 w 847725"/>
                <a:gd name="connsiteY709" fmla="*/ 39518 h 114300"/>
                <a:gd name="connsiteX710" fmla="*/ 439532 w 847725"/>
                <a:gd name="connsiteY710" fmla="*/ 42643 h 114300"/>
                <a:gd name="connsiteX711" fmla="*/ 439358 w 847725"/>
                <a:gd name="connsiteY711" fmla="*/ 42810 h 114300"/>
                <a:gd name="connsiteX712" fmla="*/ 437832 w 847725"/>
                <a:gd name="connsiteY712" fmla="*/ 44068 h 114300"/>
                <a:gd name="connsiteX713" fmla="*/ 432343 w 847725"/>
                <a:gd name="connsiteY713" fmla="*/ 49978 h 114300"/>
                <a:gd name="connsiteX714" fmla="*/ 427556 w 847725"/>
                <a:gd name="connsiteY714" fmla="*/ 56128 h 114300"/>
                <a:gd name="connsiteX715" fmla="*/ 425492 w 847725"/>
                <a:gd name="connsiteY715" fmla="*/ 59373 h 114300"/>
                <a:gd name="connsiteX716" fmla="*/ 423769 w 847725"/>
                <a:gd name="connsiteY716" fmla="*/ 62898 h 114300"/>
                <a:gd name="connsiteX717" fmla="*/ 423528 w 847725"/>
                <a:gd name="connsiteY717" fmla="*/ 63533 h 114300"/>
                <a:gd name="connsiteX718" fmla="*/ 421150 w 847725"/>
                <a:gd name="connsiteY718" fmla="*/ 59807 h 114300"/>
                <a:gd name="connsiteX719" fmla="*/ 415722 w 847725"/>
                <a:gd name="connsiteY719" fmla="*/ 53617 h 114300"/>
                <a:gd name="connsiteX720" fmla="*/ 410954 w 847725"/>
                <a:gd name="connsiteY720" fmla="*/ 49150 h 114300"/>
                <a:gd name="connsiteX721" fmla="*/ 407807 w 847725"/>
                <a:gd name="connsiteY721" fmla="*/ 46493 h 114300"/>
                <a:gd name="connsiteX722" fmla="*/ 404441 w 847725"/>
                <a:gd name="connsiteY722" fmla="*/ 41850 h 114300"/>
                <a:gd name="connsiteX723" fmla="*/ 399874 w 847725"/>
                <a:gd name="connsiteY723" fmla="*/ 36522 h 114300"/>
                <a:gd name="connsiteX724" fmla="*/ 387654 w 847725"/>
                <a:gd name="connsiteY724" fmla="*/ 27908 h 114300"/>
                <a:gd name="connsiteX725" fmla="*/ 372550 w 847725"/>
                <a:gd name="connsiteY725" fmla="*/ 22860 h 114300"/>
                <a:gd name="connsiteX726" fmla="*/ 364877 w 847725"/>
                <a:gd name="connsiteY726" fmla="*/ 20857 h 114300"/>
                <a:gd name="connsiteX727" fmla="*/ 357466 w 847725"/>
                <a:gd name="connsiteY727" fmla="*/ 18853 h 114300"/>
                <a:gd name="connsiteX728" fmla="*/ 350134 w 847725"/>
                <a:gd name="connsiteY728" fmla="*/ 17030 h 114300"/>
                <a:gd name="connsiteX729" fmla="*/ 342241 w 847725"/>
                <a:gd name="connsiteY729" fmla="*/ 15548 h 114300"/>
                <a:gd name="connsiteX730" fmla="*/ 333888 w 847725"/>
                <a:gd name="connsiteY730" fmla="*/ 14226 h 114300"/>
                <a:gd name="connsiteX731" fmla="*/ 326055 w 847725"/>
                <a:gd name="connsiteY731" fmla="*/ 13465 h 114300"/>
                <a:gd name="connsiteX732" fmla="*/ 317782 w 847725"/>
                <a:gd name="connsiteY732" fmla="*/ 12964 h 114300"/>
                <a:gd name="connsiteX733" fmla="*/ 309569 w 847725"/>
                <a:gd name="connsiteY733" fmla="*/ 13244 h 114300"/>
                <a:gd name="connsiteX734" fmla="*/ 300995 w 847725"/>
                <a:gd name="connsiteY734" fmla="*/ 14025 h 114300"/>
                <a:gd name="connsiteX735" fmla="*/ 292902 w 847725"/>
                <a:gd name="connsiteY735" fmla="*/ 15227 h 114300"/>
                <a:gd name="connsiteX736" fmla="*/ 284428 w 847725"/>
                <a:gd name="connsiteY736" fmla="*/ 17090 h 114300"/>
                <a:gd name="connsiteX737" fmla="*/ 276696 w 847725"/>
                <a:gd name="connsiteY737" fmla="*/ 19174 h 114300"/>
                <a:gd name="connsiteX738" fmla="*/ 269344 w 847725"/>
                <a:gd name="connsiteY738" fmla="*/ 21477 h 114300"/>
                <a:gd name="connsiteX739" fmla="*/ 261131 w 847725"/>
                <a:gd name="connsiteY739" fmla="*/ 24062 h 114300"/>
                <a:gd name="connsiteX740" fmla="*/ 245886 w 847725"/>
                <a:gd name="connsiteY740" fmla="*/ 29370 h 114300"/>
                <a:gd name="connsiteX741" fmla="*/ 230422 w 847725"/>
                <a:gd name="connsiteY741" fmla="*/ 35600 h 114300"/>
                <a:gd name="connsiteX742" fmla="*/ 217240 w 847725"/>
                <a:gd name="connsiteY742" fmla="*/ 42010 h 114300"/>
                <a:gd name="connsiteX743" fmla="*/ 211030 w 847725"/>
                <a:gd name="connsiteY743" fmla="*/ 45396 h 114300"/>
                <a:gd name="connsiteX744" fmla="*/ 205153 w 847725"/>
                <a:gd name="connsiteY744" fmla="*/ 48425 h 114300"/>
                <a:gd name="connsiteX745" fmla="*/ 201975 w 847725"/>
                <a:gd name="connsiteY745" fmla="*/ 49782 h 114300"/>
                <a:gd name="connsiteX746" fmla="*/ 197588 w 847725"/>
                <a:gd name="connsiteY746" fmla="*/ 51465 h 114300"/>
                <a:gd name="connsiteX747" fmla="*/ 190434 w 847725"/>
                <a:gd name="connsiteY747" fmla="*/ 53473 h 114300"/>
                <a:gd name="connsiteX748" fmla="*/ 182364 w 847725"/>
                <a:gd name="connsiteY748" fmla="*/ 54310 h 114300"/>
                <a:gd name="connsiteX749" fmla="*/ 174468 w 847725"/>
                <a:gd name="connsiteY749" fmla="*/ 54047 h 114300"/>
                <a:gd name="connsiteX750" fmla="*/ 168922 w 847725"/>
                <a:gd name="connsiteY750" fmla="*/ 53228 h 114300"/>
                <a:gd name="connsiteX751" fmla="*/ 163802 w 847725"/>
                <a:gd name="connsiteY751" fmla="*/ 51787 h 114300"/>
                <a:gd name="connsiteX752" fmla="*/ 158992 w 847725"/>
                <a:gd name="connsiteY752" fmla="*/ 49855 h 114300"/>
                <a:gd name="connsiteX753" fmla="*/ 156865 w 847725"/>
                <a:gd name="connsiteY753" fmla="*/ 48769 h 114300"/>
                <a:gd name="connsiteX754" fmla="*/ 155103 w 847725"/>
                <a:gd name="connsiteY754" fmla="*/ 47908 h 114300"/>
                <a:gd name="connsiteX755" fmla="*/ 152778 w 847725"/>
                <a:gd name="connsiteY755" fmla="*/ 46906 h 114300"/>
                <a:gd name="connsiteX756" fmla="*/ 145126 w 847725"/>
                <a:gd name="connsiteY756" fmla="*/ 43961 h 114300"/>
                <a:gd name="connsiteX757" fmla="*/ 137414 w 847725"/>
                <a:gd name="connsiteY757" fmla="*/ 40916 h 114300"/>
                <a:gd name="connsiteX758" fmla="*/ 133157 w 847725"/>
                <a:gd name="connsiteY758" fmla="*/ 39319 h 114300"/>
                <a:gd name="connsiteX759" fmla="*/ 135408 w 847725"/>
                <a:gd name="connsiteY759" fmla="*/ 29393 h 114300"/>
                <a:gd name="connsiteX760" fmla="*/ 136787 w 847725"/>
                <a:gd name="connsiteY760" fmla="*/ 26111 h 114300"/>
                <a:gd name="connsiteX761" fmla="*/ 139061 w 847725"/>
                <a:gd name="connsiteY761" fmla="*/ 22055 h 114300"/>
                <a:gd name="connsiteX762" fmla="*/ 140533 w 847725"/>
                <a:gd name="connsiteY762" fmla="*/ 20202 h 114300"/>
                <a:gd name="connsiteX763" fmla="*/ 142884 w 847725"/>
                <a:gd name="connsiteY763" fmla="*/ 17904 h 114300"/>
                <a:gd name="connsiteX764" fmla="*/ 146503 w 847725"/>
                <a:gd name="connsiteY764" fmla="*/ 15422 h 114300"/>
                <a:gd name="connsiteX765" fmla="*/ 148829 w 847725"/>
                <a:gd name="connsiteY765" fmla="*/ 14636 h 114300"/>
                <a:gd name="connsiteX766" fmla="*/ 151060 w 847725"/>
                <a:gd name="connsiteY766" fmla="*/ 14533 h 114300"/>
                <a:gd name="connsiteX767" fmla="*/ 153690 w 847725"/>
                <a:gd name="connsiteY767" fmla="*/ 15119 h 114300"/>
                <a:gd name="connsiteX768" fmla="*/ 158107 w 847725"/>
                <a:gd name="connsiteY768" fmla="*/ 17522 h 114300"/>
                <a:gd name="connsiteX769" fmla="*/ 161809 w 847725"/>
                <a:gd name="connsiteY769" fmla="*/ 20940 h 114300"/>
                <a:gd name="connsiteX770" fmla="*/ 163908 w 847725"/>
                <a:gd name="connsiteY770" fmla="*/ 24221 h 114300"/>
                <a:gd name="connsiteX771" fmla="*/ 163831 w 847725"/>
                <a:gd name="connsiteY771" fmla="*/ 24048 h 114300"/>
                <a:gd name="connsiteX772" fmla="*/ 163944 w 847725"/>
                <a:gd name="connsiteY772" fmla="*/ 24288 h 114300"/>
                <a:gd name="connsiteX773" fmla="*/ 164031 w 847725"/>
                <a:gd name="connsiteY773" fmla="*/ 24449 h 114300"/>
                <a:gd name="connsiteX774" fmla="*/ 163979 w 847725"/>
                <a:gd name="connsiteY774" fmla="*/ 24362 h 114300"/>
                <a:gd name="connsiteX775" fmla="*/ 165844 w 847725"/>
                <a:gd name="connsiteY775" fmla="*/ 29760 h 114300"/>
                <a:gd name="connsiteX776" fmla="*/ 166054 w 847725"/>
                <a:gd name="connsiteY776" fmla="*/ 32902 h 114300"/>
                <a:gd name="connsiteX777" fmla="*/ 167841 w 847725"/>
                <a:gd name="connsiteY777" fmla="*/ 34479 h 114300"/>
                <a:gd name="connsiteX778" fmla="*/ 169420 w 847725"/>
                <a:gd name="connsiteY778" fmla="*/ 32722 h 114300"/>
                <a:gd name="connsiteX779" fmla="*/ 169299 w 847725"/>
                <a:gd name="connsiteY779" fmla="*/ 30238 h 114300"/>
                <a:gd name="connsiteX780" fmla="*/ 168918 w 847725"/>
                <a:gd name="connsiteY780" fmla="*/ 28054 h 114300"/>
                <a:gd name="connsiteX781" fmla="*/ 167095 w 847725"/>
                <a:gd name="connsiteY781" fmla="*/ 22966 h 114300"/>
                <a:gd name="connsiteX782" fmla="*/ 164652 w 847725"/>
                <a:gd name="connsiteY782" fmla="*/ 18880 h 114300"/>
                <a:gd name="connsiteX783" fmla="*/ 160525 w 847725"/>
                <a:gd name="connsiteY783" fmla="*/ 14814 h 114300"/>
                <a:gd name="connsiteX784" fmla="*/ 152692 w 847725"/>
                <a:gd name="connsiteY784" fmla="*/ 10927 h 114300"/>
                <a:gd name="connsiteX785" fmla="*/ 150248 w 847725"/>
                <a:gd name="connsiteY785" fmla="*/ 10647 h 114300"/>
                <a:gd name="connsiteX786" fmla="*/ 147985 w 847725"/>
                <a:gd name="connsiteY786" fmla="*/ 10867 h 114300"/>
                <a:gd name="connsiteX787" fmla="*/ 145761 w 847725"/>
                <a:gd name="connsiteY787" fmla="*/ 11468 h 114300"/>
                <a:gd name="connsiteX788" fmla="*/ 142836 w 847725"/>
                <a:gd name="connsiteY788" fmla="*/ 12991 h 114300"/>
                <a:gd name="connsiteX789" fmla="*/ 138770 w 847725"/>
                <a:gd name="connsiteY789" fmla="*/ 16196 h 114300"/>
                <a:gd name="connsiteX790" fmla="*/ 135485 w 847725"/>
                <a:gd name="connsiteY790" fmla="*/ 20042 h 114300"/>
                <a:gd name="connsiteX791" fmla="*/ 128820 w 847725"/>
                <a:gd name="connsiteY791" fmla="*/ 37749 h 114300"/>
                <a:gd name="connsiteX792" fmla="*/ 122630 w 847725"/>
                <a:gd name="connsiteY792" fmla="*/ 35708 h 114300"/>
                <a:gd name="connsiteX793" fmla="*/ 115078 w 847725"/>
                <a:gd name="connsiteY793" fmla="*/ 33585 h 114300"/>
                <a:gd name="connsiteX794" fmla="*/ 107666 w 847725"/>
                <a:gd name="connsiteY794" fmla="*/ 32243 h 114300"/>
                <a:gd name="connsiteX795" fmla="*/ 99072 w 847725"/>
                <a:gd name="connsiteY795" fmla="*/ 30941 h 114300"/>
                <a:gd name="connsiteX796" fmla="*/ 91540 w 847725"/>
                <a:gd name="connsiteY796" fmla="*/ 29739 h 114300"/>
                <a:gd name="connsiteX797" fmla="*/ 87614 w 847725"/>
                <a:gd name="connsiteY797" fmla="*/ 29218 h 114300"/>
                <a:gd name="connsiteX798" fmla="*/ 82926 w 847725"/>
                <a:gd name="connsiteY798" fmla="*/ 28918 h 114300"/>
                <a:gd name="connsiteX799" fmla="*/ 75414 w 847725"/>
                <a:gd name="connsiteY799" fmla="*/ 29118 h 114300"/>
                <a:gd name="connsiteX800" fmla="*/ 67181 w 847725"/>
                <a:gd name="connsiteY800" fmla="*/ 29658 h 114300"/>
                <a:gd name="connsiteX801" fmla="*/ 58446 w 847725"/>
                <a:gd name="connsiteY801" fmla="*/ 30460 h 114300"/>
                <a:gd name="connsiteX802" fmla="*/ 50634 w 847725"/>
                <a:gd name="connsiteY802" fmla="*/ 31822 h 114300"/>
                <a:gd name="connsiteX803" fmla="*/ 42941 w 847725"/>
                <a:gd name="connsiteY803" fmla="*/ 33985 h 114300"/>
                <a:gd name="connsiteX804" fmla="*/ 35770 w 847725"/>
                <a:gd name="connsiteY804" fmla="*/ 36469 h 114300"/>
                <a:gd name="connsiteX805" fmla="*/ 27897 w 847725"/>
                <a:gd name="connsiteY805" fmla="*/ 39414 h 114300"/>
                <a:gd name="connsiteX806" fmla="*/ 23090 w 847725"/>
                <a:gd name="connsiteY806" fmla="*/ 41537 h 114300"/>
                <a:gd name="connsiteX807" fmla="*/ 18502 w 847725"/>
                <a:gd name="connsiteY807" fmla="*/ 44202 h 114300"/>
                <a:gd name="connsiteX808" fmla="*/ 15057 w 847725"/>
                <a:gd name="connsiteY808" fmla="*/ 46986 h 114300"/>
                <a:gd name="connsiteX809" fmla="*/ 11471 w 847725"/>
                <a:gd name="connsiteY809" fmla="*/ 51373 h 114300"/>
                <a:gd name="connsiteX810" fmla="*/ 9087 w 847725"/>
                <a:gd name="connsiteY810" fmla="*/ 56201 h 114300"/>
                <a:gd name="connsiteX811" fmla="*/ 7925 w 847725"/>
                <a:gd name="connsiteY811" fmla="*/ 60508 h 114300"/>
                <a:gd name="connsiteX812" fmla="*/ 7184 w 847725"/>
                <a:gd name="connsiteY812" fmla="*/ 65796 h 114300"/>
                <a:gd name="connsiteX813" fmla="*/ 7144 w 847725"/>
                <a:gd name="connsiteY813" fmla="*/ 68220 h 114300"/>
                <a:gd name="connsiteX814" fmla="*/ 7144 w 847725"/>
                <a:gd name="connsiteY814" fmla="*/ 69602 h 114300"/>
                <a:gd name="connsiteX815" fmla="*/ 7344 w 847725"/>
                <a:gd name="connsiteY815" fmla="*/ 75111 h 114300"/>
                <a:gd name="connsiteX816" fmla="*/ 9869 w 847725"/>
                <a:gd name="connsiteY816" fmla="*/ 86008 h 114300"/>
                <a:gd name="connsiteX817" fmla="*/ 12012 w 847725"/>
                <a:gd name="connsiteY817" fmla="*/ 90075 h 114300"/>
                <a:gd name="connsiteX818" fmla="*/ 15097 w 847725"/>
                <a:gd name="connsiteY818" fmla="*/ 93781 h 114300"/>
                <a:gd name="connsiteX819" fmla="*/ 18543 w 847725"/>
                <a:gd name="connsiteY819" fmla="*/ 97006 h 114300"/>
                <a:gd name="connsiteX820" fmla="*/ 22569 w 847725"/>
                <a:gd name="connsiteY820" fmla="*/ 99090 h 114300"/>
                <a:gd name="connsiteX821" fmla="*/ 403653 w 847725"/>
                <a:gd name="connsiteY821" fmla="*/ 97075 h 114300"/>
                <a:gd name="connsiteX822" fmla="*/ 403460 w 847725"/>
                <a:gd name="connsiteY822" fmla="*/ 97175 h 114300"/>
                <a:gd name="connsiteX823" fmla="*/ 403492 w 847725"/>
                <a:gd name="connsiteY823" fmla="*/ 97144 h 114300"/>
                <a:gd name="connsiteX824" fmla="*/ 403485 w 847725"/>
                <a:gd name="connsiteY824" fmla="*/ 97148 h 114300"/>
                <a:gd name="connsiteX825" fmla="*/ 403444 w 847725"/>
                <a:gd name="connsiteY825" fmla="*/ 97183 h 114300"/>
                <a:gd name="connsiteX826" fmla="*/ 403157 w 847725"/>
                <a:gd name="connsiteY826" fmla="*/ 97323 h 114300"/>
                <a:gd name="connsiteX827" fmla="*/ 403485 w 847725"/>
                <a:gd name="connsiteY827" fmla="*/ 97148 h 114300"/>
                <a:gd name="connsiteX828" fmla="*/ 402849 w 847725"/>
                <a:gd name="connsiteY828" fmla="*/ 97845 h 114300"/>
                <a:gd name="connsiteX829" fmla="*/ 402642 w 847725"/>
                <a:gd name="connsiteY829" fmla="*/ 98149 h 114300"/>
                <a:gd name="connsiteX830" fmla="*/ 402651 w 847725"/>
                <a:gd name="connsiteY830" fmla="*/ 98120 h 114300"/>
                <a:gd name="connsiteX831" fmla="*/ 402650 w 847725"/>
                <a:gd name="connsiteY831" fmla="*/ 98121 h 114300"/>
                <a:gd name="connsiteX832" fmla="*/ 402641 w 847725"/>
                <a:gd name="connsiteY832" fmla="*/ 98150 h 114300"/>
                <a:gd name="connsiteX833" fmla="*/ 402556 w 847725"/>
                <a:gd name="connsiteY833" fmla="*/ 98264 h 114300"/>
                <a:gd name="connsiteX834" fmla="*/ 715406 w 847725"/>
                <a:gd name="connsiteY834" fmla="*/ 58003 h 114300"/>
                <a:gd name="connsiteX835" fmla="*/ 714745 w 847725"/>
                <a:gd name="connsiteY835" fmla="*/ 59546 h 114300"/>
                <a:gd name="connsiteX836" fmla="*/ 713883 w 847725"/>
                <a:gd name="connsiteY836" fmla="*/ 61589 h 114300"/>
                <a:gd name="connsiteX837" fmla="*/ 708847 w 847725"/>
                <a:gd name="connsiteY837" fmla="*/ 70834 h 114300"/>
                <a:gd name="connsiteX838" fmla="*/ 701404 w 847725"/>
                <a:gd name="connsiteY838" fmla="*/ 78876 h 114300"/>
                <a:gd name="connsiteX839" fmla="*/ 698378 w 847725"/>
                <a:gd name="connsiteY839" fmla="*/ 81401 h 114300"/>
                <a:gd name="connsiteX840" fmla="*/ 694031 w 847725"/>
                <a:gd name="connsiteY840" fmla="*/ 84726 h 114300"/>
                <a:gd name="connsiteX841" fmla="*/ 685337 w 847725"/>
                <a:gd name="connsiteY841" fmla="*/ 90956 h 114300"/>
                <a:gd name="connsiteX842" fmla="*/ 677565 w 847725"/>
                <a:gd name="connsiteY842" fmla="*/ 96225 h 114300"/>
                <a:gd name="connsiteX843" fmla="*/ 672637 w 847725"/>
                <a:gd name="connsiteY843" fmla="*/ 99209 h 114300"/>
                <a:gd name="connsiteX844" fmla="*/ 668697 w 847725"/>
                <a:gd name="connsiteY844" fmla="*/ 101341 h 114300"/>
                <a:gd name="connsiteX845" fmla="*/ 663883 w 847725"/>
                <a:gd name="connsiteY845" fmla="*/ 103456 h 114300"/>
                <a:gd name="connsiteX846" fmla="*/ 661499 w 847725"/>
                <a:gd name="connsiteY846" fmla="*/ 104377 h 114300"/>
                <a:gd name="connsiteX847" fmla="*/ 658174 w 847725"/>
                <a:gd name="connsiteY847" fmla="*/ 105499 h 114300"/>
                <a:gd name="connsiteX848" fmla="*/ 656090 w 847725"/>
                <a:gd name="connsiteY848" fmla="*/ 106120 h 114300"/>
                <a:gd name="connsiteX849" fmla="*/ 653627 w 847725"/>
                <a:gd name="connsiteY849" fmla="*/ 106801 h 114300"/>
                <a:gd name="connsiteX850" fmla="*/ 650642 w 847725"/>
                <a:gd name="connsiteY850" fmla="*/ 107523 h 114300"/>
                <a:gd name="connsiteX851" fmla="*/ 647939 w 847725"/>
                <a:gd name="connsiteY851" fmla="*/ 108065 h 114300"/>
                <a:gd name="connsiteX852" fmla="*/ 643751 w 847725"/>
                <a:gd name="connsiteY852" fmla="*/ 108584 h 114300"/>
                <a:gd name="connsiteX853" fmla="*/ 641166 w 847725"/>
                <a:gd name="connsiteY853" fmla="*/ 108784 h 114300"/>
                <a:gd name="connsiteX854" fmla="*/ 638783 w 847725"/>
                <a:gd name="connsiteY854" fmla="*/ 108844 h 114300"/>
                <a:gd name="connsiteX855" fmla="*/ 634015 w 847725"/>
                <a:gd name="connsiteY855" fmla="*/ 108884 h 114300"/>
                <a:gd name="connsiteX856" fmla="*/ 630264 w 847725"/>
                <a:gd name="connsiteY856" fmla="*/ 108704 h 114300"/>
                <a:gd name="connsiteX857" fmla="*/ 627084 w 847725"/>
                <a:gd name="connsiteY857" fmla="*/ 108344 h 114300"/>
                <a:gd name="connsiteX858" fmla="*/ 623899 w 847725"/>
                <a:gd name="connsiteY858" fmla="*/ 107843 h 114300"/>
                <a:gd name="connsiteX859" fmla="*/ 617068 w 847725"/>
                <a:gd name="connsiteY859" fmla="*/ 106420 h 114300"/>
                <a:gd name="connsiteX860" fmla="*/ 610016 w 847725"/>
                <a:gd name="connsiteY860" fmla="*/ 104598 h 114300"/>
                <a:gd name="connsiteX861" fmla="*/ 603720 w 847725"/>
                <a:gd name="connsiteY861" fmla="*/ 102544 h 114300"/>
                <a:gd name="connsiteX862" fmla="*/ 596915 w 847725"/>
                <a:gd name="connsiteY862" fmla="*/ 99610 h 114300"/>
                <a:gd name="connsiteX863" fmla="*/ 589784 w 847725"/>
                <a:gd name="connsiteY863" fmla="*/ 96024 h 114300"/>
                <a:gd name="connsiteX864" fmla="*/ 583714 w 847725"/>
                <a:gd name="connsiteY864" fmla="*/ 92899 h 114300"/>
                <a:gd name="connsiteX865" fmla="*/ 580028 w 847725"/>
                <a:gd name="connsiteY865" fmla="*/ 90775 h 114300"/>
                <a:gd name="connsiteX866" fmla="*/ 576906 w 847725"/>
                <a:gd name="connsiteY866" fmla="*/ 88778 h 114300"/>
                <a:gd name="connsiteX867" fmla="*/ 575360 w 847725"/>
                <a:gd name="connsiteY867" fmla="*/ 87690 h 114300"/>
                <a:gd name="connsiteX868" fmla="*/ 573277 w 847725"/>
                <a:gd name="connsiteY868" fmla="*/ 86048 h 114300"/>
                <a:gd name="connsiteX869" fmla="*/ 569571 w 847725"/>
                <a:gd name="connsiteY869" fmla="*/ 82903 h 114300"/>
                <a:gd name="connsiteX870" fmla="*/ 566446 w 847725"/>
                <a:gd name="connsiteY870" fmla="*/ 79738 h 114300"/>
                <a:gd name="connsiteX871" fmla="*/ 563537 w 847725"/>
                <a:gd name="connsiteY871" fmla="*/ 76491 h 114300"/>
                <a:gd name="connsiteX872" fmla="*/ 563530 w 847725"/>
                <a:gd name="connsiteY872" fmla="*/ 76482 h 114300"/>
                <a:gd name="connsiteX873" fmla="*/ 563201 w 847725"/>
                <a:gd name="connsiteY873" fmla="*/ 76112 h 114300"/>
                <a:gd name="connsiteX874" fmla="*/ 563392 w 847725"/>
                <a:gd name="connsiteY874" fmla="*/ 76321 h 114300"/>
                <a:gd name="connsiteX875" fmla="*/ 553385 w 847725"/>
                <a:gd name="connsiteY875" fmla="*/ 64093 h 114300"/>
                <a:gd name="connsiteX876" fmla="*/ 542227 w 847725"/>
                <a:gd name="connsiteY876" fmla="*/ 52074 h 114300"/>
                <a:gd name="connsiteX877" fmla="*/ 536398 w 847725"/>
                <a:gd name="connsiteY877" fmla="*/ 46785 h 114300"/>
                <a:gd name="connsiteX878" fmla="*/ 530608 w 847725"/>
                <a:gd name="connsiteY878" fmla="*/ 42038 h 114300"/>
                <a:gd name="connsiteX879" fmla="*/ 524038 w 847725"/>
                <a:gd name="connsiteY879" fmla="*/ 37130 h 114300"/>
                <a:gd name="connsiteX880" fmla="*/ 517127 w 847725"/>
                <a:gd name="connsiteY880" fmla="*/ 32963 h 114300"/>
                <a:gd name="connsiteX881" fmla="*/ 513661 w 847725"/>
                <a:gd name="connsiteY881" fmla="*/ 31481 h 114300"/>
                <a:gd name="connsiteX882" fmla="*/ 509955 w 847725"/>
                <a:gd name="connsiteY882" fmla="*/ 30239 h 114300"/>
                <a:gd name="connsiteX883" fmla="*/ 506375 w 847725"/>
                <a:gd name="connsiteY883" fmla="*/ 29346 h 114300"/>
                <a:gd name="connsiteX884" fmla="*/ 507635 w 847725"/>
                <a:gd name="connsiteY884" fmla="*/ 29429 h 114300"/>
                <a:gd name="connsiteX885" fmla="*/ 512510 w 847725"/>
                <a:gd name="connsiteY885" fmla="*/ 29945 h 114300"/>
                <a:gd name="connsiteX886" fmla="*/ 515234 w 847725"/>
                <a:gd name="connsiteY886" fmla="*/ 30386 h 114300"/>
                <a:gd name="connsiteX887" fmla="*/ 517558 w 847725"/>
                <a:gd name="connsiteY887" fmla="*/ 30746 h 114300"/>
                <a:gd name="connsiteX888" fmla="*/ 520784 w 847725"/>
                <a:gd name="connsiteY888" fmla="*/ 31508 h 114300"/>
                <a:gd name="connsiteX889" fmla="*/ 522967 w 847725"/>
                <a:gd name="connsiteY889" fmla="*/ 32149 h 114300"/>
                <a:gd name="connsiteX890" fmla="*/ 527587 w 847725"/>
                <a:gd name="connsiteY890" fmla="*/ 33686 h 114300"/>
                <a:gd name="connsiteX891" fmla="*/ 535187 w 847725"/>
                <a:gd name="connsiteY891" fmla="*/ 36596 h 114300"/>
                <a:gd name="connsiteX892" fmla="*/ 542639 w 847725"/>
                <a:gd name="connsiteY892" fmla="*/ 39721 h 114300"/>
                <a:gd name="connsiteX893" fmla="*/ 550171 w 847725"/>
                <a:gd name="connsiteY893" fmla="*/ 43106 h 114300"/>
                <a:gd name="connsiteX894" fmla="*/ 557362 w 847725"/>
                <a:gd name="connsiteY894" fmla="*/ 46331 h 114300"/>
                <a:gd name="connsiteX895" fmla="*/ 564654 w 847725"/>
                <a:gd name="connsiteY895" fmla="*/ 49657 h 114300"/>
                <a:gd name="connsiteX896" fmla="*/ 572286 w 847725"/>
                <a:gd name="connsiteY896" fmla="*/ 52942 h 114300"/>
                <a:gd name="connsiteX897" fmla="*/ 580139 w 847725"/>
                <a:gd name="connsiteY897" fmla="*/ 55686 h 114300"/>
                <a:gd name="connsiteX898" fmla="*/ 587811 w 847725"/>
                <a:gd name="connsiteY898" fmla="*/ 57750 h 114300"/>
                <a:gd name="connsiteX899" fmla="*/ 604358 w 847725"/>
                <a:gd name="connsiteY899" fmla="*/ 61295 h 114300"/>
                <a:gd name="connsiteX900" fmla="*/ 612731 w 847725"/>
                <a:gd name="connsiteY900" fmla="*/ 62698 h 114300"/>
                <a:gd name="connsiteX901" fmla="*/ 616697 w 847725"/>
                <a:gd name="connsiteY901" fmla="*/ 63158 h 114300"/>
                <a:gd name="connsiteX902" fmla="*/ 620944 w 847725"/>
                <a:gd name="connsiteY902" fmla="*/ 63559 h 114300"/>
                <a:gd name="connsiteX903" fmla="*/ 637370 w 847725"/>
                <a:gd name="connsiteY903" fmla="*/ 64501 h 114300"/>
                <a:gd name="connsiteX904" fmla="*/ 653837 w 847725"/>
                <a:gd name="connsiteY904" fmla="*/ 64220 h 114300"/>
                <a:gd name="connsiteX905" fmla="*/ 661809 w 847725"/>
                <a:gd name="connsiteY905" fmla="*/ 63699 h 114300"/>
                <a:gd name="connsiteX906" fmla="*/ 669442 w 847725"/>
                <a:gd name="connsiteY906" fmla="*/ 63098 h 114300"/>
                <a:gd name="connsiteX907" fmla="*/ 685688 w 847725"/>
                <a:gd name="connsiteY907" fmla="*/ 60574 h 114300"/>
                <a:gd name="connsiteX908" fmla="*/ 702094 w 847725"/>
                <a:gd name="connsiteY908" fmla="*/ 56608 h 114300"/>
                <a:gd name="connsiteX909" fmla="*/ 717218 w 847725"/>
                <a:gd name="connsiteY909" fmla="*/ 52626 h 114300"/>
                <a:gd name="connsiteX910" fmla="*/ 716566 w 847725"/>
                <a:gd name="connsiteY910" fmla="*/ 54798 h 114300"/>
                <a:gd name="connsiteX911" fmla="*/ 716578 w 847725"/>
                <a:gd name="connsiteY911" fmla="*/ 54767 h 114300"/>
                <a:gd name="connsiteX912" fmla="*/ 715406 w 847725"/>
                <a:gd name="connsiteY912" fmla="*/ 58003 h 114300"/>
                <a:gd name="connsiteX913" fmla="*/ 463329 w 847725"/>
                <a:gd name="connsiteY913" fmla="*/ 27838 h 114300"/>
                <a:gd name="connsiteX914" fmla="*/ 470266 w 847725"/>
                <a:gd name="connsiteY914" fmla="*/ 24148 h 114300"/>
                <a:gd name="connsiteX915" fmla="*/ 472984 w 847725"/>
                <a:gd name="connsiteY915" fmla="*/ 22931 h 114300"/>
                <a:gd name="connsiteX916" fmla="*/ 476650 w 847725"/>
                <a:gd name="connsiteY916" fmla="*/ 21468 h 114300"/>
                <a:gd name="connsiteX917" fmla="*/ 480436 w 847725"/>
                <a:gd name="connsiteY917" fmla="*/ 20186 h 114300"/>
                <a:gd name="connsiteX918" fmla="*/ 483962 w 847725"/>
                <a:gd name="connsiteY918" fmla="*/ 19044 h 114300"/>
                <a:gd name="connsiteX919" fmla="*/ 491514 w 847725"/>
                <a:gd name="connsiteY919" fmla="*/ 16941 h 114300"/>
                <a:gd name="connsiteX920" fmla="*/ 499229 w 847725"/>
                <a:gd name="connsiteY920" fmla="*/ 15269 h 114300"/>
                <a:gd name="connsiteX921" fmla="*/ 520821 w 847725"/>
                <a:gd name="connsiteY921" fmla="*/ 12514 h 114300"/>
                <a:gd name="connsiteX922" fmla="*/ 531879 w 847725"/>
                <a:gd name="connsiteY922" fmla="*/ 12253 h 114300"/>
                <a:gd name="connsiteX923" fmla="*/ 542660 w 847725"/>
                <a:gd name="connsiteY923" fmla="*/ 12656 h 114300"/>
                <a:gd name="connsiteX924" fmla="*/ 546182 w 847725"/>
                <a:gd name="connsiteY924" fmla="*/ 12975 h 114300"/>
                <a:gd name="connsiteX925" fmla="*/ 549267 w 847725"/>
                <a:gd name="connsiteY925" fmla="*/ 13375 h 114300"/>
                <a:gd name="connsiteX926" fmla="*/ 552152 w 847725"/>
                <a:gd name="connsiteY926" fmla="*/ 13856 h 114300"/>
                <a:gd name="connsiteX927" fmla="*/ 555497 w 847725"/>
                <a:gd name="connsiteY927" fmla="*/ 14537 h 114300"/>
                <a:gd name="connsiteX928" fmla="*/ 559103 w 847725"/>
                <a:gd name="connsiteY928" fmla="*/ 15439 h 114300"/>
                <a:gd name="connsiteX929" fmla="*/ 562649 w 847725"/>
                <a:gd name="connsiteY929" fmla="*/ 16520 h 114300"/>
                <a:gd name="connsiteX930" fmla="*/ 568408 w 847725"/>
                <a:gd name="connsiteY930" fmla="*/ 18478 h 114300"/>
                <a:gd name="connsiteX931" fmla="*/ 568318 w 847725"/>
                <a:gd name="connsiteY931" fmla="*/ 18443 h 114300"/>
                <a:gd name="connsiteX932" fmla="*/ 568450 w 847725"/>
                <a:gd name="connsiteY932" fmla="*/ 18493 h 114300"/>
                <a:gd name="connsiteX933" fmla="*/ 568939 w 847725"/>
                <a:gd name="connsiteY933" fmla="*/ 18664 h 114300"/>
                <a:gd name="connsiteX934" fmla="*/ 568648 w 847725"/>
                <a:gd name="connsiteY934" fmla="*/ 18567 h 114300"/>
                <a:gd name="connsiteX935" fmla="*/ 583482 w 847725"/>
                <a:gd name="connsiteY935" fmla="*/ 24573 h 114300"/>
                <a:gd name="connsiteX936" fmla="*/ 597905 w 847725"/>
                <a:gd name="connsiteY936" fmla="*/ 31925 h 114300"/>
                <a:gd name="connsiteX937" fmla="*/ 611928 w 847725"/>
                <a:gd name="connsiteY937" fmla="*/ 38816 h 114300"/>
                <a:gd name="connsiteX938" fmla="*/ 619840 w 847725"/>
                <a:gd name="connsiteY938" fmla="*/ 41841 h 114300"/>
                <a:gd name="connsiteX939" fmla="*/ 627392 w 847725"/>
                <a:gd name="connsiteY939" fmla="*/ 44946 h 114300"/>
                <a:gd name="connsiteX940" fmla="*/ 634123 w 847725"/>
                <a:gd name="connsiteY940" fmla="*/ 47931 h 114300"/>
                <a:gd name="connsiteX941" fmla="*/ 641776 w 847725"/>
                <a:gd name="connsiteY941" fmla="*/ 51156 h 114300"/>
                <a:gd name="connsiteX942" fmla="*/ 649207 w 847725"/>
                <a:gd name="connsiteY942" fmla="*/ 53880 h 114300"/>
                <a:gd name="connsiteX943" fmla="*/ 657040 w 847725"/>
                <a:gd name="connsiteY943" fmla="*/ 56124 h 114300"/>
                <a:gd name="connsiteX944" fmla="*/ 664552 w 847725"/>
                <a:gd name="connsiteY944" fmla="*/ 58227 h 114300"/>
                <a:gd name="connsiteX945" fmla="*/ 664946 w 847725"/>
                <a:gd name="connsiteY945" fmla="*/ 58313 h 114300"/>
                <a:gd name="connsiteX946" fmla="*/ 651835 w 847725"/>
                <a:gd name="connsiteY946" fmla="*/ 59172 h 114300"/>
                <a:gd name="connsiteX947" fmla="*/ 645184 w 847725"/>
                <a:gd name="connsiteY947" fmla="*/ 59412 h 114300"/>
                <a:gd name="connsiteX948" fmla="*/ 637171 w 847725"/>
                <a:gd name="connsiteY948" fmla="*/ 59392 h 114300"/>
                <a:gd name="connsiteX949" fmla="*/ 622223 w 847725"/>
                <a:gd name="connsiteY949" fmla="*/ 58572 h 114300"/>
                <a:gd name="connsiteX950" fmla="*/ 617520 w 847725"/>
                <a:gd name="connsiteY950" fmla="*/ 58110 h 114300"/>
                <a:gd name="connsiteX951" fmla="*/ 613994 w 847725"/>
                <a:gd name="connsiteY951" fmla="*/ 57709 h 114300"/>
                <a:gd name="connsiteX952" fmla="*/ 611029 w 847725"/>
                <a:gd name="connsiteY952" fmla="*/ 57249 h 114300"/>
                <a:gd name="connsiteX953" fmla="*/ 599351 w 847725"/>
                <a:gd name="connsiteY953" fmla="*/ 55025 h 114300"/>
                <a:gd name="connsiteX954" fmla="*/ 588092 w 847725"/>
                <a:gd name="connsiteY954" fmla="*/ 52541 h 114300"/>
                <a:gd name="connsiteX955" fmla="*/ 582102 w 847725"/>
                <a:gd name="connsiteY955" fmla="*/ 50939 h 114300"/>
                <a:gd name="connsiteX956" fmla="*/ 576980 w 847725"/>
                <a:gd name="connsiteY956" fmla="*/ 49268 h 114300"/>
                <a:gd name="connsiteX957" fmla="*/ 569582 w 847725"/>
                <a:gd name="connsiteY957" fmla="*/ 46251 h 114300"/>
                <a:gd name="connsiteX958" fmla="*/ 561990 w 847725"/>
                <a:gd name="connsiteY958" fmla="*/ 42805 h 114300"/>
                <a:gd name="connsiteX959" fmla="*/ 546926 w 847725"/>
                <a:gd name="connsiteY959" fmla="*/ 36035 h 114300"/>
                <a:gd name="connsiteX960" fmla="*/ 531842 w 847725"/>
                <a:gd name="connsiteY960" fmla="*/ 29824 h 114300"/>
                <a:gd name="connsiteX961" fmla="*/ 523608 w 847725"/>
                <a:gd name="connsiteY961" fmla="*/ 26980 h 114300"/>
                <a:gd name="connsiteX962" fmla="*/ 519602 w 847725"/>
                <a:gd name="connsiteY962" fmla="*/ 25958 h 114300"/>
                <a:gd name="connsiteX963" fmla="*/ 515355 w 847725"/>
                <a:gd name="connsiteY963" fmla="*/ 25217 h 114300"/>
                <a:gd name="connsiteX964" fmla="*/ 507262 w 847725"/>
                <a:gd name="connsiteY964" fmla="*/ 24295 h 114300"/>
                <a:gd name="connsiteX965" fmla="*/ 499029 w 847725"/>
                <a:gd name="connsiteY965" fmla="*/ 23795 h 114300"/>
                <a:gd name="connsiteX966" fmla="*/ 490355 w 847725"/>
                <a:gd name="connsiteY966" fmla="*/ 23734 h 114300"/>
                <a:gd name="connsiteX967" fmla="*/ 482342 w 847725"/>
                <a:gd name="connsiteY967" fmla="*/ 24395 h 114300"/>
                <a:gd name="connsiteX968" fmla="*/ 480339 w 847725"/>
                <a:gd name="connsiteY968" fmla="*/ 24696 h 114300"/>
                <a:gd name="connsiteX969" fmla="*/ 478496 w 847725"/>
                <a:gd name="connsiteY969" fmla="*/ 24996 h 114300"/>
                <a:gd name="connsiteX970" fmla="*/ 475147 w 847725"/>
                <a:gd name="connsiteY970" fmla="*/ 25744 h 114300"/>
                <a:gd name="connsiteX971" fmla="*/ 470893 w 847725"/>
                <a:gd name="connsiteY971" fmla="*/ 26672 h 114300"/>
                <a:gd name="connsiteX972" fmla="*/ 463301 w 847725"/>
                <a:gd name="connsiteY972" fmla="*/ 29437 h 114300"/>
                <a:gd name="connsiteX973" fmla="*/ 460524 w 847725"/>
                <a:gd name="connsiteY973" fmla="*/ 30723 h 114300"/>
                <a:gd name="connsiteX974" fmla="*/ 458444 w 847725"/>
                <a:gd name="connsiteY974" fmla="*/ 31527 h 114300"/>
                <a:gd name="connsiteX975" fmla="*/ 457651 w 847725"/>
                <a:gd name="connsiteY975" fmla="*/ 31906 h 114300"/>
                <a:gd name="connsiteX976" fmla="*/ 459983 w 847725"/>
                <a:gd name="connsiteY976" fmla="*/ 30062 h 114300"/>
                <a:gd name="connsiteX977" fmla="*/ 463329 w 847725"/>
                <a:gd name="connsiteY977" fmla="*/ 27838 h 114300"/>
                <a:gd name="connsiteX978" fmla="*/ 308402 w 847725"/>
                <a:gd name="connsiteY978" fmla="*/ 49289 h 114300"/>
                <a:gd name="connsiteX979" fmla="*/ 301732 w 847725"/>
                <a:gd name="connsiteY979" fmla="*/ 53856 h 114300"/>
                <a:gd name="connsiteX980" fmla="*/ 295782 w 847725"/>
                <a:gd name="connsiteY980" fmla="*/ 58343 h 114300"/>
                <a:gd name="connsiteX981" fmla="*/ 289392 w 847725"/>
                <a:gd name="connsiteY981" fmla="*/ 63572 h 114300"/>
                <a:gd name="connsiteX982" fmla="*/ 283382 w 847725"/>
                <a:gd name="connsiteY982" fmla="*/ 68500 h 114300"/>
                <a:gd name="connsiteX983" fmla="*/ 270962 w 847725"/>
                <a:gd name="connsiteY983" fmla="*/ 78716 h 114300"/>
                <a:gd name="connsiteX984" fmla="*/ 264472 w 847725"/>
                <a:gd name="connsiteY984" fmla="*/ 83724 h 114300"/>
                <a:gd name="connsiteX985" fmla="*/ 257341 w 847725"/>
                <a:gd name="connsiteY985" fmla="*/ 88672 h 114300"/>
                <a:gd name="connsiteX986" fmla="*/ 243719 w 847725"/>
                <a:gd name="connsiteY986" fmla="*/ 97025 h 114300"/>
                <a:gd name="connsiteX987" fmla="*/ 241927 w 847725"/>
                <a:gd name="connsiteY987" fmla="*/ 97932 h 114300"/>
                <a:gd name="connsiteX988" fmla="*/ 236667 w 847725"/>
                <a:gd name="connsiteY988" fmla="*/ 100251 h 114300"/>
                <a:gd name="connsiteX989" fmla="*/ 229997 w 847725"/>
                <a:gd name="connsiteY989" fmla="*/ 102755 h 114300"/>
                <a:gd name="connsiteX990" fmla="*/ 226531 w 847725"/>
                <a:gd name="connsiteY990" fmla="*/ 103836 h 114300"/>
                <a:gd name="connsiteX991" fmla="*/ 223827 w 847725"/>
                <a:gd name="connsiteY991" fmla="*/ 104578 h 114300"/>
                <a:gd name="connsiteX992" fmla="*/ 221122 w 847725"/>
                <a:gd name="connsiteY992" fmla="*/ 105239 h 114300"/>
                <a:gd name="connsiteX993" fmla="*/ 217648 w 847725"/>
                <a:gd name="connsiteY993" fmla="*/ 105972 h 114300"/>
                <a:gd name="connsiteX994" fmla="*/ 217697 w 847725"/>
                <a:gd name="connsiteY994" fmla="*/ 105960 h 114300"/>
                <a:gd name="connsiteX995" fmla="*/ 214872 w 847725"/>
                <a:gd name="connsiteY995" fmla="*/ 106401 h 114300"/>
                <a:gd name="connsiteX996" fmla="*/ 212749 w 847725"/>
                <a:gd name="connsiteY996" fmla="*/ 106701 h 114300"/>
                <a:gd name="connsiteX997" fmla="*/ 209364 w 847725"/>
                <a:gd name="connsiteY997" fmla="*/ 107002 h 114300"/>
                <a:gd name="connsiteX998" fmla="*/ 207160 w 847725"/>
                <a:gd name="connsiteY998" fmla="*/ 107062 h 114300"/>
                <a:gd name="connsiteX999" fmla="*/ 201531 w 847725"/>
                <a:gd name="connsiteY999" fmla="*/ 107082 h 114300"/>
                <a:gd name="connsiteX1000" fmla="*/ 196875 w 847725"/>
                <a:gd name="connsiteY1000" fmla="*/ 106869 h 114300"/>
                <a:gd name="connsiteX1001" fmla="*/ 191815 w 847725"/>
                <a:gd name="connsiteY1001" fmla="*/ 106361 h 114300"/>
                <a:gd name="connsiteX1002" fmla="*/ 184964 w 847725"/>
                <a:gd name="connsiteY1002" fmla="*/ 105339 h 114300"/>
                <a:gd name="connsiteX1003" fmla="*/ 179716 w 847725"/>
                <a:gd name="connsiteY1003" fmla="*/ 104298 h 114300"/>
                <a:gd name="connsiteX1004" fmla="*/ 176631 w 847725"/>
                <a:gd name="connsiteY1004" fmla="*/ 103496 h 114300"/>
                <a:gd name="connsiteX1005" fmla="*/ 171993 w 847725"/>
                <a:gd name="connsiteY1005" fmla="*/ 102092 h 114300"/>
                <a:gd name="connsiteX1006" fmla="*/ 166655 w 847725"/>
                <a:gd name="connsiteY1006" fmla="*/ 99710 h 114300"/>
                <a:gd name="connsiteX1007" fmla="*/ 163890 w 847725"/>
                <a:gd name="connsiteY1007" fmla="*/ 98248 h 114300"/>
                <a:gd name="connsiteX1008" fmla="*/ 160886 w 847725"/>
                <a:gd name="connsiteY1008" fmla="*/ 96465 h 114300"/>
                <a:gd name="connsiteX1009" fmla="*/ 157953 w 847725"/>
                <a:gd name="connsiteY1009" fmla="*/ 94485 h 114300"/>
                <a:gd name="connsiteX1010" fmla="*/ 154435 w 847725"/>
                <a:gd name="connsiteY1010" fmla="*/ 91838 h 114300"/>
                <a:gd name="connsiteX1011" fmla="*/ 150609 w 847725"/>
                <a:gd name="connsiteY1011" fmla="*/ 88492 h 114300"/>
                <a:gd name="connsiteX1012" fmla="*/ 146581 w 847725"/>
                <a:gd name="connsiteY1012" fmla="*/ 84271 h 114300"/>
                <a:gd name="connsiteX1013" fmla="*/ 142897 w 847725"/>
                <a:gd name="connsiteY1013" fmla="*/ 79298 h 114300"/>
                <a:gd name="connsiteX1014" fmla="*/ 139621 w 847725"/>
                <a:gd name="connsiteY1014" fmla="*/ 73585 h 114300"/>
                <a:gd name="connsiteX1015" fmla="*/ 136086 w 847725"/>
                <a:gd name="connsiteY1015" fmla="*/ 65175 h 114300"/>
                <a:gd name="connsiteX1016" fmla="*/ 135305 w 847725"/>
                <a:gd name="connsiteY1016" fmla="*/ 62711 h 114300"/>
                <a:gd name="connsiteX1017" fmla="*/ 134564 w 847725"/>
                <a:gd name="connsiteY1017" fmla="*/ 59826 h 114300"/>
                <a:gd name="connsiteX1018" fmla="*/ 133628 w 847725"/>
                <a:gd name="connsiteY1018" fmla="*/ 55522 h 114300"/>
                <a:gd name="connsiteX1019" fmla="*/ 133021 w 847725"/>
                <a:gd name="connsiteY1019" fmla="*/ 51593 h 114300"/>
                <a:gd name="connsiteX1020" fmla="*/ 132681 w 847725"/>
                <a:gd name="connsiteY1020" fmla="*/ 47246 h 114300"/>
                <a:gd name="connsiteX1021" fmla="*/ 132749 w 847725"/>
                <a:gd name="connsiteY1021" fmla="*/ 44508 h 114300"/>
                <a:gd name="connsiteX1022" fmla="*/ 134129 w 847725"/>
                <a:gd name="connsiteY1022" fmla="*/ 45044 h 114300"/>
                <a:gd name="connsiteX1023" fmla="*/ 138055 w 847725"/>
                <a:gd name="connsiteY1023" fmla="*/ 46626 h 114300"/>
                <a:gd name="connsiteX1024" fmla="*/ 145867 w 847725"/>
                <a:gd name="connsiteY1024" fmla="*/ 49631 h 114300"/>
                <a:gd name="connsiteX1025" fmla="*/ 153319 w 847725"/>
                <a:gd name="connsiteY1025" fmla="*/ 52716 h 114300"/>
                <a:gd name="connsiteX1026" fmla="*/ 160952 w 847725"/>
                <a:gd name="connsiteY1026" fmla="*/ 56702 h 114300"/>
                <a:gd name="connsiteX1027" fmla="*/ 167462 w 847725"/>
                <a:gd name="connsiteY1027" fmla="*/ 60629 h 114300"/>
                <a:gd name="connsiteX1028" fmla="*/ 169465 w 847725"/>
                <a:gd name="connsiteY1028" fmla="*/ 61811 h 114300"/>
                <a:gd name="connsiteX1029" fmla="*/ 170888 w 847725"/>
                <a:gd name="connsiteY1029" fmla="*/ 62552 h 114300"/>
                <a:gd name="connsiteX1030" fmla="*/ 172650 w 847725"/>
                <a:gd name="connsiteY1030" fmla="*/ 63453 h 114300"/>
                <a:gd name="connsiteX1031" fmla="*/ 175034 w 847725"/>
                <a:gd name="connsiteY1031" fmla="*/ 64515 h 114300"/>
                <a:gd name="connsiteX1032" fmla="*/ 182987 w 847725"/>
                <a:gd name="connsiteY1032" fmla="*/ 67500 h 114300"/>
                <a:gd name="connsiteX1033" fmla="*/ 186673 w 847725"/>
                <a:gd name="connsiteY1033" fmla="*/ 68621 h 114300"/>
                <a:gd name="connsiteX1034" fmla="*/ 190059 w 847725"/>
                <a:gd name="connsiteY1034" fmla="*/ 69563 h 114300"/>
                <a:gd name="connsiteX1035" fmla="*/ 192523 w 847725"/>
                <a:gd name="connsiteY1035" fmla="*/ 70084 h 114300"/>
                <a:gd name="connsiteX1036" fmla="*/ 194225 w 847725"/>
                <a:gd name="connsiteY1036" fmla="*/ 70364 h 114300"/>
                <a:gd name="connsiteX1037" fmla="*/ 198452 w 847725"/>
                <a:gd name="connsiteY1037" fmla="*/ 70965 h 114300"/>
                <a:gd name="connsiteX1038" fmla="*/ 207046 w 847725"/>
                <a:gd name="connsiteY1038" fmla="*/ 71686 h 114300"/>
                <a:gd name="connsiteX1039" fmla="*/ 215339 w 847725"/>
                <a:gd name="connsiteY1039" fmla="*/ 71706 h 114300"/>
                <a:gd name="connsiteX1040" fmla="*/ 223112 w 847725"/>
                <a:gd name="connsiteY1040" fmla="*/ 71166 h 114300"/>
                <a:gd name="connsiteX1041" fmla="*/ 224874 w 847725"/>
                <a:gd name="connsiteY1041" fmla="*/ 70945 h 114300"/>
                <a:gd name="connsiteX1042" fmla="*/ 226637 w 847725"/>
                <a:gd name="connsiteY1042" fmla="*/ 70705 h 114300"/>
                <a:gd name="connsiteX1043" fmla="*/ 231104 w 847725"/>
                <a:gd name="connsiteY1043" fmla="*/ 69863 h 114300"/>
                <a:gd name="connsiteX1044" fmla="*/ 234991 w 847725"/>
                <a:gd name="connsiteY1044" fmla="*/ 68942 h 114300"/>
                <a:gd name="connsiteX1045" fmla="*/ 239338 w 847725"/>
                <a:gd name="connsiteY1045" fmla="*/ 67780 h 114300"/>
                <a:gd name="connsiteX1046" fmla="*/ 254462 w 847725"/>
                <a:gd name="connsiteY1046" fmla="*/ 63133 h 114300"/>
                <a:gd name="connsiteX1047" fmla="*/ 270307 w 847725"/>
                <a:gd name="connsiteY1047" fmla="*/ 58084 h 114300"/>
                <a:gd name="connsiteX1048" fmla="*/ 285392 w 847725"/>
                <a:gd name="connsiteY1048" fmla="*/ 52836 h 114300"/>
                <a:gd name="connsiteX1049" fmla="*/ 293124 w 847725"/>
                <a:gd name="connsiteY1049" fmla="*/ 49951 h 114300"/>
                <a:gd name="connsiteX1050" fmla="*/ 301096 w 847725"/>
                <a:gd name="connsiteY1050" fmla="*/ 47147 h 114300"/>
                <a:gd name="connsiteX1051" fmla="*/ 316521 w 847725"/>
                <a:gd name="connsiteY1051" fmla="*/ 42279 h 114300"/>
                <a:gd name="connsiteX1052" fmla="*/ 321773 w 847725"/>
                <a:gd name="connsiteY1052" fmla="*/ 40895 h 114300"/>
                <a:gd name="connsiteX1053" fmla="*/ 308402 w 847725"/>
                <a:gd name="connsiteY1053" fmla="*/ 49288 h 114300"/>
                <a:gd name="connsiteX1054" fmla="*/ 178898 w 847725"/>
                <a:gd name="connsiteY1054" fmla="*/ 58758 h 114300"/>
                <a:gd name="connsiteX1055" fmla="*/ 182163 w 847725"/>
                <a:gd name="connsiteY1055" fmla="*/ 58838 h 114300"/>
                <a:gd name="connsiteX1056" fmla="*/ 186410 w 847725"/>
                <a:gd name="connsiteY1056" fmla="*/ 58678 h 114300"/>
                <a:gd name="connsiteX1057" fmla="*/ 190596 w 847725"/>
                <a:gd name="connsiteY1057" fmla="*/ 58157 h 114300"/>
                <a:gd name="connsiteX1058" fmla="*/ 194383 w 847725"/>
                <a:gd name="connsiteY1058" fmla="*/ 57355 h 114300"/>
                <a:gd name="connsiteX1059" fmla="*/ 201794 w 847725"/>
                <a:gd name="connsiteY1059" fmla="*/ 55012 h 114300"/>
                <a:gd name="connsiteX1060" fmla="*/ 208145 w 847725"/>
                <a:gd name="connsiteY1060" fmla="*/ 52288 h 114300"/>
                <a:gd name="connsiteX1061" fmla="*/ 213914 w 847725"/>
                <a:gd name="connsiteY1061" fmla="*/ 49343 h 114300"/>
                <a:gd name="connsiteX1062" fmla="*/ 225133 w 847725"/>
                <a:gd name="connsiteY1062" fmla="*/ 43490 h 114300"/>
                <a:gd name="connsiteX1063" fmla="*/ 225092 w 847725"/>
                <a:gd name="connsiteY1063" fmla="*/ 43514 h 114300"/>
                <a:gd name="connsiteX1064" fmla="*/ 239656 w 847725"/>
                <a:gd name="connsiteY1064" fmla="*/ 37143 h 114300"/>
                <a:gd name="connsiteX1065" fmla="*/ 254920 w 847725"/>
                <a:gd name="connsiteY1065" fmla="*/ 31494 h 114300"/>
                <a:gd name="connsiteX1066" fmla="*/ 271286 w 847725"/>
                <a:gd name="connsiteY1066" fmla="*/ 26206 h 114300"/>
                <a:gd name="connsiteX1067" fmla="*/ 278518 w 847725"/>
                <a:gd name="connsiteY1067" fmla="*/ 23962 h 114300"/>
                <a:gd name="connsiteX1068" fmla="*/ 286531 w 847725"/>
                <a:gd name="connsiteY1068" fmla="*/ 21819 h 114300"/>
                <a:gd name="connsiteX1069" fmla="*/ 294492 w 847725"/>
                <a:gd name="connsiteY1069" fmla="*/ 20095 h 114300"/>
                <a:gd name="connsiteX1070" fmla="*/ 302055 w 847725"/>
                <a:gd name="connsiteY1070" fmla="*/ 19055 h 114300"/>
                <a:gd name="connsiteX1071" fmla="*/ 310429 w 847725"/>
                <a:gd name="connsiteY1071" fmla="*/ 18313 h 114300"/>
                <a:gd name="connsiteX1072" fmla="*/ 318442 w 847725"/>
                <a:gd name="connsiteY1072" fmla="*/ 18093 h 114300"/>
                <a:gd name="connsiteX1073" fmla="*/ 322308 w 847725"/>
                <a:gd name="connsiteY1073" fmla="*/ 18293 h 114300"/>
                <a:gd name="connsiteX1074" fmla="*/ 326163 w 847725"/>
                <a:gd name="connsiteY1074" fmla="*/ 18577 h 114300"/>
                <a:gd name="connsiteX1075" fmla="*/ 332404 w 847725"/>
                <a:gd name="connsiteY1075" fmla="*/ 19175 h 114300"/>
                <a:gd name="connsiteX1076" fmla="*/ 339776 w 847725"/>
                <a:gd name="connsiteY1076" fmla="*/ 20316 h 114300"/>
                <a:gd name="connsiteX1077" fmla="*/ 347268 w 847725"/>
                <a:gd name="connsiteY1077" fmla="*/ 21658 h 114300"/>
                <a:gd name="connsiteX1078" fmla="*/ 354239 w 847725"/>
                <a:gd name="connsiteY1078" fmla="*/ 23301 h 114300"/>
                <a:gd name="connsiteX1079" fmla="*/ 360790 w 847725"/>
                <a:gd name="connsiteY1079" fmla="*/ 25084 h 114300"/>
                <a:gd name="connsiteX1080" fmla="*/ 368222 w 847725"/>
                <a:gd name="connsiteY1080" fmla="*/ 27007 h 114300"/>
                <a:gd name="connsiteX1081" fmla="*/ 375093 w 847725"/>
                <a:gd name="connsiteY1081" fmla="*/ 28890 h 114300"/>
                <a:gd name="connsiteX1082" fmla="*/ 381513 w 847725"/>
                <a:gd name="connsiteY1082" fmla="*/ 30862 h 114300"/>
                <a:gd name="connsiteX1083" fmla="*/ 391476 w 847725"/>
                <a:gd name="connsiteY1083" fmla="*/ 36005 h 114300"/>
                <a:gd name="connsiteX1084" fmla="*/ 391815 w 847725"/>
                <a:gd name="connsiteY1084" fmla="*/ 36281 h 114300"/>
                <a:gd name="connsiteX1085" fmla="*/ 384170 w 847725"/>
                <a:gd name="connsiteY1085" fmla="*/ 33484 h 114300"/>
                <a:gd name="connsiteX1086" fmla="*/ 378738 w 847725"/>
                <a:gd name="connsiteY1086" fmla="*/ 31882 h 114300"/>
                <a:gd name="connsiteX1087" fmla="*/ 378151 w 847725"/>
                <a:gd name="connsiteY1087" fmla="*/ 31467 h 114300"/>
                <a:gd name="connsiteX1088" fmla="*/ 375507 w 847725"/>
                <a:gd name="connsiteY1088" fmla="*/ 31026 h 114300"/>
                <a:gd name="connsiteX1089" fmla="*/ 373544 w 847725"/>
                <a:gd name="connsiteY1089" fmla="*/ 30565 h 114300"/>
                <a:gd name="connsiteX1090" fmla="*/ 369898 w 847725"/>
                <a:gd name="connsiteY1090" fmla="*/ 30045 h 114300"/>
                <a:gd name="connsiteX1091" fmla="*/ 369268 w 847725"/>
                <a:gd name="connsiteY1091" fmla="*/ 30007 h 114300"/>
                <a:gd name="connsiteX1092" fmla="*/ 368364 w 847725"/>
                <a:gd name="connsiteY1092" fmla="*/ 29879 h 114300"/>
                <a:gd name="connsiteX1093" fmla="*/ 366301 w 847725"/>
                <a:gd name="connsiteY1093" fmla="*/ 29718 h 114300"/>
                <a:gd name="connsiteX1094" fmla="*/ 364298 w 847725"/>
                <a:gd name="connsiteY1094" fmla="*/ 29658 h 114300"/>
                <a:gd name="connsiteX1095" fmla="*/ 363516 w 847725"/>
                <a:gd name="connsiteY1095" fmla="*/ 29666 h 114300"/>
                <a:gd name="connsiteX1096" fmla="*/ 361124 w 847725"/>
                <a:gd name="connsiteY1096" fmla="*/ 29524 h 114300"/>
                <a:gd name="connsiteX1097" fmla="*/ 358900 w 847725"/>
                <a:gd name="connsiteY1097" fmla="*/ 29584 h 114300"/>
                <a:gd name="connsiteX1098" fmla="*/ 356456 w 847725"/>
                <a:gd name="connsiteY1098" fmla="*/ 29644 h 114300"/>
                <a:gd name="connsiteX1099" fmla="*/ 352009 w 847725"/>
                <a:gd name="connsiteY1099" fmla="*/ 29924 h 114300"/>
                <a:gd name="connsiteX1100" fmla="*/ 349425 w 847725"/>
                <a:gd name="connsiteY1100" fmla="*/ 30245 h 114300"/>
                <a:gd name="connsiteX1101" fmla="*/ 348913 w 847725"/>
                <a:gd name="connsiteY1101" fmla="*/ 30390 h 114300"/>
                <a:gd name="connsiteX1102" fmla="*/ 347525 w 847725"/>
                <a:gd name="connsiteY1102" fmla="*/ 29998 h 114300"/>
                <a:gd name="connsiteX1103" fmla="*/ 346023 w 847725"/>
                <a:gd name="connsiteY1103" fmla="*/ 30238 h 114300"/>
                <a:gd name="connsiteX1104" fmla="*/ 342297 w 847725"/>
                <a:gd name="connsiteY1104" fmla="*/ 31079 h 114300"/>
                <a:gd name="connsiteX1105" fmla="*/ 340743 w 847725"/>
                <a:gd name="connsiteY1105" fmla="*/ 31585 h 114300"/>
                <a:gd name="connsiteX1106" fmla="*/ 336293 w 847725"/>
                <a:gd name="connsiteY1106" fmla="*/ 32303 h 114300"/>
                <a:gd name="connsiteX1107" fmla="*/ 328300 w 847725"/>
                <a:gd name="connsiteY1107" fmla="*/ 33985 h 114300"/>
                <a:gd name="connsiteX1108" fmla="*/ 320267 w 847725"/>
                <a:gd name="connsiteY1108" fmla="*/ 35948 h 114300"/>
                <a:gd name="connsiteX1109" fmla="*/ 304622 w 847725"/>
                <a:gd name="connsiteY1109" fmla="*/ 40596 h 114300"/>
                <a:gd name="connsiteX1110" fmla="*/ 289538 w 847725"/>
                <a:gd name="connsiteY1110" fmla="*/ 45804 h 114300"/>
                <a:gd name="connsiteX1111" fmla="*/ 273973 w 847725"/>
                <a:gd name="connsiteY1111" fmla="*/ 51473 h 114300"/>
                <a:gd name="connsiteX1112" fmla="*/ 258929 w 847725"/>
                <a:gd name="connsiteY1112" fmla="*/ 56301 h 114300"/>
                <a:gd name="connsiteX1113" fmla="*/ 252058 w 847725"/>
                <a:gd name="connsiteY1113" fmla="*/ 58525 h 114300"/>
                <a:gd name="connsiteX1114" fmla="*/ 244626 w 847725"/>
                <a:gd name="connsiteY1114" fmla="*/ 60908 h 114300"/>
                <a:gd name="connsiteX1115" fmla="*/ 236513 w 847725"/>
                <a:gd name="connsiteY1115" fmla="*/ 63252 h 114300"/>
                <a:gd name="connsiteX1116" fmla="*/ 229161 w 847725"/>
                <a:gd name="connsiteY1116" fmla="*/ 65075 h 114300"/>
                <a:gd name="connsiteX1117" fmla="*/ 229181 w 847725"/>
                <a:gd name="connsiteY1117" fmla="*/ 65075 h 114300"/>
                <a:gd name="connsiteX1118" fmla="*/ 226376 w 847725"/>
                <a:gd name="connsiteY1118" fmla="*/ 65576 h 114300"/>
                <a:gd name="connsiteX1119" fmla="*/ 223011 w 847725"/>
                <a:gd name="connsiteY1119" fmla="*/ 66017 h 114300"/>
                <a:gd name="connsiteX1120" fmla="*/ 219786 w 847725"/>
                <a:gd name="connsiteY1120" fmla="*/ 66317 h 114300"/>
                <a:gd name="connsiteX1121" fmla="*/ 216681 w 847725"/>
                <a:gd name="connsiteY1121" fmla="*/ 66517 h 114300"/>
                <a:gd name="connsiteX1122" fmla="*/ 203920 w 847725"/>
                <a:gd name="connsiteY1122" fmla="*/ 66437 h 114300"/>
                <a:gd name="connsiteX1123" fmla="*/ 198952 w 847725"/>
                <a:gd name="connsiteY1123" fmla="*/ 65876 h 114300"/>
                <a:gd name="connsiteX1124" fmla="*/ 192983 w 847725"/>
                <a:gd name="connsiteY1124" fmla="*/ 64935 h 114300"/>
                <a:gd name="connsiteX1125" fmla="*/ 190078 w 847725"/>
                <a:gd name="connsiteY1125" fmla="*/ 64273 h 114300"/>
                <a:gd name="connsiteX1126" fmla="*/ 187053 w 847725"/>
                <a:gd name="connsiteY1126" fmla="*/ 63412 h 114300"/>
                <a:gd name="connsiteX1127" fmla="*/ 181204 w 847725"/>
                <a:gd name="connsiteY1127" fmla="*/ 61529 h 114300"/>
                <a:gd name="connsiteX1128" fmla="*/ 174433 w 847725"/>
                <a:gd name="connsiteY1128" fmla="*/ 58624 h 114300"/>
                <a:gd name="connsiteX1129" fmla="*/ 173887 w 847725"/>
                <a:gd name="connsiteY1129" fmla="*/ 58329 h 114300"/>
                <a:gd name="connsiteX1130" fmla="*/ 178898 w 847725"/>
                <a:gd name="connsiteY1130" fmla="*/ 58757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Lst>
              <a:rect l="l" t="t" r="r" b="b"/>
              <a:pathLst>
                <a:path w="847725" h="114300">
                  <a:moveTo>
                    <a:pt x="22569" y="99090"/>
                  </a:moveTo>
                  <a:cubicBezTo>
                    <a:pt x="24258" y="99673"/>
                    <a:pt x="26016" y="100030"/>
                    <a:pt x="27798" y="100151"/>
                  </a:cubicBezTo>
                  <a:cubicBezTo>
                    <a:pt x="32379" y="100330"/>
                    <a:pt x="36966" y="99960"/>
                    <a:pt x="41460" y="99050"/>
                  </a:cubicBezTo>
                  <a:cubicBezTo>
                    <a:pt x="43730" y="98594"/>
                    <a:pt x="45931" y="97846"/>
                    <a:pt x="48010" y="96826"/>
                  </a:cubicBezTo>
                  <a:cubicBezTo>
                    <a:pt x="51583" y="95111"/>
                    <a:pt x="54825" y="92778"/>
                    <a:pt x="57585" y="89935"/>
                  </a:cubicBezTo>
                  <a:cubicBezTo>
                    <a:pt x="58869" y="88565"/>
                    <a:pt x="59991" y="87053"/>
                    <a:pt x="60931" y="85428"/>
                  </a:cubicBezTo>
                  <a:cubicBezTo>
                    <a:pt x="61982" y="83633"/>
                    <a:pt x="62771" y="81697"/>
                    <a:pt x="63275" y="79679"/>
                  </a:cubicBezTo>
                  <a:cubicBezTo>
                    <a:pt x="63728" y="77982"/>
                    <a:pt x="63884" y="76220"/>
                    <a:pt x="63735" y="74470"/>
                  </a:cubicBezTo>
                  <a:cubicBezTo>
                    <a:pt x="63659" y="73565"/>
                    <a:pt x="63414" y="72682"/>
                    <a:pt x="63014" y="71866"/>
                  </a:cubicBezTo>
                  <a:cubicBezTo>
                    <a:pt x="62688" y="71226"/>
                    <a:pt x="62306" y="70616"/>
                    <a:pt x="61872" y="70043"/>
                  </a:cubicBezTo>
                  <a:cubicBezTo>
                    <a:pt x="61029" y="68940"/>
                    <a:pt x="60054" y="67944"/>
                    <a:pt x="58968" y="67078"/>
                  </a:cubicBezTo>
                  <a:cubicBezTo>
                    <a:pt x="57881" y="66154"/>
                    <a:pt x="56525" y="65606"/>
                    <a:pt x="55101" y="65516"/>
                  </a:cubicBezTo>
                  <a:cubicBezTo>
                    <a:pt x="53164" y="65661"/>
                    <a:pt x="51274" y="66177"/>
                    <a:pt x="49533" y="67039"/>
                  </a:cubicBezTo>
                  <a:cubicBezTo>
                    <a:pt x="48932" y="67299"/>
                    <a:pt x="48351" y="67600"/>
                    <a:pt x="47770" y="67880"/>
                  </a:cubicBezTo>
                  <a:cubicBezTo>
                    <a:pt x="46834" y="68385"/>
                    <a:pt x="45961" y="68997"/>
                    <a:pt x="45166" y="69703"/>
                  </a:cubicBezTo>
                  <a:cubicBezTo>
                    <a:pt x="44444" y="70324"/>
                    <a:pt x="43743" y="70965"/>
                    <a:pt x="43042" y="71606"/>
                  </a:cubicBezTo>
                  <a:cubicBezTo>
                    <a:pt x="42572" y="72128"/>
                    <a:pt x="42614" y="72932"/>
                    <a:pt x="43135" y="73403"/>
                  </a:cubicBezTo>
                  <a:cubicBezTo>
                    <a:pt x="43138" y="73405"/>
                    <a:pt x="43140" y="73407"/>
                    <a:pt x="43142" y="73409"/>
                  </a:cubicBezTo>
                  <a:cubicBezTo>
                    <a:pt x="43668" y="73867"/>
                    <a:pt x="44462" y="73832"/>
                    <a:pt x="44945" y="73329"/>
                  </a:cubicBezTo>
                  <a:cubicBezTo>
                    <a:pt x="45538" y="72793"/>
                    <a:pt x="46148" y="72258"/>
                    <a:pt x="46743" y="71722"/>
                  </a:cubicBezTo>
                  <a:cubicBezTo>
                    <a:pt x="47079" y="71430"/>
                    <a:pt x="47423" y="71146"/>
                    <a:pt x="47790" y="70885"/>
                  </a:cubicBezTo>
                  <a:cubicBezTo>
                    <a:pt x="48407" y="70461"/>
                    <a:pt x="49057" y="70086"/>
                    <a:pt x="49733" y="69763"/>
                  </a:cubicBezTo>
                  <a:lnTo>
                    <a:pt x="49613" y="69803"/>
                  </a:lnTo>
                  <a:lnTo>
                    <a:pt x="49773" y="69743"/>
                  </a:lnTo>
                  <a:lnTo>
                    <a:pt x="49867" y="69700"/>
                  </a:lnTo>
                  <a:lnTo>
                    <a:pt x="49853" y="69703"/>
                  </a:lnTo>
                  <a:lnTo>
                    <a:pt x="49880" y="69692"/>
                  </a:lnTo>
                  <a:lnTo>
                    <a:pt x="49913" y="69663"/>
                  </a:lnTo>
                  <a:lnTo>
                    <a:pt x="49884" y="69690"/>
                  </a:lnTo>
                  <a:cubicBezTo>
                    <a:pt x="51328" y="69038"/>
                    <a:pt x="52825" y="68513"/>
                    <a:pt x="54360" y="68121"/>
                  </a:cubicBezTo>
                  <a:cubicBezTo>
                    <a:pt x="54552" y="68088"/>
                    <a:pt x="54747" y="68075"/>
                    <a:pt x="54941" y="68081"/>
                  </a:cubicBezTo>
                  <a:cubicBezTo>
                    <a:pt x="55281" y="68100"/>
                    <a:pt x="55618" y="68161"/>
                    <a:pt x="55943" y="68261"/>
                  </a:cubicBezTo>
                  <a:lnTo>
                    <a:pt x="55968" y="68269"/>
                  </a:lnTo>
                  <a:lnTo>
                    <a:pt x="56123" y="68321"/>
                  </a:lnTo>
                  <a:lnTo>
                    <a:pt x="56046" y="68306"/>
                  </a:lnTo>
                  <a:cubicBezTo>
                    <a:pt x="56339" y="68416"/>
                    <a:pt x="56620" y="68555"/>
                    <a:pt x="56884" y="68722"/>
                  </a:cubicBezTo>
                  <a:cubicBezTo>
                    <a:pt x="57530" y="69203"/>
                    <a:pt x="58127" y="69747"/>
                    <a:pt x="58667" y="70344"/>
                  </a:cubicBezTo>
                  <a:cubicBezTo>
                    <a:pt x="59349" y="71149"/>
                    <a:pt x="59946" y="72021"/>
                    <a:pt x="60450" y="72948"/>
                  </a:cubicBezTo>
                  <a:cubicBezTo>
                    <a:pt x="60571" y="73235"/>
                    <a:pt x="60671" y="73529"/>
                    <a:pt x="60750" y="73830"/>
                  </a:cubicBezTo>
                  <a:cubicBezTo>
                    <a:pt x="60843" y="74552"/>
                    <a:pt x="60881" y="75281"/>
                    <a:pt x="60865" y="76009"/>
                  </a:cubicBezTo>
                  <a:cubicBezTo>
                    <a:pt x="60710" y="77527"/>
                    <a:pt x="60375" y="79021"/>
                    <a:pt x="59869" y="80460"/>
                  </a:cubicBezTo>
                  <a:cubicBezTo>
                    <a:pt x="59195" y="82122"/>
                    <a:pt x="58346" y="83707"/>
                    <a:pt x="57336" y="85189"/>
                  </a:cubicBezTo>
                  <a:cubicBezTo>
                    <a:pt x="56848" y="85867"/>
                    <a:pt x="56326" y="86510"/>
                    <a:pt x="55782" y="87151"/>
                  </a:cubicBezTo>
                  <a:cubicBezTo>
                    <a:pt x="55112" y="87914"/>
                    <a:pt x="54384" y="88624"/>
                    <a:pt x="53607" y="89276"/>
                  </a:cubicBezTo>
                  <a:lnTo>
                    <a:pt x="53659" y="89234"/>
                  </a:lnTo>
                  <a:cubicBezTo>
                    <a:pt x="53579" y="89311"/>
                    <a:pt x="53496" y="89382"/>
                    <a:pt x="53410" y="89450"/>
                  </a:cubicBezTo>
                  <a:lnTo>
                    <a:pt x="53358" y="89495"/>
                  </a:lnTo>
                  <a:cubicBezTo>
                    <a:pt x="52361" y="90301"/>
                    <a:pt x="51325" y="91056"/>
                    <a:pt x="50253" y="91759"/>
                  </a:cubicBezTo>
                  <a:cubicBezTo>
                    <a:pt x="49157" y="92467"/>
                    <a:pt x="48021" y="93109"/>
                    <a:pt x="46849" y="93683"/>
                  </a:cubicBezTo>
                  <a:cubicBezTo>
                    <a:pt x="45875" y="94146"/>
                    <a:pt x="44878" y="94560"/>
                    <a:pt x="43863" y="94924"/>
                  </a:cubicBezTo>
                  <a:cubicBezTo>
                    <a:pt x="42730" y="95304"/>
                    <a:pt x="41572" y="95605"/>
                    <a:pt x="40397" y="95825"/>
                  </a:cubicBezTo>
                  <a:lnTo>
                    <a:pt x="40417" y="95825"/>
                  </a:lnTo>
                  <a:cubicBezTo>
                    <a:pt x="38351" y="96206"/>
                    <a:pt x="36264" y="96467"/>
                    <a:pt x="34167" y="96606"/>
                  </a:cubicBezTo>
                  <a:cubicBezTo>
                    <a:pt x="32075" y="96787"/>
                    <a:pt x="29974" y="96827"/>
                    <a:pt x="27877" y="96726"/>
                  </a:cubicBezTo>
                  <a:cubicBezTo>
                    <a:pt x="27096" y="96626"/>
                    <a:pt x="26315" y="96526"/>
                    <a:pt x="25533" y="96366"/>
                  </a:cubicBezTo>
                  <a:cubicBezTo>
                    <a:pt x="24889" y="96243"/>
                    <a:pt x="24255" y="96070"/>
                    <a:pt x="23638" y="95849"/>
                  </a:cubicBezTo>
                  <a:lnTo>
                    <a:pt x="23450" y="95785"/>
                  </a:lnTo>
                  <a:cubicBezTo>
                    <a:pt x="22675" y="95478"/>
                    <a:pt x="21923" y="95117"/>
                    <a:pt x="21200" y="94704"/>
                  </a:cubicBezTo>
                  <a:cubicBezTo>
                    <a:pt x="21292" y="94766"/>
                    <a:pt x="21381" y="94833"/>
                    <a:pt x="21467" y="94904"/>
                  </a:cubicBezTo>
                  <a:cubicBezTo>
                    <a:pt x="21366" y="94840"/>
                    <a:pt x="21269" y="94769"/>
                    <a:pt x="21178" y="94693"/>
                  </a:cubicBezTo>
                  <a:lnTo>
                    <a:pt x="21126" y="94663"/>
                  </a:lnTo>
                  <a:cubicBezTo>
                    <a:pt x="19177" y="93121"/>
                    <a:pt x="17391" y="91382"/>
                    <a:pt x="15798" y="89475"/>
                  </a:cubicBezTo>
                  <a:cubicBezTo>
                    <a:pt x="14822" y="88161"/>
                    <a:pt x="13983" y="86752"/>
                    <a:pt x="13294" y="85268"/>
                  </a:cubicBezTo>
                  <a:cubicBezTo>
                    <a:pt x="12382" y="83092"/>
                    <a:pt x="11708" y="80824"/>
                    <a:pt x="11281" y="78504"/>
                  </a:cubicBezTo>
                  <a:cubicBezTo>
                    <a:pt x="10915" y="76263"/>
                    <a:pt x="10724" y="73997"/>
                    <a:pt x="10710" y="71726"/>
                  </a:cubicBezTo>
                  <a:cubicBezTo>
                    <a:pt x="10670" y="69743"/>
                    <a:pt x="10630" y="67780"/>
                    <a:pt x="10730" y="65797"/>
                  </a:cubicBezTo>
                  <a:cubicBezTo>
                    <a:pt x="10894" y="64281"/>
                    <a:pt x="11148" y="62776"/>
                    <a:pt x="11491" y="61289"/>
                  </a:cubicBezTo>
                  <a:cubicBezTo>
                    <a:pt x="11744" y="60084"/>
                    <a:pt x="12065" y="58893"/>
                    <a:pt x="12453" y="57724"/>
                  </a:cubicBezTo>
                  <a:cubicBezTo>
                    <a:pt x="13169" y="55938"/>
                    <a:pt x="14083" y="54238"/>
                    <a:pt x="15177" y="52656"/>
                  </a:cubicBezTo>
                  <a:cubicBezTo>
                    <a:pt x="16138" y="51424"/>
                    <a:pt x="17204" y="50278"/>
                    <a:pt x="18362" y="49230"/>
                  </a:cubicBezTo>
                  <a:lnTo>
                    <a:pt x="18486" y="49134"/>
                  </a:lnTo>
                  <a:lnTo>
                    <a:pt x="18543" y="49070"/>
                  </a:lnTo>
                  <a:lnTo>
                    <a:pt x="18505" y="49120"/>
                  </a:lnTo>
                  <a:cubicBezTo>
                    <a:pt x="20489" y="47598"/>
                    <a:pt x="22614" y="46270"/>
                    <a:pt x="24852" y="45155"/>
                  </a:cubicBezTo>
                  <a:cubicBezTo>
                    <a:pt x="27971" y="43737"/>
                    <a:pt x="31170" y="42617"/>
                    <a:pt x="34389" y="41458"/>
                  </a:cubicBezTo>
                  <a:cubicBezTo>
                    <a:pt x="36492" y="40677"/>
                    <a:pt x="38656" y="39995"/>
                    <a:pt x="40799" y="39294"/>
                  </a:cubicBezTo>
                  <a:cubicBezTo>
                    <a:pt x="44874" y="37963"/>
                    <a:pt x="49021" y="36860"/>
                    <a:pt x="53219" y="35989"/>
                  </a:cubicBezTo>
                  <a:cubicBezTo>
                    <a:pt x="58924" y="35086"/>
                    <a:pt x="64676" y="34511"/>
                    <a:pt x="70447" y="34266"/>
                  </a:cubicBezTo>
                  <a:cubicBezTo>
                    <a:pt x="73131" y="34106"/>
                    <a:pt x="75795" y="33946"/>
                    <a:pt x="78479" y="33826"/>
                  </a:cubicBezTo>
                  <a:cubicBezTo>
                    <a:pt x="81200" y="33736"/>
                    <a:pt x="83923" y="33813"/>
                    <a:pt x="86633" y="34058"/>
                  </a:cubicBezTo>
                  <a:cubicBezTo>
                    <a:pt x="90365" y="34500"/>
                    <a:pt x="94058" y="35193"/>
                    <a:pt x="97750" y="35769"/>
                  </a:cubicBezTo>
                  <a:cubicBezTo>
                    <a:pt x="101677" y="36370"/>
                    <a:pt x="105603" y="36931"/>
                    <a:pt x="109509" y="37612"/>
                  </a:cubicBezTo>
                  <a:cubicBezTo>
                    <a:pt x="111392" y="37952"/>
                    <a:pt x="113295" y="38293"/>
                    <a:pt x="115138" y="38753"/>
                  </a:cubicBezTo>
                  <a:cubicBezTo>
                    <a:pt x="117001" y="39234"/>
                    <a:pt x="118825" y="39795"/>
                    <a:pt x="120647" y="40356"/>
                  </a:cubicBezTo>
                  <a:cubicBezTo>
                    <a:pt x="123219" y="41174"/>
                    <a:pt x="125737" y="42044"/>
                    <a:pt x="128260" y="42913"/>
                  </a:cubicBezTo>
                  <a:cubicBezTo>
                    <a:pt x="128185" y="44058"/>
                    <a:pt x="128076" y="45204"/>
                    <a:pt x="128076" y="46349"/>
                  </a:cubicBezTo>
                  <a:cubicBezTo>
                    <a:pt x="128076" y="48157"/>
                    <a:pt x="128166" y="49965"/>
                    <a:pt x="128334" y="51773"/>
                  </a:cubicBezTo>
                  <a:cubicBezTo>
                    <a:pt x="128474" y="53155"/>
                    <a:pt x="128735" y="54538"/>
                    <a:pt x="128915" y="55920"/>
                  </a:cubicBezTo>
                  <a:cubicBezTo>
                    <a:pt x="128995" y="56461"/>
                    <a:pt x="129115" y="57001"/>
                    <a:pt x="129236" y="57542"/>
                  </a:cubicBezTo>
                  <a:cubicBezTo>
                    <a:pt x="129416" y="58504"/>
                    <a:pt x="129617" y="59465"/>
                    <a:pt x="129797" y="60427"/>
                  </a:cubicBezTo>
                  <a:cubicBezTo>
                    <a:pt x="130057" y="61669"/>
                    <a:pt x="130397" y="62911"/>
                    <a:pt x="130698" y="64133"/>
                  </a:cubicBezTo>
                  <a:cubicBezTo>
                    <a:pt x="130837" y="64682"/>
                    <a:pt x="131005" y="65223"/>
                    <a:pt x="131199" y="65755"/>
                  </a:cubicBezTo>
                  <a:cubicBezTo>
                    <a:pt x="131399" y="66437"/>
                    <a:pt x="131580" y="67158"/>
                    <a:pt x="131840" y="67819"/>
                  </a:cubicBezTo>
                  <a:cubicBezTo>
                    <a:pt x="132341" y="69101"/>
                    <a:pt x="132821" y="70363"/>
                    <a:pt x="133322" y="71625"/>
                  </a:cubicBezTo>
                  <a:cubicBezTo>
                    <a:pt x="133543" y="72166"/>
                    <a:pt x="133823" y="72707"/>
                    <a:pt x="134063" y="73228"/>
                  </a:cubicBezTo>
                  <a:cubicBezTo>
                    <a:pt x="134444" y="74029"/>
                    <a:pt x="134805" y="74830"/>
                    <a:pt x="135165" y="75631"/>
                  </a:cubicBezTo>
                  <a:cubicBezTo>
                    <a:pt x="138267" y="82105"/>
                    <a:pt x="142578" y="87925"/>
                    <a:pt x="147866" y="92779"/>
                  </a:cubicBezTo>
                  <a:cubicBezTo>
                    <a:pt x="149458" y="94265"/>
                    <a:pt x="151137" y="95657"/>
                    <a:pt x="152894" y="96946"/>
                  </a:cubicBezTo>
                  <a:cubicBezTo>
                    <a:pt x="154096" y="97867"/>
                    <a:pt x="155297" y="98748"/>
                    <a:pt x="156559" y="99590"/>
                  </a:cubicBezTo>
                  <a:cubicBezTo>
                    <a:pt x="157701" y="100371"/>
                    <a:pt x="158823" y="101112"/>
                    <a:pt x="160025" y="101813"/>
                  </a:cubicBezTo>
                  <a:lnTo>
                    <a:pt x="161828" y="102895"/>
                  </a:lnTo>
                  <a:cubicBezTo>
                    <a:pt x="162509" y="103296"/>
                    <a:pt x="163250" y="103636"/>
                    <a:pt x="163931" y="103997"/>
                  </a:cubicBezTo>
                  <a:cubicBezTo>
                    <a:pt x="166020" y="105099"/>
                    <a:pt x="168182" y="106056"/>
                    <a:pt x="170402" y="106861"/>
                  </a:cubicBezTo>
                  <a:cubicBezTo>
                    <a:pt x="171624" y="107322"/>
                    <a:pt x="172846" y="107763"/>
                    <a:pt x="174108" y="108104"/>
                  </a:cubicBezTo>
                  <a:cubicBezTo>
                    <a:pt x="175049" y="108344"/>
                    <a:pt x="175991" y="108584"/>
                    <a:pt x="176952" y="108845"/>
                  </a:cubicBezTo>
                  <a:cubicBezTo>
                    <a:pt x="179336" y="109466"/>
                    <a:pt x="181780" y="109987"/>
                    <a:pt x="184224" y="110387"/>
                  </a:cubicBezTo>
                  <a:cubicBezTo>
                    <a:pt x="186948" y="110828"/>
                    <a:pt x="189653" y="111289"/>
                    <a:pt x="192397" y="111549"/>
                  </a:cubicBezTo>
                  <a:cubicBezTo>
                    <a:pt x="193919" y="111689"/>
                    <a:pt x="195462" y="111890"/>
                    <a:pt x="196984" y="111970"/>
                  </a:cubicBezTo>
                  <a:cubicBezTo>
                    <a:pt x="198407" y="112030"/>
                    <a:pt x="199809" y="112110"/>
                    <a:pt x="201211" y="112190"/>
                  </a:cubicBezTo>
                  <a:cubicBezTo>
                    <a:pt x="202613" y="112250"/>
                    <a:pt x="204036" y="112210"/>
                    <a:pt x="205438" y="112230"/>
                  </a:cubicBezTo>
                  <a:cubicBezTo>
                    <a:pt x="206740" y="112230"/>
                    <a:pt x="208042" y="112150"/>
                    <a:pt x="209344" y="112130"/>
                  </a:cubicBezTo>
                  <a:cubicBezTo>
                    <a:pt x="210005" y="112110"/>
                    <a:pt x="210666" y="112010"/>
                    <a:pt x="211327" y="111950"/>
                  </a:cubicBezTo>
                  <a:cubicBezTo>
                    <a:pt x="211988" y="111910"/>
                    <a:pt x="212650" y="111850"/>
                    <a:pt x="213311" y="111790"/>
                  </a:cubicBezTo>
                  <a:cubicBezTo>
                    <a:pt x="213912" y="111730"/>
                    <a:pt x="214533" y="111609"/>
                    <a:pt x="215134" y="111509"/>
                  </a:cubicBezTo>
                  <a:lnTo>
                    <a:pt x="217898" y="111088"/>
                  </a:lnTo>
                  <a:cubicBezTo>
                    <a:pt x="219400" y="110868"/>
                    <a:pt x="220883" y="110488"/>
                    <a:pt x="222365" y="110187"/>
                  </a:cubicBezTo>
                  <a:cubicBezTo>
                    <a:pt x="223707" y="109907"/>
                    <a:pt x="225009" y="109546"/>
                    <a:pt x="226352" y="109185"/>
                  </a:cubicBezTo>
                  <a:cubicBezTo>
                    <a:pt x="228896" y="108524"/>
                    <a:pt x="231400" y="107683"/>
                    <a:pt x="233904" y="106802"/>
                  </a:cubicBezTo>
                  <a:cubicBezTo>
                    <a:pt x="239116" y="104941"/>
                    <a:pt x="244168" y="102656"/>
                    <a:pt x="249008" y="99971"/>
                  </a:cubicBezTo>
                  <a:cubicBezTo>
                    <a:pt x="253836" y="97266"/>
                    <a:pt x="258403" y="94161"/>
                    <a:pt x="262970" y="91056"/>
                  </a:cubicBezTo>
                  <a:cubicBezTo>
                    <a:pt x="267558" y="87951"/>
                    <a:pt x="271905" y="84546"/>
                    <a:pt x="276171" y="81040"/>
                  </a:cubicBezTo>
                  <a:cubicBezTo>
                    <a:pt x="280338" y="77655"/>
                    <a:pt x="284445" y="74209"/>
                    <a:pt x="288611" y="70824"/>
                  </a:cubicBezTo>
                  <a:cubicBezTo>
                    <a:pt x="292618" y="67559"/>
                    <a:pt x="296524" y="64193"/>
                    <a:pt x="300610" y="61048"/>
                  </a:cubicBezTo>
                  <a:cubicBezTo>
                    <a:pt x="304817" y="57823"/>
                    <a:pt x="309224" y="54818"/>
                    <a:pt x="313691" y="51954"/>
                  </a:cubicBezTo>
                  <a:cubicBezTo>
                    <a:pt x="315895" y="50551"/>
                    <a:pt x="318118" y="49149"/>
                    <a:pt x="320362" y="47767"/>
                  </a:cubicBezTo>
                  <a:cubicBezTo>
                    <a:pt x="322626" y="46385"/>
                    <a:pt x="324869" y="44962"/>
                    <a:pt x="327173" y="43640"/>
                  </a:cubicBezTo>
                  <a:cubicBezTo>
                    <a:pt x="328181" y="43076"/>
                    <a:pt x="329219" y="42567"/>
                    <a:pt x="330235" y="42015"/>
                  </a:cubicBezTo>
                  <a:cubicBezTo>
                    <a:pt x="329535" y="42910"/>
                    <a:pt x="328885" y="43843"/>
                    <a:pt x="328287" y="44809"/>
                  </a:cubicBezTo>
                  <a:cubicBezTo>
                    <a:pt x="327501" y="46206"/>
                    <a:pt x="326819" y="47659"/>
                    <a:pt x="326244" y="49156"/>
                  </a:cubicBezTo>
                  <a:cubicBezTo>
                    <a:pt x="325928" y="49942"/>
                    <a:pt x="325654" y="50745"/>
                    <a:pt x="325423" y="51560"/>
                  </a:cubicBezTo>
                  <a:cubicBezTo>
                    <a:pt x="325229" y="52084"/>
                    <a:pt x="325069" y="52619"/>
                    <a:pt x="324942" y="53162"/>
                  </a:cubicBezTo>
                  <a:cubicBezTo>
                    <a:pt x="324735" y="53867"/>
                    <a:pt x="324568" y="54582"/>
                    <a:pt x="324441" y="55306"/>
                  </a:cubicBezTo>
                  <a:cubicBezTo>
                    <a:pt x="324301" y="56087"/>
                    <a:pt x="324181" y="56848"/>
                    <a:pt x="324060" y="57630"/>
                  </a:cubicBezTo>
                  <a:cubicBezTo>
                    <a:pt x="323960" y="58211"/>
                    <a:pt x="323920" y="58812"/>
                    <a:pt x="323860" y="59393"/>
                  </a:cubicBezTo>
                  <a:cubicBezTo>
                    <a:pt x="323720" y="60875"/>
                    <a:pt x="323620" y="62357"/>
                    <a:pt x="323520" y="63840"/>
                  </a:cubicBezTo>
                  <a:cubicBezTo>
                    <a:pt x="323439" y="65002"/>
                    <a:pt x="323399" y="66164"/>
                    <a:pt x="323399" y="67325"/>
                  </a:cubicBezTo>
                  <a:lnTo>
                    <a:pt x="323399" y="69729"/>
                  </a:lnTo>
                  <a:cubicBezTo>
                    <a:pt x="323419" y="71495"/>
                    <a:pt x="323580" y="73257"/>
                    <a:pt x="323880" y="74998"/>
                  </a:cubicBezTo>
                  <a:cubicBezTo>
                    <a:pt x="324354" y="78136"/>
                    <a:pt x="325306" y="81183"/>
                    <a:pt x="326705" y="84032"/>
                  </a:cubicBezTo>
                  <a:cubicBezTo>
                    <a:pt x="327458" y="85583"/>
                    <a:pt x="328336" y="87070"/>
                    <a:pt x="329329" y="88479"/>
                  </a:cubicBezTo>
                  <a:cubicBezTo>
                    <a:pt x="330374" y="89901"/>
                    <a:pt x="331525" y="91240"/>
                    <a:pt x="332774" y="92486"/>
                  </a:cubicBezTo>
                  <a:cubicBezTo>
                    <a:pt x="333995" y="93690"/>
                    <a:pt x="335338" y="94765"/>
                    <a:pt x="336781" y="95691"/>
                  </a:cubicBezTo>
                  <a:cubicBezTo>
                    <a:pt x="338264" y="96660"/>
                    <a:pt x="339810" y="97530"/>
                    <a:pt x="341408" y="98295"/>
                  </a:cubicBezTo>
                  <a:cubicBezTo>
                    <a:pt x="342670" y="98896"/>
                    <a:pt x="343992" y="99397"/>
                    <a:pt x="345294" y="99877"/>
                  </a:cubicBezTo>
                  <a:cubicBezTo>
                    <a:pt x="346850" y="100426"/>
                    <a:pt x="348435" y="100888"/>
                    <a:pt x="350042" y="101260"/>
                  </a:cubicBezTo>
                  <a:cubicBezTo>
                    <a:pt x="351634" y="101599"/>
                    <a:pt x="353265" y="101721"/>
                    <a:pt x="354890" y="101620"/>
                  </a:cubicBezTo>
                  <a:cubicBezTo>
                    <a:pt x="355150" y="101600"/>
                    <a:pt x="355431" y="101560"/>
                    <a:pt x="355711" y="101540"/>
                  </a:cubicBezTo>
                  <a:lnTo>
                    <a:pt x="357033" y="101300"/>
                  </a:lnTo>
                  <a:cubicBezTo>
                    <a:pt x="357967" y="101063"/>
                    <a:pt x="358868" y="100713"/>
                    <a:pt x="359718" y="100258"/>
                  </a:cubicBezTo>
                  <a:cubicBezTo>
                    <a:pt x="360346" y="99886"/>
                    <a:pt x="360949" y="99471"/>
                    <a:pt x="361520" y="99016"/>
                  </a:cubicBezTo>
                  <a:cubicBezTo>
                    <a:pt x="362025" y="98602"/>
                    <a:pt x="362488" y="98139"/>
                    <a:pt x="362903" y="97634"/>
                  </a:cubicBezTo>
                  <a:cubicBezTo>
                    <a:pt x="363758" y="96458"/>
                    <a:pt x="364309" y="95088"/>
                    <a:pt x="364505" y="93647"/>
                  </a:cubicBezTo>
                  <a:cubicBezTo>
                    <a:pt x="364621" y="92952"/>
                    <a:pt x="364688" y="92249"/>
                    <a:pt x="364705" y="91544"/>
                  </a:cubicBezTo>
                  <a:cubicBezTo>
                    <a:pt x="364733" y="90881"/>
                    <a:pt x="364699" y="90218"/>
                    <a:pt x="364605" y="89561"/>
                  </a:cubicBezTo>
                  <a:cubicBezTo>
                    <a:pt x="364147" y="86746"/>
                    <a:pt x="362199" y="84400"/>
                    <a:pt x="359517" y="83431"/>
                  </a:cubicBezTo>
                  <a:cubicBezTo>
                    <a:pt x="359116" y="83291"/>
                    <a:pt x="358736" y="83151"/>
                    <a:pt x="358335" y="83030"/>
                  </a:cubicBezTo>
                  <a:cubicBezTo>
                    <a:pt x="357594" y="82815"/>
                    <a:pt x="356837" y="82661"/>
                    <a:pt x="356071" y="82570"/>
                  </a:cubicBezTo>
                  <a:cubicBezTo>
                    <a:pt x="354997" y="82413"/>
                    <a:pt x="353907" y="82386"/>
                    <a:pt x="352826" y="82490"/>
                  </a:cubicBezTo>
                  <a:cubicBezTo>
                    <a:pt x="352091" y="82559"/>
                    <a:pt x="351361" y="82680"/>
                    <a:pt x="350643" y="82850"/>
                  </a:cubicBezTo>
                  <a:cubicBezTo>
                    <a:pt x="349751" y="83042"/>
                    <a:pt x="348879" y="83317"/>
                    <a:pt x="348039" y="83671"/>
                  </a:cubicBezTo>
                  <a:cubicBezTo>
                    <a:pt x="347322" y="83902"/>
                    <a:pt x="346661" y="84277"/>
                    <a:pt x="346095" y="84773"/>
                  </a:cubicBezTo>
                  <a:cubicBezTo>
                    <a:pt x="345707" y="85045"/>
                    <a:pt x="345385" y="85401"/>
                    <a:pt x="345154" y="85815"/>
                  </a:cubicBezTo>
                  <a:cubicBezTo>
                    <a:pt x="345004" y="86172"/>
                    <a:pt x="344883" y="86540"/>
                    <a:pt x="344793" y="86917"/>
                  </a:cubicBezTo>
                  <a:cubicBezTo>
                    <a:pt x="344538" y="88110"/>
                    <a:pt x="345298" y="89285"/>
                    <a:pt x="346491" y="89540"/>
                  </a:cubicBezTo>
                  <a:cubicBezTo>
                    <a:pt x="346872" y="89622"/>
                    <a:pt x="347268" y="89601"/>
                    <a:pt x="347638" y="89481"/>
                  </a:cubicBezTo>
                  <a:cubicBezTo>
                    <a:pt x="348189" y="89308"/>
                    <a:pt x="348645" y="88917"/>
                    <a:pt x="348900" y="88399"/>
                  </a:cubicBezTo>
                  <a:lnTo>
                    <a:pt x="348983" y="88199"/>
                  </a:lnTo>
                  <a:lnTo>
                    <a:pt x="349021" y="88175"/>
                  </a:lnTo>
                  <a:cubicBezTo>
                    <a:pt x="349580" y="87963"/>
                    <a:pt x="350122" y="87750"/>
                    <a:pt x="350663" y="87557"/>
                  </a:cubicBezTo>
                  <a:cubicBezTo>
                    <a:pt x="351323" y="87341"/>
                    <a:pt x="351995" y="87160"/>
                    <a:pt x="352675" y="87014"/>
                  </a:cubicBezTo>
                  <a:cubicBezTo>
                    <a:pt x="353089" y="86938"/>
                    <a:pt x="353507" y="86892"/>
                    <a:pt x="353928" y="86876"/>
                  </a:cubicBezTo>
                  <a:cubicBezTo>
                    <a:pt x="354376" y="86856"/>
                    <a:pt x="354824" y="86866"/>
                    <a:pt x="355271" y="86906"/>
                  </a:cubicBezTo>
                  <a:cubicBezTo>
                    <a:pt x="356205" y="87028"/>
                    <a:pt x="357128" y="87226"/>
                    <a:pt x="358030" y="87496"/>
                  </a:cubicBezTo>
                  <a:cubicBezTo>
                    <a:pt x="358342" y="87626"/>
                    <a:pt x="358644" y="87777"/>
                    <a:pt x="358935" y="87949"/>
                  </a:cubicBezTo>
                  <a:cubicBezTo>
                    <a:pt x="359177" y="88141"/>
                    <a:pt x="359403" y="88352"/>
                    <a:pt x="359610" y="88581"/>
                  </a:cubicBezTo>
                  <a:lnTo>
                    <a:pt x="359437" y="88359"/>
                  </a:lnTo>
                  <a:lnTo>
                    <a:pt x="359671" y="88651"/>
                  </a:lnTo>
                  <a:lnTo>
                    <a:pt x="359777" y="88779"/>
                  </a:lnTo>
                  <a:lnTo>
                    <a:pt x="359696" y="88685"/>
                  </a:lnTo>
                  <a:cubicBezTo>
                    <a:pt x="359869" y="88912"/>
                    <a:pt x="360025" y="89152"/>
                    <a:pt x="360163" y="89401"/>
                  </a:cubicBezTo>
                  <a:cubicBezTo>
                    <a:pt x="360244" y="89597"/>
                    <a:pt x="360311" y="89798"/>
                    <a:pt x="360366" y="90002"/>
                  </a:cubicBezTo>
                  <a:cubicBezTo>
                    <a:pt x="360447" y="90727"/>
                    <a:pt x="360469" y="91458"/>
                    <a:pt x="360432" y="92187"/>
                  </a:cubicBezTo>
                  <a:cubicBezTo>
                    <a:pt x="360413" y="92365"/>
                    <a:pt x="360391" y="92542"/>
                    <a:pt x="360378" y="92726"/>
                  </a:cubicBezTo>
                  <a:cubicBezTo>
                    <a:pt x="360306" y="93199"/>
                    <a:pt x="360197" y="93667"/>
                    <a:pt x="360052" y="94123"/>
                  </a:cubicBezTo>
                  <a:cubicBezTo>
                    <a:pt x="359938" y="94416"/>
                    <a:pt x="359795" y="94696"/>
                    <a:pt x="359626" y="94959"/>
                  </a:cubicBezTo>
                  <a:cubicBezTo>
                    <a:pt x="359436" y="95202"/>
                    <a:pt x="359231" y="95433"/>
                    <a:pt x="359011" y="95648"/>
                  </a:cubicBezTo>
                  <a:cubicBezTo>
                    <a:pt x="358706" y="95904"/>
                    <a:pt x="358387" y="96139"/>
                    <a:pt x="358054" y="96371"/>
                  </a:cubicBezTo>
                  <a:cubicBezTo>
                    <a:pt x="357765" y="96564"/>
                    <a:pt x="357464" y="96738"/>
                    <a:pt x="357154" y="96894"/>
                  </a:cubicBezTo>
                  <a:cubicBezTo>
                    <a:pt x="356507" y="97137"/>
                    <a:pt x="355843" y="97335"/>
                    <a:pt x="355169" y="97487"/>
                  </a:cubicBezTo>
                  <a:cubicBezTo>
                    <a:pt x="354731" y="97555"/>
                    <a:pt x="354290" y="97598"/>
                    <a:pt x="353848" y="97613"/>
                  </a:cubicBezTo>
                  <a:cubicBezTo>
                    <a:pt x="353416" y="97629"/>
                    <a:pt x="352973" y="97620"/>
                    <a:pt x="352536" y="97598"/>
                  </a:cubicBezTo>
                  <a:lnTo>
                    <a:pt x="352686" y="97613"/>
                  </a:lnTo>
                  <a:lnTo>
                    <a:pt x="352535" y="97598"/>
                  </a:lnTo>
                  <a:lnTo>
                    <a:pt x="352145" y="97573"/>
                  </a:lnTo>
                  <a:cubicBezTo>
                    <a:pt x="352275" y="97575"/>
                    <a:pt x="352405" y="97583"/>
                    <a:pt x="352534" y="97597"/>
                  </a:cubicBezTo>
                  <a:cubicBezTo>
                    <a:pt x="351364" y="97470"/>
                    <a:pt x="350204" y="97268"/>
                    <a:pt x="349060" y="96992"/>
                  </a:cubicBezTo>
                  <a:cubicBezTo>
                    <a:pt x="348499" y="96852"/>
                    <a:pt x="347958" y="96692"/>
                    <a:pt x="347417" y="96552"/>
                  </a:cubicBezTo>
                  <a:cubicBezTo>
                    <a:pt x="346707" y="96349"/>
                    <a:pt x="345995" y="96103"/>
                    <a:pt x="345284" y="95862"/>
                  </a:cubicBezTo>
                  <a:lnTo>
                    <a:pt x="345354" y="95891"/>
                  </a:lnTo>
                  <a:lnTo>
                    <a:pt x="345275" y="95860"/>
                  </a:lnTo>
                  <a:lnTo>
                    <a:pt x="344893" y="95731"/>
                  </a:lnTo>
                  <a:cubicBezTo>
                    <a:pt x="345002" y="95759"/>
                    <a:pt x="345108" y="95793"/>
                    <a:pt x="345212" y="95834"/>
                  </a:cubicBezTo>
                  <a:cubicBezTo>
                    <a:pt x="344556" y="95570"/>
                    <a:pt x="343885" y="95291"/>
                    <a:pt x="343231" y="95030"/>
                  </a:cubicBezTo>
                  <a:cubicBezTo>
                    <a:pt x="341345" y="94236"/>
                    <a:pt x="339541" y="93261"/>
                    <a:pt x="337844" y="92117"/>
                  </a:cubicBezTo>
                  <a:cubicBezTo>
                    <a:pt x="336890" y="91428"/>
                    <a:pt x="335973" y="90689"/>
                    <a:pt x="335098" y="89901"/>
                  </a:cubicBezTo>
                  <a:cubicBezTo>
                    <a:pt x="334350" y="89212"/>
                    <a:pt x="333647" y="88476"/>
                    <a:pt x="332994" y="87697"/>
                  </a:cubicBezTo>
                  <a:cubicBezTo>
                    <a:pt x="332353" y="86900"/>
                    <a:pt x="331743" y="86086"/>
                    <a:pt x="331151" y="85254"/>
                  </a:cubicBezTo>
                  <a:cubicBezTo>
                    <a:pt x="330579" y="84405"/>
                    <a:pt x="330061" y="83522"/>
                    <a:pt x="329599" y="82608"/>
                  </a:cubicBezTo>
                  <a:cubicBezTo>
                    <a:pt x="328957" y="81280"/>
                    <a:pt x="328392" y="79916"/>
                    <a:pt x="327906" y="78523"/>
                  </a:cubicBezTo>
                  <a:cubicBezTo>
                    <a:pt x="327490" y="77280"/>
                    <a:pt x="327154" y="76011"/>
                    <a:pt x="326901" y="74725"/>
                  </a:cubicBezTo>
                  <a:cubicBezTo>
                    <a:pt x="326420" y="72085"/>
                    <a:pt x="326180" y="69407"/>
                    <a:pt x="326183" y="66724"/>
                  </a:cubicBezTo>
                  <a:cubicBezTo>
                    <a:pt x="326203" y="65762"/>
                    <a:pt x="326203" y="64781"/>
                    <a:pt x="326203" y="63799"/>
                  </a:cubicBezTo>
                  <a:cubicBezTo>
                    <a:pt x="326203" y="62798"/>
                    <a:pt x="326284" y="61796"/>
                    <a:pt x="326324" y="60775"/>
                  </a:cubicBezTo>
                  <a:cubicBezTo>
                    <a:pt x="326304" y="60895"/>
                    <a:pt x="326304" y="61015"/>
                    <a:pt x="326284" y="61135"/>
                  </a:cubicBezTo>
                  <a:cubicBezTo>
                    <a:pt x="326364" y="60214"/>
                    <a:pt x="326444" y="59312"/>
                    <a:pt x="326544" y="58391"/>
                  </a:cubicBezTo>
                  <a:cubicBezTo>
                    <a:pt x="326604" y="57549"/>
                    <a:pt x="326804" y="56688"/>
                    <a:pt x="326945" y="55847"/>
                  </a:cubicBezTo>
                  <a:cubicBezTo>
                    <a:pt x="327065" y="55045"/>
                    <a:pt x="327305" y="54244"/>
                    <a:pt x="327506" y="53443"/>
                  </a:cubicBezTo>
                  <a:cubicBezTo>
                    <a:pt x="327702" y="52599"/>
                    <a:pt x="328033" y="51754"/>
                    <a:pt x="328291" y="50929"/>
                  </a:cubicBezTo>
                  <a:cubicBezTo>
                    <a:pt x="328765" y="49699"/>
                    <a:pt x="329291" y="48489"/>
                    <a:pt x="329869" y="47313"/>
                  </a:cubicBezTo>
                  <a:cubicBezTo>
                    <a:pt x="330379" y="46286"/>
                    <a:pt x="330963" y="45297"/>
                    <a:pt x="331618" y="44356"/>
                  </a:cubicBezTo>
                  <a:cubicBezTo>
                    <a:pt x="332940" y="42644"/>
                    <a:pt x="334440" y="41078"/>
                    <a:pt x="336094" y="39685"/>
                  </a:cubicBezTo>
                  <a:cubicBezTo>
                    <a:pt x="337165" y="38872"/>
                    <a:pt x="338295" y="38141"/>
                    <a:pt x="339477" y="37500"/>
                  </a:cubicBezTo>
                  <a:lnTo>
                    <a:pt x="339948" y="37309"/>
                  </a:lnTo>
                  <a:cubicBezTo>
                    <a:pt x="340203" y="37353"/>
                    <a:pt x="340466" y="37306"/>
                    <a:pt x="340691" y="37177"/>
                  </a:cubicBezTo>
                  <a:lnTo>
                    <a:pt x="341150" y="36842"/>
                  </a:lnTo>
                  <a:cubicBezTo>
                    <a:pt x="341516" y="36711"/>
                    <a:pt x="341895" y="36614"/>
                    <a:pt x="342265" y="36495"/>
                  </a:cubicBezTo>
                  <a:cubicBezTo>
                    <a:pt x="342848" y="36409"/>
                    <a:pt x="343420" y="36280"/>
                    <a:pt x="344005" y="36210"/>
                  </a:cubicBezTo>
                  <a:cubicBezTo>
                    <a:pt x="346709" y="35889"/>
                    <a:pt x="349434" y="35569"/>
                    <a:pt x="352178" y="35348"/>
                  </a:cubicBezTo>
                  <a:cubicBezTo>
                    <a:pt x="354882" y="35128"/>
                    <a:pt x="357607" y="34888"/>
                    <a:pt x="360331" y="34827"/>
                  </a:cubicBezTo>
                  <a:cubicBezTo>
                    <a:pt x="361694" y="34787"/>
                    <a:pt x="363056" y="34767"/>
                    <a:pt x="364418" y="34767"/>
                  </a:cubicBezTo>
                  <a:cubicBezTo>
                    <a:pt x="365599" y="34787"/>
                    <a:pt x="366781" y="34867"/>
                    <a:pt x="367963" y="34967"/>
                  </a:cubicBezTo>
                  <a:cubicBezTo>
                    <a:pt x="369626" y="35208"/>
                    <a:pt x="371309" y="35468"/>
                    <a:pt x="372951" y="35729"/>
                  </a:cubicBezTo>
                  <a:cubicBezTo>
                    <a:pt x="374614" y="36029"/>
                    <a:pt x="376237" y="36470"/>
                    <a:pt x="377879" y="36870"/>
                  </a:cubicBezTo>
                  <a:cubicBezTo>
                    <a:pt x="381024" y="37692"/>
                    <a:pt x="384109" y="38834"/>
                    <a:pt x="387174" y="39935"/>
                  </a:cubicBezTo>
                  <a:lnTo>
                    <a:pt x="387008" y="39892"/>
                  </a:lnTo>
                  <a:cubicBezTo>
                    <a:pt x="389020" y="40662"/>
                    <a:pt x="391031" y="41472"/>
                    <a:pt x="393003" y="42359"/>
                  </a:cubicBezTo>
                  <a:cubicBezTo>
                    <a:pt x="394943" y="43272"/>
                    <a:pt x="396799" y="44351"/>
                    <a:pt x="398552" y="45584"/>
                  </a:cubicBezTo>
                  <a:lnTo>
                    <a:pt x="398398" y="45457"/>
                  </a:lnTo>
                  <a:lnTo>
                    <a:pt x="398612" y="45620"/>
                  </a:lnTo>
                  <a:lnTo>
                    <a:pt x="398552" y="45584"/>
                  </a:lnTo>
                  <a:lnTo>
                    <a:pt x="398642" y="45644"/>
                  </a:lnTo>
                  <a:lnTo>
                    <a:pt x="398693" y="45685"/>
                  </a:lnTo>
                  <a:lnTo>
                    <a:pt x="398663" y="45658"/>
                  </a:lnTo>
                  <a:lnTo>
                    <a:pt x="398707" y="45688"/>
                  </a:lnTo>
                  <a:lnTo>
                    <a:pt x="398693" y="45685"/>
                  </a:lnTo>
                  <a:lnTo>
                    <a:pt x="398761" y="45730"/>
                  </a:lnTo>
                  <a:lnTo>
                    <a:pt x="398732" y="45705"/>
                  </a:lnTo>
                  <a:lnTo>
                    <a:pt x="398789" y="45748"/>
                  </a:lnTo>
                  <a:lnTo>
                    <a:pt x="398852" y="45785"/>
                  </a:lnTo>
                  <a:lnTo>
                    <a:pt x="398802" y="45758"/>
                  </a:lnTo>
                  <a:cubicBezTo>
                    <a:pt x="400656" y="47151"/>
                    <a:pt x="402447" y="48625"/>
                    <a:pt x="404215" y="50120"/>
                  </a:cubicBezTo>
                  <a:cubicBezTo>
                    <a:pt x="404287" y="50205"/>
                    <a:pt x="404345" y="50301"/>
                    <a:pt x="404419" y="50385"/>
                  </a:cubicBezTo>
                  <a:cubicBezTo>
                    <a:pt x="404496" y="50453"/>
                    <a:pt x="404602" y="50464"/>
                    <a:pt x="404684" y="50522"/>
                  </a:cubicBezTo>
                  <a:cubicBezTo>
                    <a:pt x="405636" y="51331"/>
                    <a:pt x="406591" y="52139"/>
                    <a:pt x="407526" y="52956"/>
                  </a:cubicBezTo>
                  <a:cubicBezTo>
                    <a:pt x="408849" y="54138"/>
                    <a:pt x="410131" y="55360"/>
                    <a:pt x="411413" y="56582"/>
                  </a:cubicBezTo>
                  <a:cubicBezTo>
                    <a:pt x="412727" y="57842"/>
                    <a:pt x="413978" y="59151"/>
                    <a:pt x="415193" y="60508"/>
                  </a:cubicBezTo>
                  <a:cubicBezTo>
                    <a:pt x="416891" y="62587"/>
                    <a:pt x="418394" y="64817"/>
                    <a:pt x="419683" y="67171"/>
                  </a:cubicBezTo>
                  <a:cubicBezTo>
                    <a:pt x="419927" y="69730"/>
                    <a:pt x="420140" y="72293"/>
                    <a:pt x="420320" y="74859"/>
                  </a:cubicBezTo>
                  <a:cubicBezTo>
                    <a:pt x="420152" y="75915"/>
                    <a:pt x="419999" y="76977"/>
                    <a:pt x="419861" y="78043"/>
                  </a:cubicBezTo>
                  <a:cubicBezTo>
                    <a:pt x="419541" y="80507"/>
                    <a:pt x="419080" y="82951"/>
                    <a:pt x="418940" y="85415"/>
                  </a:cubicBezTo>
                  <a:cubicBezTo>
                    <a:pt x="418875" y="86434"/>
                    <a:pt x="418839" y="87442"/>
                    <a:pt x="418839" y="88450"/>
                  </a:cubicBezTo>
                  <a:cubicBezTo>
                    <a:pt x="418839" y="89305"/>
                    <a:pt x="418865" y="90160"/>
                    <a:pt x="418920" y="91024"/>
                  </a:cubicBezTo>
                  <a:cubicBezTo>
                    <a:pt x="419029" y="92401"/>
                    <a:pt x="419250" y="93768"/>
                    <a:pt x="419581" y="95110"/>
                  </a:cubicBezTo>
                  <a:cubicBezTo>
                    <a:pt x="419610" y="95240"/>
                    <a:pt x="419682" y="95355"/>
                    <a:pt x="419716" y="95484"/>
                  </a:cubicBezTo>
                  <a:cubicBezTo>
                    <a:pt x="419420" y="96811"/>
                    <a:pt x="419156" y="98144"/>
                    <a:pt x="418743" y="99444"/>
                  </a:cubicBezTo>
                  <a:cubicBezTo>
                    <a:pt x="417670" y="102415"/>
                    <a:pt x="416254" y="105251"/>
                    <a:pt x="414524" y="107894"/>
                  </a:cubicBezTo>
                  <a:lnTo>
                    <a:pt x="414674" y="107680"/>
                  </a:lnTo>
                  <a:lnTo>
                    <a:pt x="414505" y="107922"/>
                  </a:lnTo>
                  <a:lnTo>
                    <a:pt x="414374" y="108120"/>
                  </a:lnTo>
                  <a:lnTo>
                    <a:pt x="414491" y="107941"/>
                  </a:lnTo>
                  <a:cubicBezTo>
                    <a:pt x="414199" y="108354"/>
                    <a:pt x="413883" y="108762"/>
                    <a:pt x="413553" y="109142"/>
                  </a:cubicBezTo>
                  <a:cubicBezTo>
                    <a:pt x="413089" y="109686"/>
                    <a:pt x="412584" y="110193"/>
                    <a:pt x="412042" y="110658"/>
                  </a:cubicBezTo>
                  <a:cubicBezTo>
                    <a:pt x="411884" y="110774"/>
                    <a:pt x="411721" y="110883"/>
                    <a:pt x="411569" y="111005"/>
                  </a:cubicBezTo>
                  <a:cubicBezTo>
                    <a:pt x="411242" y="111232"/>
                    <a:pt x="410896" y="111433"/>
                    <a:pt x="410536" y="111604"/>
                  </a:cubicBezTo>
                  <a:cubicBezTo>
                    <a:pt x="410297" y="111672"/>
                    <a:pt x="410058" y="111746"/>
                    <a:pt x="409819" y="111812"/>
                  </a:cubicBezTo>
                  <a:cubicBezTo>
                    <a:pt x="409511" y="111850"/>
                    <a:pt x="409201" y="111865"/>
                    <a:pt x="408890" y="111856"/>
                  </a:cubicBezTo>
                  <a:cubicBezTo>
                    <a:pt x="408431" y="111806"/>
                    <a:pt x="407977" y="111715"/>
                    <a:pt x="407534" y="111585"/>
                  </a:cubicBezTo>
                  <a:cubicBezTo>
                    <a:pt x="406906" y="111342"/>
                    <a:pt x="406301" y="111043"/>
                    <a:pt x="405726" y="110692"/>
                  </a:cubicBezTo>
                  <a:cubicBezTo>
                    <a:pt x="405155" y="110257"/>
                    <a:pt x="404619" y="109775"/>
                    <a:pt x="404126" y="109253"/>
                  </a:cubicBezTo>
                  <a:cubicBezTo>
                    <a:pt x="403877" y="108896"/>
                    <a:pt x="403648" y="108526"/>
                    <a:pt x="403439" y="108144"/>
                  </a:cubicBezTo>
                  <a:cubicBezTo>
                    <a:pt x="402905" y="106946"/>
                    <a:pt x="402492" y="105698"/>
                    <a:pt x="402206" y="104419"/>
                  </a:cubicBezTo>
                  <a:cubicBezTo>
                    <a:pt x="402065" y="103298"/>
                    <a:pt x="402013" y="102169"/>
                    <a:pt x="402051" y="101041"/>
                  </a:cubicBezTo>
                  <a:cubicBezTo>
                    <a:pt x="402073" y="100777"/>
                    <a:pt x="402095" y="100512"/>
                    <a:pt x="402134" y="100248"/>
                  </a:cubicBezTo>
                  <a:cubicBezTo>
                    <a:pt x="402228" y="99635"/>
                    <a:pt x="402367" y="99031"/>
                    <a:pt x="402549" y="98438"/>
                  </a:cubicBezTo>
                  <a:lnTo>
                    <a:pt x="402866" y="97823"/>
                  </a:lnTo>
                  <a:cubicBezTo>
                    <a:pt x="402991" y="97661"/>
                    <a:pt x="403125" y="97507"/>
                    <a:pt x="403268" y="97360"/>
                  </a:cubicBezTo>
                  <a:cubicBezTo>
                    <a:pt x="403402" y="97268"/>
                    <a:pt x="403541" y="97168"/>
                    <a:pt x="403669" y="97069"/>
                  </a:cubicBezTo>
                  <a:cubicBezTo>
                    <a:pt x="403817" y="97011"/>
                    <a:pt x="403968" y="96963"/>
                    <a:pt x="404122" y="96925"/>
                  </a:cubicBezTo>
                  <a:cubicBezTo>
                    <a:pt x="404702" y="96842"/>
                    <a:pt x="405271" y="96752"/>
                    <a:pt x="405840" y="96622"/>
                  </a:cubicBezTo>
                  <a:cubicBezTo>
                    <a:pt x="407000" y="96244"/>
                    <a:pt x="407635" y="94998"/>
                    <a:pt x="407257" y="93837"/>
                  </a:cubicBezTo>
                  <a:cubicBezTo>
                    <a:pt x="406948" y="92886"/>
                    <a:pt x="406038" y="92261"/>
                    <a:pt x="405039" y="92315"/>
                  </a:cubicBezTo>
                  <a:cubicBezTo>
                    <a:pt x="404698" y="92355"/>
                    <a:pt x="404358" y="92375"/>
                    <a:pt x="404017" y="92395"/>
                  </a:cubicBezTo>
                  <a:cubicBezTo>
                    <a:pt x="403441" y="92443"/>
                    <a:pt x="402875" y="92571"/>
                    <a:pt x="402335" y="92776"/>
                  </a:cubicBezTo>
                  <a:cubicBezTo>
                    <a:pt x="401152" y="93258"/>
                    <a:pt x="400150" y="94099"/>
                    <a:pt x="399470" y="95180"/>
                  </a:cubicBezTo>
                  <a:cubicBezTo>
                    <a:pt x="399077" y="95765"/>
                    <a:pt x="398761" y="96398"/>
                    <a:pt x="398528" y="97063"/>
                  </a:cubicBezTo>
                  <a:cubicBezTo>
                    <a:pt x="398332" y="97664"/>
                    <a:pt x="398185" y="98281"/>
                    <a:pt x="398088" y="98906"/>
                  </a:cubicBezTo>
                  <a:cubicBezTo>
                    <a:pt x="397959" y="99715"/>
                    <a:pt x="397879" y="100531"/>
                    <a:pt x="397847" y="101350"/>
                  </a:cubicBezTo>
                  <a:lnTo>
                    <a:pt x="397845" y="101744"/>
                  </a:lnTo>
                  <a:cubicBezTo>
                    <a:pt x="397832" y="102970"/>
                    <a:pt x="397947" y="104194"/>
                    <a:pt x="398188" y="105396"/>
                  </a:cubicBezTo>
                  <a:cubicBezTo>
                    <a:pt x="398569" y="107647"/>
                    <a:pt x="399437" y="109787"/>
                    <a:pt x="400732" y="111666"/>
                  </a:cubicBezTo>
                  <a:cubicBezTo>
                    <a:pt x="401457" y="112609"/>
                    <a:pt x="402329" y="113427"/>
                    <a:pt x="403316" y="114090"/>
                  </a:cubicBezTo>
                  <a:cubicBezTo>
                    <a:pt x="403867" y="114462"/>
                    <a:pt x="404443" y="114797"/>
                    <a:pt x="405039" y="115092"/>
                  </a:cubicBezTo>
                  <a:cubicBezTo>
                    <a:pt x="405711" y="115392"/>
                    <a:pt x="406408" y="115633"/>
                    <a:pt x="407122" y="115813"/>
                  </a:cubicBezTo>
                  <a:cubicBezTo>
                    <a:pt x="407933" y="115977"/>
                    <a:pt x="408759" y="116050"/>
                    <a:pt x="409586" y="116033"/>
                  </a:cubicBezTo>
                  <a:lnTo>
                    <a:pt x="410528" y="115913"/>
                  </a:lnTo>
                  <a:cubicBezTo>
                    <a:pt x="411027" y="115836"/>
                    <a:pt x="411517" y="115708"/>
                    <a:pt x="411990" y="115532"/>
                  </a:cubicBezTo>
                  <a:lnTo>
                    <a:pt x="412471" y="115292"/>
                  </a:lnTo>
                  <a:cubicBezTo>
                    <a:pt x="412969" y="115096"/>
                    <a:pt x="413435" y="114826"/>
                    <a:pt x="413853" y="114490"/>
                  </a:cubicBezTo>
                  <a:cubicBezTo>
                    <a:pt x="414661" y="113923"/>
                    <a:pt x="415400" y="113265"/>
                    <a:pt x="416056" y="112527"/>
                  </a:cubicBezTo>
                  <a:cubicBezTo>
                    <a:pt x="417082" y="111397"/>
                    <a:pt x="417975" y="110153"/>
                    <a:pt x="418721" y="108821"/>
                  </a:cubicBezTo>
                  <a:cubicBezTo>
                    <a:pt x="419182" y="108080"/>
                    <a:pt x="419562" y="107299"/>
                    <a:pt x="419963" y="106518"/>
                  </a:cubicBezTo>
                  <a:cubicBezTo>
                    <a:pt x="420243" y="105997"/>
                    <a:pt x="420484" y="105436"/>
                    <a:pt x="420724" y="104895"/>
                  </a:cubicBezTo>
                  <a:cubicBezTo>
                    <a:pt x="421225" y="103773"/>
                    <a:pt x="421705" y="102651"/>
                    <a:pt x="422126" y="101470"/>
                  </a:cubicBezTo>
                  <a:lnTo>
                    <a:pt x="422214" y="101185"/>
                  </a:lnTo>
                  <a:cubicBezTo>
                    <a:pt x="422459" y="101606"/>
                    <a:pt x="422673" y="102050"/>
                    <a:pt x="422926" y="102462"/>
                  </a:cubicBezTo>
                  <a:cubicBezTo>
                    <a:pt x="424345" y="104601"/>
                    <a:pt x="426020" y="106559"/>
                    <a:pt x="427914" y="108291"/>
                  </a:cubicBezTo>
                  <a:cubicBezTo>
                    <a:pt x="429469" y="109726"/>
                    <a:pt x="431175" y="110989"/>
                    <a:pt x="433002" y="112057"/>
                  </a:cubicBezTo>
                  <a:cubicBezTo>
                    <a:pt x="433723" y="112498"/>
                    <a:pt x="434465" y="112919"/>
                    <a:pt x="435246" y="113299"/>
                  </a:cubicBezTo>
                  <a:cubicBezTo>
                    <a:pt x="435667" y="113508"/>
                    <a:pt x="436102" y="113689"/>
                    <a:pt x="436548" y="113840"/>
                  </a:cubicBezTo>
                  <a:cubicBezTo>
                    <a:pt x="437280" y="114092"/>
                    <a:pt x="438040" y="114254"/>
                    <a:pt x="438812" y="114321"/>
                  </a:cubicBezTo>
                  <a:cubicBezTo>
                    <a:pt x="440187" y="114402"/>
                    <a:pt x="441567" y="114259"/>
                    <a:pt x="442898" y="113900"/>
                  </a:cubicBezTo>
                  <a:cubicBezTo>
                    <a:pt x="444134" y="113538"/>
                    <a:pt x="445324" y="113034"/>
                    <a:pt x="446443" y="112398"/>
                  </a:cubicBezTo>
                  <a:cubicBezTo>
                    <a:pt x="449300" y="110832"/>
                    <a:pt x="451901" y="108839"/>
                    <a:pt x="454156" y="106488"/>
                  </a:cubicBezTo>
                  <a:cubicBezTo>
                    <a:pt x="454617" y="106027"/>
                    <a:pt x="455037" y="105547"/>
                    <a:pt x="455458" y="105046"/>
                  </a:cubicBezTo>
                  <a:cubicBezTo>
                    <a:pt x="456226" y="104117"/>
                    <a:pt x="456872" y="103094"/>
                    <a:pt x="457381" y="102001"/>
                  </a:cubicBezTo>
                  <a:cubicBezTo>
                    <a:pt x="457581" y="101520"/>
                    <a:pt x="457762" y="101060"/>
                    <a:pt x="457922" y="100579"/>
                  </a:cubicBezTo>
                  <a:cubicBezTo>
                    <a:pt x="458202" y="99818"/>
                    <a:pt x="458463" y="99036"/>
                    <a:pt x="458683" y="98255"/>
                  </a:cubicBezTo>
                  <a:cubicBezTo>
                    <a:pt x="458976" y="97041"/>
                    <a:pt x="459130" y="95797"/>
                    <a:pt x="459144" y="94549"/>
                  </a:cubicBezTo>
                  <a:cubicBezTo>
                    <a:pt x="459149" y="93532"/>
                    <a:pt x="459042" y="92517"/>
                    <a:pt x="458825" y="91523"/>
                  </a:cubicBezTo>
                  <a:cubicBezTo>
                    <a:pt x="458644" y="90381"/>
                    <a:pt x="458307" y="89269"/>
                    <a:pt x="457823" y="88218"/>
                  </a:cubicBezTo>
                  <a:cubicBezTo>
                    <a:pt x="457643" y="87784"/>
                    <a:pt x="457422" y="87368"/>
                    <a:pt x="457162" y="86976"/>
                  </a:cubicBezTo>
                  <a:cubicBezTo>
                    <a:pt x="457002" y="86776"/>
                    <a:pt x="456862" y="86576"/>
                    <a:pt x="456722" y="86375"/>
                  </a:cubicBezTo>
                  <a:cubicBezTo>
                    <a:pt x="456421" y="86015"/>
                    <a:pt x="456121" y="85654"/>
                    <a:pt x="455800" y="85294"/>
                  </a:cubicBezTo>
                  <a:cubicBezTo>
                    <a:pt x="454927" y="84450"/>
                    <a:pt x="453943" y="83729"/>
                    <a:pt x="452875" y="83151"/>
                  </a:cubicBezTo>
                  <a:cubicBezTo>
                    <a:pt x="452458" y="82953"/>
                    <a:pt x="452030" y="82779"/>
                    <a:pt x="451593" y="82630"/>
                  </a:cubicBezTo>
                  <a:cubicBezTo>
                    <a:pt x="450973" y="82407"/>
                    <a:pt x="450337" y="82233"/>
                    <a:pt x="449690" y="82109"/>
                  </a:cubicBezTo>
                  <a:cubicBezTo>
                    <a:pt x="448650" y="81939"/>
                    <a:pt x="447591" y="81918"/>
                    <a:pt x="446545" y="82049"/>
                  </a:cubicBezTo>
                  <a:cubicBezTo>
                    <a:pt x="445506" y="82172"/>
                    <a:pt x="444500" y="82492"/>
                    <a:pt x="443580" y="82990"/>
                  </a:cubicBezTo>
                  <a:cubicBezTo>
                    <a:pt x="443218" y="83158"/>
                    <a:pt x="442875" y="83367"/>
                    <a:pt x="442559" y="83611"/>
                  </a:cubicBezTo>
                  <a:cubicBezTo>
                    <a:pt x="442073" y="83974"/>
                    <a:pt x="441617" y="84376"/>
                    <a:pt x="441197" y="84813"/>
                  </a:cubicBezTo>
                  <a:cubicBezTo>
                    <a:pt x="440444" y="85644"/>
                    <a:pt x="440345" y="86878"/>
                    <a:pt x="440956" y="87818"/>
                  </a:cubicBezTo>
                  <a:cubicBezTo>
                    <a:pt x="441316" y="88356"/>
                    <a:pt x="441868" y="88736"/>
                    <a:pt x="442499" y="88880"/>
                  </a:cubicBezTo>
                  <a:cubicBezTo>
                    <a:pt x="443149" y="89035"/>
                    <a:pt x="443835" y="88904"/>
                    <a:pt x="444382" y="88519"/>
                  </a:cubicBezTo>
                  <a:cubicBezTo>
                    <a:pt x="444800" y="88170"/>
                    <a:pt x="445241" y="87848"/>
                    <a:pt x="445702" y="87555"/>
                  </a:cubicBezTo>
                  <a:cubicBezTo>
                    <a:pt x="446133" y="87385"/>
                    <a:pt x="446577" y="87246"/>
                    <a:pt x="447028" y="87138"/>
                  </a:cubicBezTo>
                  <a:cubicBezTo>
                    <a:pt x="447450" y="87102"/>
                    <a:pt x="447874" y="87089"/>
                    <a:pt x="448298" y="87101"/>
                  </a:cubicBezTo>
                  <a:cubicBezTo>
                    <a:pt x="448874" y="87182"/>
                    <a:pt x="449443" y="87307"/>
                    <a:pt x="450000" y="87476"/>
                  </a:cubicBezTo>
                  <a:cubicBezTo>
                    <a:pt x="450515" y="87712"/>
                    <a:pt x="451012" y="87982"/>
                    <a:pt x="451490" y="88285"/>
                  </a:cubicBezTo>
                  <a:cubicBezTo>
                    <a:pt x="451734" y="88482"/>
                    <a:pt x="451967" y="88691"/>
                    <a:pt x="452189" y="88912"/>
                  </a:cubicBezTo>
                  <a:cubicBezTo>
                    <a:pt x="452545" y="89350"/>
                    <a:pt x="452870" y="89813"/>
                    <a:pt x="453161" y="90297"/>
                  </a:cubicBezTo>
                  <a:cubicBezTo>
                    <a:pt x="453426" y="90959"/>
                    <a:pt x="453641" y="91639"/>
                    <a:pt x="453804" y="92333"/>
                  </a:cubicBezTo>
                  <a:cubicBezTo>
                    <a:pt x="453953" y="93336"/>
                    <a:pt x="454019" y="94350"/>
                    <a:pt x="454000" y="95363"/>
                  </a:cubicBezTo>
                  <a:cubicBezTo>
                    <a:pt x="453808" y="96649"/>
                    <a:pt x="453485" y="97912"/>
                    <a:pt x="453037" y="99132"/>
                  </a:cubicBezTo>
                  <a:cubicBezTo>
                    <a:pt x="452734" y="99837"/>
                    <a:pt x="452381" y="100520"/>
                    <a:pt x="451982" y="101175"/>
                  </a:cubicBezTo>
                  <a:cubicBezTo>
                    <a:pt x="450789" y="102630"/>
                    <a:pt x="449463" y="103969"/>
                    <a:pt x="448021" y="105177"/>
                  </a:cubicBezTo>
                  <a:cubicBezTo>
                    <a:pt x="446462" y="106444"/>
                    <a:pt x="444767" y="107534"/>
                    <a:pt x="442967" y="108426"/>
                  </a:cubicBezTo>
                  <a:cubicBezTo>
                    <a:pt x="442721" y="108537"/>
                    <a:pt x="442474" y="108643"/>
                    <a:pt x="442218" y="108732"/>
                  </a:cubicBezTo>
                  <a:cubicBezTo>
                    <a:pt x="441785" y="108887"/>
                    <a:pt x="441344" y="109020"/>
                    <a:pt x="440897" y="109131"/>
                  </a:cubicBezTo>
                  <a:lnTo>
                    <a:pt x="440996" y="109112"/>
                  </a:lnTo>
                  <a:lnTo>
                    <a:pt x="440888" y="109133"/>
                  </a:lnTo>
                  <a:cubicBezTo>
                    <a:pt x="440705" y="109178"/>
                    <a:pt x="440521" y="109217"/>
                    <a:pt x="440335" y="109253"/>
                  </a:cubicBezTo>
                  <a:cubicBezTo>
                    <a:pt x="440478" y="109214"/>
                    <a:pt x="440621" y="109183"/>
                    <a:pt x="440764" y="109156"/>
                  </a:cubicBezTo>
                  <a:cubicBezTo>
                    <a:pt x="440331" y="109228"/>
                    <a:pt x="439892" y="109262"/>
                    <a:pt x="439453" y="109257"/>
                  </a:cubicBezTo>
                  <a:cubicBezTo>
                    <a:pt x="439010" y="109197"/>
                    <a:pt x="438572" y="109106"/>
                    <a:pt x="438142" y="108985"/>
                  </a:cubicBezTo>
                  <a:cubicBezTo>
                    <a:pt x="436618" y="108273"/>
                    <a:pt x="435159" y="107433"/>
                    <a:pt x="433778" y="106473"/>
                  </a:cubicBezTo>
                  <a:cubicBezTo>
                    <a:pt x="432094" y="105210"/>
                    <a:pt x="430539" y="103783"/>
                    <a:pt x="429135" y="102213"/>
                  </a:cubicBezTo>
                  <a:cubicBezTo>
                    <a:pt x="427831" y="100623"/>
                    <a:pt x="426693" y="98903"/>
                    <a:pt x="425739" y="97081"/>
                  </a:cubicBezTo>
                  <a:cubicBezTo>
                    <a:pt x="425134" y="95740"/>
                    <a:pt x="424654" y="94346"/>
                    <a:pt x="424306" y="92916"/>
                  </a:cubicBezTo>
                  <a:cubicBezTo>
                    <a:pt x="424217" y="92345"/>
                    <a:pt x="424205" y="91766"/>
                    <a:pt x="424152" y="91192"/>
                  </a:cubicBezTo>
                  <a:cubicBezTo>
                    <a:pt x="424250" y="88905"/>
                    <a:pt x="424249" y="86630"/>
                    <a:pt x="424169" y="84343"/>
                  </a:cubicBezTo>
                  <a:cubicBezTo>
                    <a:pt x="424278" y="83453"/>
                    <a:pt x="424388" y="82565"/>
                    <a:pt x="424530" y="81668"/>
                  </a:cubicBezTo>
                  <a:cubicBezTo>
                    <a:pt x="424770" y="80126"/>
                    <a:pt x="424950" y="78563"/>
                    <a:pt x="425151" y="77021"/>
                  </a:cubicBezTo>
                  <a:cubicBezTo>
                    <a:pt x="425217" y="76531"/>
                    <a:pt x="425334" y="76060"/>
                    <a:pt x="425416" y="75577"/>
                  </a:cubicBezTo>
                  <a:lnTo>
                    <a:pt x="425456" y="75572"/>
                  </a:lnTo>
                  <a:cubicBezTo>
                    <a:pt x="425655" y="75507"/>
                    <a:pt x="425846" y="75417"/>
                    <a:pt x="426022" y="75304"/>
                  </a:cubicBezTo>
                  <a:cubicBezTo>
                    <a:pt x="426022" y="75206"/>
                    <a:pt x="426027" y="75108"/>
                    <a:pt x="426037" y="75011"/>
                  </a:cubicBezTo>
                  <a:cubicBezTo>
                    <a:pt x="426077" y="74490"/>
                    <a:pt x="426117" y="73969"/>
                    <a:pt x="426177" y="73449"/>
                  </a:cubicBezTo>
                  <a:cubicBezTo>
                    <a:pt x="426255" y="72621"/>
                    <a:pt x="426383" y="71798"/>
                    <a:pt x="426558" y="70985"/>
                  </a:cubicBezTo>
                  <a:lnTo>
                    <a:pt x="426656" y="70584"/>
                  </a:lnTo>
                  <a:lnTo>
                    <a:pt x="426589" y="70343"/>
                  </a:lnTo>
                  <a:cubicBezTo>
                    <a:pt x="426843" y="69476"/>
                    <a:pt x="427072" y="68603"/>
                    <a:pt x="427353" y="67748"/>
                  </a:cubicBezTo>
                  <a:cubicBezTo>
                    <a:pt x="427857" y="66398"/>
                    <a:pt x="428374" y="65060"/>
                    <a:pt x="428997" y="63760"/>
                  </a:cubicBezTo>
                  <a:cubicBezTo>
                    <a:pt x="429418" y="62938"/>
                    <a:pt x="429839" y="62117"/>
                    <a:pt x="430279" y="61316"/>
                  </a:cubicBezTo>
                  <a:cubicBezTo>
                    <a:pt x="430648" y="60675"/>
                    <a:pt x="431036" y="60073"/>
                    <a:pt x="431442" y="59472"/>
                  </a:cubicBezTo>
                  <a:cubicBezTo>
                    <a:pt x="433007" y="57264"/>
                    <a:pt x="434672" y="55155"/>
                    <a:pt x="436409" y="53083"/>
                  </a:cubicBezTo>
                  <a:cubicBezTo>
                    <a:pt x="437431" y="51881"/>
                    <a:pt x="438452" y="50699"/>
                    <a:pt x="439534" y="49557"/>
                  </a:cubicBezTo>
                  <a:cubicBezTo>
                    <a:pt x="439727" y="49353"/>
                    <a:pt x="439949" y="49178"/>
                    <a:pt x="440147" y="48980"/>
                  </a:cubicBezTo>
                  <a:lnTo>
                    <a:pt x="440194" y="48947"/>
                  </a:lnTo>
                  <a:cubicBezTo>
                    <a:pt x="441108" y="48189"/>
                    <a:pt x="441948" y="47352"/>
                    <a:pt x="442804" y="46532"/>
                  </a:cubicBezTo>
                  <a:cubicBezTo>
                    <a:pt x="445048" y="44781"/>
                    <a:pt x="447387" y="43156"/>
                    <a:pt x="449810" y="41664"/>
                  </a:cubicBezTo>
                  <a:cubicBezTo>
                    <a:pt x="452030" y="40336"/>
                    <a:pt x="454322" y="39134"/>
                    <a:pt x="456637" y="37980"/>
                  </a:cubicBezTo>
                  <a:cubicBezTo>
                    <a:pt x="457236" y="38091"/>
                    <a:pt x="457856" y="37974"/>
                    <a:pt x="458373" y="37651"/>
                  </a:cubicBezTo>
                  <a:cubicBezTo>
                    <a:pt x="459385" y="37032"/>
                    <a:pt x="460429" y="36465"/>
                    <a:pt x="461499" y="35952"/>
                  </a:cubicBezTo>
                  <a:cubicBezTo>
                    <a:pt x="463718" y="35040"/>
                    <a:pt x="465917" y="34077"/>
                    <a:pt x="468180" y="33271"/>
                  </a:cubicBezTo>
                  <a:cubicBezTo>
                    <a:pt x="470043" y="32610"/>
                    <a:pt x="471926" y="31929"/>
                    <a:pt x="473849" y="31388"/>
                  </a:cubicBezTo>
                  <a:cubicBezTo>
                    <a:pt x="474432" y="31227"/>
                    <a:pt x="475021" y="31060"/>
                    <a:pt x="475610" y="30896"/>
                  </a:cubicBezTo>
                  <a:cubicBezTo>
                    <a:pt x="476842" y="30705"/>
                    <a:pt x="478082" y="30579"/>
                    <a:pt x="479327" y="30519"/>
                  </a:cubicBezTo>
                  <a:cubicBezTo>
                    <a:pt x="481020" y="30489"/>
                    <a:pt x="482713" y="30547"/>
                    <a:pt x="484400" y="30692"/>
                  </a:cubicBezTo>
                  <a:cubicBezTo>
                    <a:pt x="489035" y="31124"/>
                    <a:pt x="493615" y="31897"/>
                    <a:pt x="498177" y="32763"/>
                  </a:cubicBezTo>
                  <a:cubicBezTo>
                    <a:pt x="500354" y="33178"/>
                    <a:pt x="502495" y="33645"/>
                    <a:pt x="504637" y="34145"/>
                  </a:cubicBezTo>
                  <a:cubicBezTo>
                    <a:pt x="504861" y="34224"/>
                    <a:pt x="505090" y="34302"/>
                    <a:pt x="505311" y="34384"/>
                  </a:cubicBezTo>
                  <a:cubicBezTo>
                    <a:pt x="506429" y="34887"/>
                    <a:pt x="507503" y="35486"/>
                    <a:pt x="508520" y="36172"/>
                  </a:cubicBezTo>
                  <a:lnTo>
                    <a:pt x="508479" y="36150"/>
                  </a:lnTo>
                  <a:cubicBezTo>
                    <a:pt x="509500" y="36891"/>
                    <a:pt x="510502" y="37672"/>
                    <a:pt x="511463" y="38514"/>
                  </a:cubicBezTo>
                  <a:cubicBezTo>
                    <a:pt x="512084" y="39054"/>
                    <a:pt x="512746" y="39555"/>
                    <a:pt x="513326" y="40156"/>
                  </a:cubicBezTo>
                  <a:lnTo>
                    <a:pt x="515310" y="42139"/>
                  </a:lnTo>
                  <a:cubicBezTo>
                    <a:pt x="515870" y="42682"/>
                    <a:pt x="516350" y="43306"/>
                    <a:pt x="516866" y="43909"/>
                  </a:cubicBezTo>
                  <a:lnTo>
                    <a:pt x="516752" y="43762"/>
                  </a:lnTo>
                  <a:lnTo>
                    <a:pt x="516869" y="43912"/>
                  </a:lnTo>
                  <a:lnTo>
                    <a:pt x="516937" y="43991"/>
                  </a:lnTo>
                  <a:lnTo>
                    <a:pt x="516871" y="43915"/>
                  </a:lnTo>
                  <a:cubicBezTo>
                    <a:pt x="517434" y="44646"/>
                    <a:pt x="518012" y="45377"/>
                    <a:pt x="518555" y="46126"/>
                  </a:cubicBezTo>
                  <a:cubicBezTo>
                    <a:pt x="519316" y="47167"/>
                    <a:pt x="520057" y="48229"/>
                    <a:pt x="520778" y="49311"/>
                  </a:cubicBezTo>
                  <a:cubicBezTo>
                    <a:pt x="522075" y="51203"/>
                    <a:pt x="523234" y="53186"/>
                    <a:pt x="524247" y="55244"/>
                  </a:cubicBezTo>
                  <a:cubicBezTo>
                    <a:pt x="524957" y="56853"/>
                    <a:pt x="525565" y="58504"/>
                    <a:pt x="526067" y="60189"/>
                  </a:cubicBezTo>
                  <a:cubicBezTo>
                    <a:pt x="526307" y="60990"/>
                    <a:pt x="526488" y="61831"/>
                    <a:pt x="526688" y="62653"/>
                  </a:cubicBezTo>
                  <a:cubicBezTo>
                    <a:pt x="527012" y="63950"/>
                    <a:pt x="527256" y="65264"/>
                    <a:pt x="527520" y="66579"/>
                  </a:cubicBezTo>
                  <a:cubicBezTo>
                    <a:pt x="527923" y="69318"/>
                    <a:pt x="528047" y="72090"/>
                    <a:pt x="527891" y="74853"/>
                  </a:cubicBezTo>
                  <a:cubicBezTo>
                    <a:pt x="527680" y="77055"/>
                    <a:pt x="527216" y="79226"/>
                    <a:pt x="526508" y="81323"/>
                  </a:cubicBezTo>
                  <a:lnTo>
                    <a:pt x="526514" y="81308"/>
                  </a:lnTo>
                  <a:cubicBezTo>
                    <a:pt x="526236" y="82001"/>
                    <a:pt x="525951" y="82683"/>
                    <a:pt x="525626" y="83366"/>
                  </a:cubicBezTo>
                  <a:cubicBezTo>
                    <a:pt x="525183" y="84291"/>
                    <a:pt x="524670" y="85180"/>
                    <a:pt x="524090" y="86027"/>
                  </a:cubicBezTo>
                  <a:cubicBezTo>
                    <a:pt x="522684" y="87938"/>
                    <a:pt x="521083" y="89698"/>
                    <a:pt x="519313" y="91278"/>
                  </a:cubicBezTo>
                  <a:cubicBezTo>
                    <a:pt x="517956" y="92397"/>
                    <a:pt x="516540" y="93440"/>
                    <a:pt x="515069" y="94403"/>
                  </a:cubicBezTo>
                  <a:cubicBezTo>
                    <a:pt x="513477" y="95402"/>
                    <a:pt x="511831" y="96315"/>
                    <a:pt x="510140" y="97138"/>
                  </a:cubicBezTo>
                  <a:cubicBezTo>
                    <a:pt x="509051" y="97640"/>
                    <a:pt x="507957" y="98169"/>
                    <a:pt x="506816" y="98590"/>
                  </a:cubicBezTo>
                  <a:cubicBezTo>
                    <a:pt x="506055" y="98870"/>
                    <a:pt x="505274" y="99171"/>
                    <a:pt x="504492" y="99451"/>
                  </a:cubicBezTo>
                  <a:cubicBezTo>
                    <a:pt x="502993" y="99991"/>
                    <a:pt x="501453" y="100408"/>
                    <a:pt x="499887" y="100698"/>
                  </a:cubicBezTo>
                  <a:cubicBezTo>
                    <a:pt x="498333" y="100928"/>
                    <a:pt x="496762" y="101016"/>
                    <a:pt x="495192" y="100963"/>
                  </a:cubicBezTo>
                  <a:cubicBezTo>
                    <a:pt x="494352" y="100876"/>
                    <a:pt x="493519" y="100726"/>
                    <a:pt x="492701" y="100516"/>
                  </a:cubicBezTo>
                  <a:cubicBezTo>
                    <a:pt x="492374" y="100388"/>
                    <a:pt x="492052" y="100245"/>
                    <a:pt x="491732" y="100092"/>
                  </a:cubicBezTo>
                  <a:cubicBezTo>
                    <a:pt x="491406" y="99922"/>
                    <a:pt x="491090" y="99731"/>
                    <a:pt x="490777" y="99528"/>
                  </a:cubicBezTo>
                  <a:cubicBezTo>
                    <a:pt x="490053" y="98954"/>
                    <a:pt x="489373" y="98328"/>
                    <a:pt x="488741" y="97655"/>
                  </a:cubicBezTo>
                  <a:cubicBezTo>
                    <a:pt x="487816" y="96484"/>
                    <a:pt x="486998" y="95233"/>
                    <a:pt x="486296" y="93916"/>
                  </a:cubicBezTo>
                  <a:cubicBezTo>
                    <a:pt x="486107" y="93510"/>
                    <a:pt x="485938" y="93105"/>
                    <a:pt x="485782" y="92700"/>
                  </a:cubicBezTo>
                  <a:cubicBezTo>
                    <a:pt x="485552" y="92129"/>
                    <a:pt x="485375" y="91537"/>
                    <a:pt x="485255" y="90933"/>
                  </a:cubicBezTo>
                  <a:cubicBezTo>
                    <a:pt x="485144" y="90039"/>
                    <a:pt x="485110" y="89137"/>
                    <a:pt x="485154" y="88237"/>
                  </a:cubicBezTo>
                  <a:cubicBezTo>
                    <a:pt x="485334" y="86474"/>
                    <a:pt x="485703" y="84736"/>
                    <a:pt x="486254" y="83052"/>
                  </a:cubicBezTo>
                  <a:cubicBezTo>
                    <a:pt x="486495" y="82501"/>
                    <a:pt x="486769" y="81965"/>
                    <a:pt x="487075" y="81447"/>
                  </a:cubicBezTo>
                  <a:cubicBezTo>
                    <a:pt x="487263" y="81194"/>
                    <a:pt x="487472" y="80958"/>
                    <a:pt x="487699" y="80740"/>
                  </a:cubicBezTo>
                  <a:cubicBezTo>
                    <a:pt x="489201" y="79635"/>
                    <a:pt x="490792" y="78655"/>
                    <a:pt x="492455" y="77812"/>
                  </a:cubicBezTo>
                  <a:cubicBezTo>
                    <a:pt x="493125" y="77530"/>
                    <a:pt x="493817" y="77306"/>
                    <a:pt x="494524" y="77142"/>
                  </a:cubicBezTo>
                  <a:cubicBezTo>
                    <a:pt x="495257" y="77068"/>
                    <a:pt x="495995" y="77041"/>
                    <a:pt x="496731" y="77063"/>
                  </a:cubicBezTo>
                  <a:cubicBezTo>
                    <a:pt x="497265" y="77140"/>
                    <a:pt x="497794" y="77251"/>
                    <a:pt x="498314" y="77395"/>
                  </a:cubicBezTo>
                  <a:cubicBezTo>
                    <a:pt x="498672" y="77562"/>
                    <a:pt x="499021" y="77750"/>
                    <a:pt x="499357" y="77958"/>
                  </a:cubicBezTo>
                  <a:cubicBezTo>
                    <a:pt x="499651" y="78200"/>
                    <a:pt x="499927" y="78453"/>
                    <a:pt x="500197" y="78723"/>
                  </a:cubicBezTo>
                  <a:cubicBezTo>
                    <a:pt x="500755" y="79439"/>
                    <a:pt x="501281" y="80172"/>
                    <a:pt x="501788" y="80942"/>
                  </a:cubicBezTo>
                  <a:cubicBezTo>
                    <a:pt x="502318" y="81719"/>
                    <a:pt x="503297" y="82053"/>
                    <a:pt x="504192" y="81763"/>
                  </a:cubicBezTo>
                  <a:cubicBezTo>
                    <a:pt x="505274" y="81395"/>
                    <a:pt x="505863" y="80228"/>
                    <a:pt x="505514" y="79139"/>
                  </a:cubicBezTo>
                  <a:cubicBezTo>
                    <a:pt x="505373" y="78778"/>
                    <a:pt x="505213" y="78438"/>
                    <a:pt x="505053" y="78077"/>
                  </a:cubicBezTo>
                  <a:lnTo>
                    <a:pt x="504812" y="77576"/>
                  </a:lnTo>
                  <a:cubicBezTo>
                    <a:pt x="504537" y="77059"/>
                    <a:pt x="504193" y="76580"/>
                    <a:pt x="503791" y="76154"/>
                  </a:cubicBezTo>
                  <a:cubicBezTo>
                    <a:pt x="503054" y="75326"/>
                    <a:pt x="502188" y="74622"/>
                    <a:pt x="501227" y="74071"/>
                  </a:cubicBezTo>
                  <a:cubicBezTo>
                    <a:pt x="500706" y="73764"/>
                    <a:pt x="500147" y="73528"/>
                    <a:pt x="499564" y="73369"/>
                  </a:cubicBezTo>
                  <a:cubicBezTo>
                    <a:pt x="498864" y="73171"/>
                    <a:pt x="498146" y="73044"/>
                    <a:pt x="497421" y="72988"/>
                  </a:cubicBezTo>
                  <a:cubicBezTo>
                    <a:pt x="495699" y="72826"/>
                    <a:pt x="493962" y="73010"/>
                    <a:pt x="492313" y="73529"/>
                  </a:cubicBezTo>
                  <a:cubicBezTo>
                    <a:pt x="490944" y="74042"/>
                    <a:pt x="489634" y="74700"/>
                    <a:pt x="488406" y="75492"/>
                  </a:cubicBezTo>
                  <a:cubicBezTo>
                    <a:pt x="486997" y="76308"/>
                    <a:pt x="485687" y="77283"/>
                    <a:pt x="484500" y="78398"/>
                  </a:cubicBezTo>
                  <a:cubicBezTo>
                    <a:pt x="484023" y="78941"/>
                    <a:pt x="483613" y="79540"/>
                    <a:pt x="483278" y="80180"/>
                  </a:cubicBezTo>
                  <a:cubicBezTo>
                    <a:pt x="482944" y="80767"/>
                    <a:pt x="482681" y="81393"/>
                    <a:pt x="482497" y="82043"/>
                  </a:cubicBezTo>
                  <a:cubicBezTo>
                    <a:pt x="481864" y="83878"/>
                    <a:pt x="481447" y="85781"/>
                    <a:pt x="481255" y="87712"/>
                  </a:cubicBezTo>
                  <a:cubicBezTo>
                    <a:pt x="481195" y="88394"/>
                    <a:pt x="481175" y="89074"/>
                    <a:pt x="481155" y="89756"/>
                  </a:cubicBezTo>
                  <a:cubicBezTo>
                    <a:pt x="481176" y="90462"/>
                    <a:pt x="481256" y="91166"/>
                    <a:pt x="481396" y="91859"/>
                  </a:cubicBezTo>
                  <a:cubicBezTo>
                    <a:pt x="481686" y="93300"/>
                    <a:pt x="482171" y="94696"/>
                    <a:pt x="482838" y="96006"/>
                  </a:cubicBezTo>
                  <a:cubicBezTo>
                    <a:pt x="483528" y="97399"/>
                    <a:pt x="484353" y="98721"/>
                    <a:pt x="485302" y="99952"/>
                  </a:cubicBezTo>
                  <a:cubicBezTo>
                    <a:pt x="485758" y="100539"/>
                    <a:pt x="486253" y="101094"/>
                    <a:pt x="486784" y="101615"/>
                  </a:cubicBezTo>
                  <a:cubicBezTo>
                    <a:pt x="487504" y="102311"/>
                    <a:pt x="488297" y="102929"/>
                    <a:pt x="489148" y="103458"/>
                  </a:cubicBezTo>
                  <a:cubicBezTo>
                    <a:pt x="490348" y="104215"/>
                    <a:pt x="491680" y="104738"/>
                    <a:pt x="493074" y="105000"/>
                  </a:cubicBezTo>
                  <a:cubicBezTo>
                    <a:pt x="494562" y="105260"/>
                    <a:pt x="496073" y="105361"/>
                    <a:pt x="497581" y="105301"/>
                  </a:cubicBezTo>
                  <a:cubicBezTo>
                    <a:pt x="499326" y="105210"/>
                    <a:pt x="501057" y="104949"/>
                    <a:pt x="502750" y="104520"/>
                  </a:cubicBezTo>
                  <a:cubicBezTo>
                    <a:pt x="504008" y="104225"/>
                    <a:pt x="505246" y="103850"/>
                    <a:pt x="506456" y="103398"/>
                  </a:cubicBezTo>
                  <a:cubicBezTo>
                    <a:pt x="507237" y="103097"/>
                    <a:pt x="507998" y="102817"/>
                    <a:pt x="508780" y="102516"/>
                  </a:cubicBezTo>
                  <a:cubicBezTo>
                    <a:pt x="509341" y="102316"/>
                    <a:pt x="509882" y="102036"/>
                    <a:pt x="510422" y="101795"/>
                  </a:cubicBezTo>
                  <a:cubicBezTo>
                    <a:pt x="511124" y="101475"/>
                    <a:pt x="511825" y="101174"/>
                    <a:pt x="512486" y="100834"/>
                  </a:cubicBezTo>
                  <a:cubicBezTo>
                    <a:pt x="514472" y="99846"/>
                    <a:pt x="516399" y="98743"/>
                    <a:pt x="518255" y="97529"/>
                  </a:cubicBezTo>
                  <a:cubicBezTo>
                    <a:pt x="521146" y="95594"/>
                    <a:pt x="523749" y="93260"/>
                    <a:pt x="525987" y="90597"/>
                  </a:cubicBezTo>
                  <a:cubicBezTo>
                    <a:pt x="526961" y="89414"/>
                    <a:pt x="527839" y="88155"/>
                    <a:pt x="528612" y="86831"/>
                  </a:cubicBezTo>
                  <a:cubicBezTo>
                    <a:pt x="529585" y="85112"/>
                    <a:pt x="530351" y="83283"/>
                    <a:pt x="530895" y="81383"/>
                  </a:cubicBezTo>
                  <a:cubicBezTo>
                    <a:pt x="531377" y="79756"/>
                    <a:pt x="531699" y="78085"/>
                    <a:pt x="531857" y="76395"/>
                  </a:cubicBezTo>
                  <a:cubicBezTo>
                    <a:pt x="532014" y="74737"/>
                    <a:pt x="532061" y="73071"/>
                    <a:pt x="531998" y="71407"/>
                  </a:cubicBezTo>
                  <a:cubicBezTo>
                    <a:pt x="531874" y="68793"/>
                    <a:pt x="531498" y="66197"/>
                    <a:pt x="530876" y="63655"/>
                  </a:cubicBezTo>
                  <a:cubicBezTo>
                    <a:pt x="530595" y="62292"/>
                    <a:pt x="530215" y="60970"/>
                    <a:pt x="529854" y="59628"/>
                  </a:cubicBezTo>
                  <a:cubicBezTo>
                    <a:pt x="529168" y="57066"/>
                    <a:pt x="528158" y="54603"/>
                    <a:pt x="526849" y="52296"/>
                  </a:cubicBezTo>
                  <a:cubicBezTo>
                    <a:pt x="526288" y="51335"/>
                    <a:pt x="525768" y="50373"/>
                    <a:pt x="525147" y="49432"/>
                  </a:cubicBezTo>
                  <a:cubicBezTo>
                    <a:pt x="524526" y="48490"/>
                    <a:pt x="523885" y="47569"/>
                    <a:pt x="523223" y="46647"/>
                  </a:cubicBezTo>
                  <a:cubicBezTo>
                    <a:pt x="522582" y="45746"/>
                    <a:pt x="521921" y="44884"/>
                    <a:pt x="521260" y="44003"/>
                  </a:cubicBezTo>
                  <a:cubicBezTo>
                    <a:pt x="520980" y="43622"/>
                    <a:pt x="520659" y="43282"/>
                    <a:pt x="520379" y="42921"/>
                  </a:cubicBezTo>
                  <a:cubicBezTo>
                    <a:pt x="520018" y="42481"/>
                    <a:pt x="519678" y="42020"/>
                    <a:pt x="519277" y="41599"/>
                  </a:cubicBezTo>
                  <a:cubicBezTo>
                    <a:pt x="518206" y="40402"/>
                    <a:pt x="517065" y="39276"/>
                    <a:pt x="515891" y="38182"/>
                  </a:cubicBezTo>
                  <a:cubicBezTo>
                    <a:pt x="516196" y="38346"/>
                    <a:pt x="516526" y="38461"/>
                    <a:pt x="516828" y="38633"/>
                  </a:cubicBezTo>
                  <a:cubicBezTo>
                    <a:pt x="518410" y="39528"/>
                    <a:pt x="519938" y="40516"/>
                    <a:pt x="521445" y="41524"/>
                  </a:cubicBezTo>
                  <a:cubicBezTo>
                    <a:pt x="526023" y="44862"/>
                    <a:pt x="530466" y="48373"/>
                    <a:pt x="534717" y="52115"/>
                  </a:cubicBezTo>
                  <a:cubicBezTo>
                    <a:pt x="539236" y="56126"/>
                    <a:pt x="543494" y="60422"/>
                    <a:pt x="547464" y="64978"/>
                  </a:cubicBezTo>
                  <a:cubicBezTo>
                    <a:pt x="550832" y="68950"/>
                    <a:pt x="554030" y="73075"/>
                    <a:pt x="557353" y="77075"/>
                  </a:cubicBezTo>
                  <a:cubicBezTo>
                    <a:pt x="559076" y="79158"/>
                    <a:pt x="560879" y="81202"/>
                    <a:pt x="562702" y="83205"/>
                  </a:cubicBezTo>
                  <a:cubicBezTo>
                    <a:pt x="563643" y="84226"/>
                    <a:pt x="564605" y="85208"/>
                    <a:pt x="565587" y="86190"/>
                  </a:cubicBezTo>
                  <a:cubicBezTo>
                    <a:pt x="566448" y="87051"/>
                    <a:pt x="567410" y="87832"/>
                    <a:pt x="568351" y="88613"/>
                  </a:cubicBezTo>
                  <a:cubicBezTo>
                    <a:pt x="570498" y="90428"/>
                    <a:pt x="572745" y="92120"/>
                    <a:pt x="575082" y="93682"/>
                  </a:cubicBezTo>
                  <a:cubicBezTo>
                    <a:pt x="577313" y="95176"/>
                    <a:pt x="579619" y="96553"/>
                    <a:pt x="581993" y="97808"/>
                  </a:cubicBezTo>
                  <a:cubicBezTo>
                    <a:pt x="586921" y="100332"/>
                    <a:pt x="591829" y="102976"/>
                    <a:pt x="596897" y="105220"/>
                  </a:cubicBezTo>
                  <a:cubicBezTo>
                    <a:pt x="601963" y="107474"/>
                    <a:pt x="607219" y="109277"/>
                    <a:pt x="612602" y="110609"/>
                  </a:cubicBezTo>
                  <a:cubicBezTo>
                    <a:pt x="613844" y="110909"/>
                    <a:pt x="615066" y="111230"/>
                    <a:pt x="616308" y="111510"/>
                  </a:cubicBezTo>
                  <a:cubicBezTo>
                    <a:pt x="617730" y="111831"/>
                    <a:pt x="619133" y="112191"/>
                    <a:pt x="620575" y="112452"/>
                  </a:cubicBezTo>
                  <a:lnTo>
                    <a:pt x="625022" y="113233"/>
                  </a:lnTo>
                  <a:cubicBezTo>
                    <a:pt x="625463" y="113313"/>
                    <a:pt x="625924" y="113353"/>
                    <a:pt x="626384" y="113393"/>
                  </a:cubicBezTo>
                  <a:cubicBezTo>
                    <a:pt x="627346" y="113513"/>
                    <a:pt x="628307" y="113613"/>
                    <a:pt x="629269" y="113734"/>
                  </a:cubicBezTo>
                  <a:cubicBezTo>
                    <a:pt x="630631" y="113874"/>
                    <a:pt x="632014" y="113894"/>
                    <a:pt x="633376" y="113974"/>
                  </a:cubicBezTo>
                  <a:cubicBezTo>
                    <a:pt x="634758" y="114034"/>
                    <a:pt x="636160" y="114014"/>
                    <a:pt x="637542" y="114014"/>
                  </a:cubicBezTo>
                  <a:cubicBezTo>
                    <a:pt x="638804" y="114014"/>
                    <a:pt x="640086" y="113934"/>
                    <a:pt x="641348" y="113894"/>
                  </a:cubicBezTo>
                  <a:cubicBezTo>
                    <a:pt x="641909" y="113894"/>
                    <a:pt x="642470" y="113814"/>
                    <a:pt x="643031" y="113774"/>
                  </a:cubicBezTo>
                  <a:cubicBezTo>
                    <a:pt x="643752" y="113714"/>
                    <a:pt x="644494" y="113714"/>
                    <a:pt x="645215" y="113613"/>
                  </a:cubicBezTo>
                  <a:cubicBezTo>
                    <a:pt x="646637" y="113393"/>
                    <a:pt x="648079" y="113232"/>
                    <a:pt x="649482" y="112952"/>
                  </a:cubicBezTo>
                  <a:cubicBezTo>
                    <a:pt x="650944" y="112652"/>
                    <a:pt x="652407" y="112351"/>
                    <a:pt x="653869" y="111990"/>
                  </a:cubicBezTo>
                  <a:cubicBezTo>
                    <a:pt x="656553" y="111329"/>
                    <a:pt x="659197" y="110568"/>
                    <a:pt x="661802" y="109687"/>
                  </a:cubicBezTo>
                  <a:cubicBezTo>
                    <a:pt x="663044" y="109266"/>
                    <a:pt x="664266" y="108785"/>
                    <a:pt x="665488" y="108325"/>
                  </a:cubicBezTo>
                  <a:cubicBezTo>
                    <a:pt x="666870" y="107784"/>
                    <a:pt x="668212" y="107162"/>
                    <a:pt x="669554" y="106542"/>
                  </a:cubicBezTo>
                  <a:cubicBezTo>
                    <a:pt x="672120" y="105344"/>
                    <a:pt x="674620" y="104014"/>
                    <a:pt x="677046" y="102555"/>
                  </a:cubicBezTo>
                  <a:cubicBezTo>
                    <a:pt x="681734" y="99811"/>
                    <a:pt x="686181" y="96606"/>
                    <a:pt x="690628" y="93481"/>
                  </a:cubicBezTo>
                  <a:cubicBezTo>
                    <a:pt x="692832" y="91919"/>
                    <a:pt x="695015" y="90336"/>
                    <a:pt x="697199" y="88733"/>
                  </a:cubicBezTo>
                  <a:cubicBezTo>
                    <a:pt x="699422" y="87090"/>
                    <a:pt x="701566" y="85348"/>
                    <a:pt x="703669" y="83585"/>
                  </a:cubicBezTo>
                  <a:cubicBezTo>
                    <a:pt x="705621" y="81954"/>
                    <a:pt x="707480" y="80215"/>
                    <a:pt x="709238" y="78376"/>
                  </a:cubicBezTo>
                  <a:cubicBezTo>
                    <a:pt x="711690" y="75759"/>
                    <a:pt x="713785" y="72829"/>
                    <a:pt x="715468" y="69662"/>
                  </a:cubicBezTo>
                  <a:cubicBezTo>
                    <a:pt x="716730" y="67259"/>
                    <a:pt x="717972" y="64835"/>
                    <a:pt x="719014" y="62331"/>
                  </a:cubicBezTo>
                  <a:cubicBezTo>
                    <a:pt x="719414" y="61389"/>
                    <a:pt x="719815" y="60468"/>
                    <a:pt x="720156" y="59506"/>
                  </a:cubicBezTo>
                  <a:cubicBezTo>
                    <a:pt x="720576" y="58324"/>
                    <a:pt x="721017" y="57142"/>
                    <a:pt x="721438" y="55940"/>
                  </a:cubicBezTo>
                  <a:cubicBezTo>
                    <a:pt x="721798" y="54999"/>
                    <a:pt x="722039" y="53977"/>
                    <a:pt x="722319" y="52996"/>
                  </a:cubicBezTo>
                  <a:cubicBezTo>
                    <a:pt x="722491" y="52435"/>
                    <a:pt x="722608" y="51859"/>
                    <a:pt x="722742" y="51291"/>
                  </a:cubicBezTo>
                  <a:cubicBezTo>
                    <a:pt x="727805" y="50084"/>
                    <a:pt x="732883" y="48925"/>
                    <a:pt x="737975" y="47814"/>
                  </a:cubicBezTo>
                  <a:cubicBezTo>
                    <a:pt x="744650" y="46320"/>
                    <a:pt x="751364" y="44964"/>
                    <a:pt x="758096" y="43642"/>
                  </a:cubicBezTo>
                  <a:cubicBezTo>
                    <a:pt x="760409" y="43224"/>
                    <a:pt x="762705" y="42824"/>
                    <a:pt x="765019" y="42445"/>
                  </a:cubicBezTo>
                  <a:cubicBezTo>
                    <a:pt x="767142" y="42105"/>
                    <a:pt x="769286" y="41864"/>
                    <a:pt x="771409" y="41624"/>
                  </a:cubicBezTo>
                  <a:cubicBezTo>
                    <a:pt x="773432" y="41384"/>
                    <a:pt x="775455" y="41143"/>
                    <a:pt x="777499" y="41003"/>
                  </a:cubicBezTo>
                  <a:cubicBezTo>
                    <a:pt x="779963" y="40823"/>
                    <a:pt x="782427" y="40682"/>
                    <a:pt x="784890" y="40562"/>
                  </a:cubicBezTo>
                  <a:cubicBezTo>
                    <a:pt x="789237" y="40362"/>
                    <a:pt x="793584" y="40302"/>
                    <a:pt x="797931" y="40242"/>
                  </a:cubicBezTo>
                  <a:cubicBezTo>
                    <a:pt x="800054" y="40202"/>
                    <a:pt x="802198" y="40162"/>
                    <a:pt x="804341" y="40202"/>
                  </a:cubicBezTo>
                  <a:cubicBezTo>
                    <a:pt x="806684" y="40241"/>
                    <a:pt x="809009" y="40319"/>
                    <a:pt x="811351" y="40417"/>
                  </a:cubicBezTo>
                  <a:cubicBezTo>
                    <a:pt x="812591" y="40540"/>
                    <a:pt x="813842" y="40671"/>
                    <a:pt x="815079" y="40863"/>
                  </a:cubicBezTo>
                  <a:cubicBezTo>
                    <a:pt x="818152" y="41316"/>
                    <a:pt x="821185" y="42011"/>
                    <a:pt x="824150" y="42939"/>
                  </a:cubicBezTo>
                  <a:cubicBezTo>
                    <a:pt x="825025" y="43270"/>
                    <a:pt x="825874" y="43632"/>
                    <a:pt x="826737" y="44028"/>
                  </a:cubicBezTo>
                  <a:cubicBezTo>
                    <a:pt x="827981" y="44656"/>
                    <a:pt x="829179" y="45373"/>
                    <a:pt x="830321" y="46173"/>
                  </a:cubicBezTo>
                  <a:cubicBezTo>
                    <a:pt x="831224" y="46843"/>
                    <a:pt x="832093" y="47533"/>
                    <a:pt x="832927" y="48275"/>
                  </a:cubicBezTo>
                  <a:cubicBezTo>
                    <a:pt x="833902" y="49175"/>
                    <a:pt x="834811" y="50143"/>
                    <a:pt x="835648" y="51173"/>
                  </a:cubicBezTo>
                  <a:cubicBezTo>
                    <a:pt x="836474" y="52203"/>
                    <a:pt x="837210" y="53304"/>
                    <a:pt x="837848" y="54461"/>
                  </a:cubicBezTo>
                  <a:cubicBezTo>
                    <a:pt x="838794" y="56637"/>
                    <a:pt x="839527" y="58899"/>
                    <a:pt x="840037" y="61216"/>
                  </a:cubicBezTo>
                  <a:cubicBezTo>
                    <a:pt x="840288" y="62546"/>
                    <a:pt x="840483" y="63894"/>
                    <a:pt x="840639" y="65242"/>
                  </a:cubicBezTo>
                  <a:lnTo>
                    <a:pt x="840880" y="67345"/>
                  </a:lnTo>
                  <a:cubicBezTo>
                    <a:pt x="841055" y="68998"/>
                    <a:pt x="841090" y="70663"/>
                    <a:pt x="840982" y="72321"/>
                  </a:cubicBezTo>
                  <a:cubicBezTo>
                    <a:pt x="840890" y="73079"/>
                    <a:pt x="840781" y="73836"/>
                    <a:pt x="840639" y="74577"/>
                  </a:cubicBezTo>
                  <a:cubicBezTo>
                    <a:pt x="840488" y="75311"/>
                    <a:pt x="840290" y="76034"/>
                    <a:pt x="840044" y="76742"/>
                  </a:cubicBezTo>
                  <a:cubicBezTo>
                    <a:pt x="839382" y="78407"/>
                    <a:pt x="838561" y="80005"/>
                    <a:pt x="837592" y="81512"/>
                  </a:cubicBezTo>
                  <a:cubicBezTo>
                    <a:pt x="836304" y="83282"/>
                    <a:pt x="834849" y="84924"/>
                    <a:pt x="833248" y="86416"/>
                  </a:cubicBezTo>
                  <a:cubicBezTo>
                    <a:pt x="833408" y="86276"/>
                    <a:pt x="833568" y="86135"/>
                    <a:pt x="833728" y="86015"/>
                  </a:cubicBezTo>
                  <a:cubicBezTo>
                    <a:pt x="833027" y="86596"/>
                    <a:pt x="832326" y="87197"/>
                    <a:pt x="831625" y="87798"/>
                  </a:cubicBezTo>
                  <a:cubicBezTo>
                    <a:pt x="830944" y="88359"/>
                    <a:pt x="830183" y="88860"/>
                    <a:pt x="829461" y="89381"/>
                  </a:cubicBezTo>
                  <a:cubicBezTo>
                    <a:pt x="828800" y="89881"/>
                    <a:pt x="828099" y="90282"/>
                    <a:pt x="827398" y="90723"/>
                  </a:cubicBezTo>
                  <a:cubicBezTo>
                    <a:pt x="826236" y="91458"/>
                    <a:pt x="825038" y="92133"/>
                    <a:pt x="823808" y="92748"/>
                  </a:cubicBezTo>
                  <a:cubicBezTo>
                    <a:pt x="821372" y="93884"/>
                    <a:pt x="818824" y="94763"/>
                    <a:pt x="816205" y="95371"/>
                  </a:cubicBezTo>
                  <a:cubicBezTo>
                    <a:pt x="815158" y="95557"/>
                    <a:pt x="814125" y="95680"/>
                    <a:pt x="813075" y="95771"/>
                  </a:cubicBezTo>
                  <a:cubicBezTo>
                    <a:pt x="811582" y="95864"/>
                    <a:pt x="810084" y="95838"/>
                    <a:pt x="808596" y="95693"/>
                  </a:cubicBezTo>
                  <a:cubicBezTo>
                    <a:pt x="805121" y="95328"/>
                    <a:pt x="801698" y="94580"/>
                    <a:pt x="798387" y="93464"/>
                  </a:cubicBezTo>
                  <a:cubicBezTo>
                    <a:pt x="796573" y="92740"/>
                    <a:pt x="794839" y="91828"/>
                    <a:pt x="793214" y="90743"/>
                  </a:cubicBezTo>
                  <a:cubicBezTo>
                    <a:pt x="792169" y="89962"/>
                    <a:pt x="791195" y="89090"/>
                    <a:pt x="790302" y="88138"/>
                  </a:cubicBezTo>
                  <a:cubicBezTo>
                    <a:pt x="789799" y="87530"/>
                    <a:pt x="789330" y="86894"/>
                    <a:pt x="788896" y="86235"/>
                  </a:cubicBezTo>
                  <a:cubicBezTo>
                    <a:pt x="787356" y="83734"/>
                    <a:pt x="786188" y="81023"/>
                    <a:pt x="785428" y="78186"/>
                  </a:cubicBezTo>
                  <a:cubicBezTo>
                    <a:pt x="785298" y="77232"/>
                    <a:pt x="785243" y="76271"/>
                    <a:pt x="785262" y="75309"/>
                  </a:cubicBezTo>
                  <a:cubicBezTo>
                    <a:pt x="785345" y="74396"/>
                    <a:pt x="785513" y="73493"/>
                    <a:pt x="785764" y="72612"/>
                  </a:cubicBezTo>
                  <a:cubicBezTo>
                    <a:pt x="786046" y="71878"/>
                    <a:pt x="786380" y="71166"/>
                    <a:pt x="786765" y="70481"/>
                  </a:cubicBezTo>
                  <a:cubicBezTo>
                    <a:pt x="787281" y="69763"/>
                    <a:pt x="787866" y="69095"/>
                    <a:pt x="788510" y="68489"/>
                  </a:cubicBezTo>
                  <a:cubicBezTo>
                    <a:pt x="788785" y="68272"/>
                    <a:pt x="789078" y="68079"/>
                    <a:pt x="789386" y="67912"/>
                  </a:cubicBezTo>
                  <a:cubicBezTo>
                    <a:pt x="789614" y="67809"/>
                    <a:pt x="789851" y="67724"/>
                    <a:pt x="790092" y="67657"/>
                  </a:cubicBezTo>
                  <a:cubicBezTo>
                    <a:pt x="790387" y="67622"/>
                    <a:pt x="790684" y="67614"/>
                    <a:pt x="790980" y="67634"/>
                  </a:cubicBezTo>
                  <a:cubicBezTo>
                    <a:pt x="791357" y="67680"/>
                    <a:pt x="791729" y="67760"/>
                    <a:pt x="792092" y="67870"/>
                  </a:cubicBezTo>
                  <a:cubicBezTo>
                    <a:pt x="793150" y="68310"/>
                    <a:pt x="794208" y="68768"/>
                    <a:pt x="795266" y="69228"/>
                  </a:cubicBezTo>
                  <a:cubicBezTo>
                    <a:pt x="796253" y="69685"/>
                    <a:pt x="797197" y="70229"/>
                    <a:pt x="798087" y="70853"/>
                  </a:cubicBezTo>
                  <a:cubicBezTo>
                    <a:pt x="798712" y="71308"/>
                    <a:pt x="799299" y="71813"/>
                    <a:pt x="799844" y="72362"/>
                  </a:cubicBezTo>
                  <a:cubicBezTo>
                    <a:pt x="800507" y="73148"/>
                    <a:pt x="801143" y="73962"/>
                    <a:pt x="801777" y="74777"/>
                  </a:cubicBezTo>
                  <a:cubicBezTo>
                    <a:pt x="802220" y="75452"/>
                    <a:pt x="803126" y="75640"/>
                    <a:pt x="803800" y="75198"/>
                  </a:cubicBezTo>
                  <a:cubicBezTo>
                    <a:pt x="804475" y="74755"/>
                    <a:pt x="804664" y="73849"/>
                    <a:pt x="804221" y="73174"/>
                  </a:cubicBezTo>
                  <a:lnTo>
                    <a:pt x="803019" y="71672"/>
                  </a:lnTo>
                  <a:cubicBezTo>
                    <a:pt x="802638" y="71191"/>
                    <a:pt x="802258" y="70670"/>
                    <a:pt x="801837" y="70230"/>
                  </a:cubicBezTo>
                  <a:cubicBezTo>
                    <a:pt x="800730" y="69145"/>
                    <a:pt x="799492" y="68203"/>
                    <a:pt x="798151" y="67425"/>
                  </a:cubicBezTo>
                  <a:cubicBezTo>
                    <a:pt x="797407" y="66985"/>
                    <a:pt x="796630" y="66603"/>
                    <a:pt x="795827" y="66283"/>
                  </a:cubicBezTo>
                  <a:cubicBezTo>
                    <a:pt x="795026" y="65923"/>
                    <a:pt x="794224" y="65582"/>
                    <a:pt x="793443" y="65242"/>
                  </a:cubicBezTo>
                  <a:cubicBezTo>
                    <a:pt x="792835" y="65007"/>
                    <a:pt x="792204" y="64839"/>
                    <a:pt x="791560" y="64741"/>
                  </a:cubicBezTo>
                  <a:cubicBezTo>
                    <a:pt x="790832" y="64584"/>
                    <a:pt x="790078" y="64597"/>
                    <a:pt x="789357" y="64781"/>
                  </a:cubicBezTo>
                  <a:cubicBezTo>
                    <a:pt x="788236" y="65059"/>
                    <a:pt x="787199" y="65601"/>
                    <a:pt x="786332" y="66363"/>
                  </a:cubicBezTo>
                  <a:cubicBezTo>
                    <a:pt x="785781" y="66854"/>
                    <a:pt x="785260" y="67375"/>
                    <a:pt x="784770" y="67925"/>
                  </a:cubicBezTo>
                  <a:cubicBezTo>
                    <a:pt x="784302" y="68492"/>
                    <a:pt x="783880" y="69095"/>
                    <a:pt x="783508" y="69728"/>
                  </a:cubicBezTo>
                  <a:cubicBezTo>
                    <a:pt x="783123" y="70386"/>
                    <a:pt x="782814" y="71085"/>
                    <a:pt x="782586" y="71812"/>
                  </a:cubicBezTo>
                  <a:cubicBezTo>
                    <a:pt x="782359" y="72549"/>
                    <a:pt x="782172" y="73298"/>
                    <a:pt x="782025" y="74055"/>
                  </a:cubicBezTo>
                  <a:cubicBezTo>
                    <a:pt x="781768" y="75578"/>
                    <a:pt x="781741" y="77132"/>
                    <a:pt x="781945" y="78663"/>
                  </a:cubicBezTo>
                  <a:cubicBezTo>
                    <a:pt x="782198" y="80244"/>
                    <a:pt x="782635" y="81790"/>
                    <a:pt x="783247" y="83270"/>
                  </a:cubicBezTo>
                  <a:cubicBezTo>
                    <a:pt x="783838" y="84766"/>
                    <a:pt x="784521" y="86225"/>
                    <a:pt x="785291" y="87637"/>
                  </a:cubicBezTo>
                  <a:cubicBezTo>
                    <a:pt x="786071" y="89037"/>
                    <a:pt x="787012" y="90341"/>
                    <a:pt x="788095" y="91523"/>
                  </a:cubicBezTo>
                  <a:cubicBezTo>
                    <a:pt x="789371" y="92903"/>
                    <a:pt x="790834" y="94097"/>
                    <a:pt x="792442" y="95069"/>
                  </a:cubicBezTo>
                  <a:cubicBezTo>
                    <a:pt x="795580" y="96973"/>
                    <a:pt x="799022" y="98322"/>
                    <a:pt x="802618" y="99055"/>
                  </a:cubicBezTo>
                  <a:cubicBezTo>
                    <a:pt x="803239" y="99196"/>
                    <a:pt x="803900" y="99296"/>
                    <a:pt x="804541" y="99436"/>
                  </a:cubicBezTo>
                  <a:cubicBezTo>
                    <a:pt x="805683" y="99657"/>
                    <a:pt x="806805" y="99857"/>
                    <a:pt x="807967" y="99997"/>
                  </a:cubicBezTo>
                  <a:cubicBezTo>
                    <a:pt x="809740" y="100224"/>
                    <a:pt x="811529" y="100311"/>
                    <a:pt x="813315" y="100258"/>
                  </a:cubicBezTo>
                  <a:cubicBezTo>
                    <a:pt x="814939" y="100174"/>
                    <a:pt x="816554" y="99959"/>
                    <a:pt x="818143" y="99617"/>
                  </a:cubicBezTo>
                  <a:cubicBezTo>
                    <a:pt x="819843" y="99247"/>
                    <a:pt x="821510" y="98745"/>
                    <a:pt x="823131" y="98114"/>
                  </a:cubicBezTo>
                  <a:cubicBezTo>
                    <a:pt x="824913" y="97432"/>
                    <a:pt x="826647" y="96629"/>
                    <a:pt x="828319" y="95710"/>
                  </a:cubicBezTo>
                  <a:cubicBezTo>
                    <a:pt x="829041" y="95329"/>
                    <a:pt x="829742" y="94889"/>
                    <a:pt x="830423" y="94468"/>
                  </a:cubicBezTo>
                  <a:cubicBezTo>
                    <a:pt x="830904" y="94168"/>
                    <a:pt x="831425" y="93907"/>
                    <a:pt x="831885" y="93567"/>
                  </a:cubicBezTo>
                  <a:cubicBezTo>
                    <a:pt x="832566" y="93086"/>
                    <a:pt x="833227" y="92605"/>
                    <a:pt x="833909" y="92125"/>
                  </a:cubicBezTo>
                  <a:cubicBezTo>
                    <a:pt x="834449" y="91724"/>
                    <a:pt x="834970" y="91283"/>
                    <a:pt x="835491" y="90843"/>
                  </a:cubicBezTo>
                  <a:cubicBezTo>
                    <a:pt x="836172" y="90262"/>
                    <a:pt x="836853" y="89701"/>
                    <a:pt x="837534" y="89080"/>
                  </a:cubicBezTo>
                  <a:cubicBezTo>
                    <a:pt x="838822" y="87882"/>
                    <a:pt x="839995" y="86568"/>
                    <a:pt x="841039" y="85153"/>
                  </a:cubicBezTo>
                  <a:cubicBezTo>
                    <a:pt x="843174" y="82336"/>
                    <a:pt x="844708" y="79111"/>
                    <a:pt x="845547" y="75678"/>
                  </a:cubicBezTo>
                  <a:cubicBezTo>
                    <a:pt x="845897" y="74038"/>
                    <a:pt x="846078" y="72367"/>
                    <a:pt x="846088" y="70690"/>
                  </a:cubicBezTo>
                  <a:cubicBezTo>
                    <a:pt x="846121" y="69365"/>
                    <a:pt x="846054" y="68039"/>
                    <a:pt x="845887" y="66724"/>
                  </a:cubicBezTo>
                  <a:cubicBezTo>
                    <a:pt x="845727" y="65181"/>
                    <a:pt x="845527" y="63639"/>
                    <a:pt x="845307" y="62096"/>
                  </a:cubicBezTo>
                  <a:cubicBezTo>
                    <a:pt x="844890" y="59227"/>
                    <a:pt x="844137" y="56416"/>
                    <a:pt x="843063" y="53723"/>
                  </a:cubicBezTo>
                  <a:cubicBezTo>
                    <a:pt x="842501" y="52305"/>
                    <a:pt x="841782" y="50954"/>
                    <a:pt x="840920" y="49697"/>
                  </a:cubicBezTo>
                  <a:cubicBezTo>
                    <a:pt x="840398" y="48940"/>
                    <a:pt x="839830" y="48218"/>
                    <a:pt x="839217" y="47533"/>
                  </a:cubicBezTo>
                  <a:cubicBezTo>
                    <a:pt x="838496" y="46692"/>
                    <a:pt x="837735" y="45870"/>
                    <a:pt x="836973" y="45069"/>
                  </a:cubicBezTo>
                  <a:cubicBezTo>
                    <a:pt x="835755" y="43864"/>
                    <a:pt x="834420" y="42784"/>
                    <a:pt x="832987" y="41844"/>
                  </a:cubicBezTo>
                  <a:cubicBezTo>
                    <a:pt x="831528" y="40823"/>
                    <a:pt x="829987" y="39925"/>
                    <a:pt x="828380" y="39160"/>
                  </a:cubicBezTo>
                  <a:cubicBezTo>
                    <a:pt x="826894" y="38486"/>
                    <a:pt x="825361" y="37924"/>
                    <a:pt x="823792" y="37477"/>
                  </a:cubicBezTo>
                  <a:cubicBezTo>
                    <a:pt x="821955" y="36920"/>
                    <a:pt x="820080" y="36491"/>
                    <a:pt x="818183" y="36195"/>
                  </a:cubicBezTo>
                  <a:cubicBezTo>
                    <a:pt x="816921" y="35974"/>
                    <a:pt x="815639" y="35734"/>
                    <a:pt x="814377" y="35614"/>
                  </a:cubicBezTo>
                  <a:cubicBezTo>
                    <a:pt x="812835" y="35454"/>
                    <a:pt x="811312" y="35293"/>
                    <a:pt x="809790" y="35233"/>
                  </a:cubicBezTo>
                  <a:cubicBezTo>
                    <a:pt x="806925" y="35113"/>
                    <a:pt x="804061" y="35073"/>
                    <a:pt x="801176" y="35073"/>
                  </a:cubicBezTo>
                  <a:cubicBezTo>
                    <a:pt x="795727" y="35073"/>
                    <a:pt x="790258" y="35253"/>
                    <a:pt x="784790" y="35433"/>
                  </a:cubicBezTo>
                  <a:cubicBezTo>
                    <a:pt x="782165" y="35533"/>
                    <a:pt x="779561" y="35714"/>
                    <a:pt x="776957" y="35894"/>
                  </a:cubicBezTo>
                  <a:cubicBezTo>
                    <a:pt x="775555" y="35994"/>
                    <a:pt x="774153" y="36174"/>
                    <a:pt x="772750" y="36315"/>
                  </a:cubicBezTo>
                  <a:cubicBezTo>
                    <a:pt x="771368" y="36455"/>
                    <a:pt x="769986" y="36635"/>
                    <a:pt x="768604" y="36795"/>
                  </a:cubicBezTo>
                  <a:cubicBezTo>
                    <a:pt x="762955" y="37456"/>
                    <a:pt x="757366" y="38578"/>
                    <a:pt x="751817" y="39700"/>
                  </a:cubicBezTo>
                  <a:cubicBezTo>
                    <a:pt x="746569" y="40742"/>
                    <a:pt x="741320" y="41823"/>
                    <a:pt x="736112" y="42985"/>
                  </a:cubicBezTo>
                  <a:cubicBezTo>
                    <a:pt x="732003" y="43905"/>
                    <a:pt x="727899" y="44845"/>
                    <a:pt x="723801" y="45806"/>
                  </a:cubicBezTo>
                  <a:cubicBezTo>
                    <a:pt x="723995" y="44668"/>
                    <a:pt x="724249" y="43545"/>
                    <a:pt x="724402" y="42397"/>
                  </a:cubicBezTo>
                  <a:cubicBezTo>
                    <a:pt x="724776" y="39680"/>
                    <a:pt x="724708" y="36920"/>
                    <a:pt x="724202" y="34224"/>
                  </a:cubicBezTo>
                  <a:cubicBezTo>
                    <a:pt x="723660" y="31528"/>
                    <a:pt x="722799" y="28905"/>
                    <a:pt x="721638" y="26412"/>
                  </a:cubicBezTo>
                  <a:cubicBezTo>
                    <a:pt x="720569" y="23956"/>
                    <a:pt x="719268" y="21608"/>
                    <a:pt x="717751" y="19400"/>
                  </a:cubicBezTo>
                  <a:cubicBezTo>
                    <a:pt x="716997" y="18352"/>
                    <a:pt x="716174" y="17355"/>
                    <a:pt x="715287" y="16416"/>
                  </a:cubicBezTo>
                  <a:cubicBezTo>
                    <a:pt x="714356" y="15396"/>
                    <a:pt x="713351" y="14446"/>
                    <a:pt x="712283" y="13571"/>
                  </a:cubicBezTo>
                  <a:cubicBezTo>
                    <a:pt x="710290" y="11904"/>
                    <a:pt x="708036" y="10578"/>
                    <a:pt x="705612" y="9645"/>
                  </a:cubicBezTo>
                  <a:cubicBezTo>
                    <a:pt x="704495" y="9219"/>
                    <a:pt x="703351" y="8871"/>
                    <a:pt x="702186" y="8603"/>
                  </a:cubicBezTo>
                  <a:cubicBezTo>
                    <a:pt x="701001" y="8350"/>
                    <a:pt x="699793" y="8216"/>
                    <a:pt x="698581" y="8203"/>
                  </a:cubicBezTo>
                  <a:cubicBezTo>
                    <a:pt x="696320" y="8168"/>
                    <a:pt x="694071" y="8520"/>
                    <a:pt x="691930" y="9244"/>
                  </a:cubicBezTo>
                  <a:cubicBezTo>
                    <a:pt x="689402" y="10063"/>
                    <a:pt x="687112" y="11486"/>
                    <a:pt x="685259" y="13391"/>
                  </a:cubicBezTo>
                  <a:cubicBezTo>
                    <a:pt x="684344" y="14364"/>
                    <a:pt x="683605" y="15490"/>
                    <a:pt x="683076" y="16716"/>
                  </a:cubicBezTo>
                  <a:cubicBezTo>
                    <a:pt x="682559" y="17797"/>
                    <a:pt x="682254" y="18966"/>
                    <a:pt x="682174" y="20162"/>
                  </a:cubicBezTo>
                  <a:cubicBezTo>
                    <a:pt x="682107" y="20761"/>
                    <a:pt x="682101" y="21364"/>
                    <a:pt x="682154" y="21965"/>
                  </a:cubicBezTo>
                  <a:cubicBezTo>
                    <a:pt x="682210" y="22618"/>
                    <a:pt x="682337" y="23263"/>
                    <a:pt x="682535" y="23888"/>
                  </a:cubicBezTo>
                  <a:cubicBezTo>
                    <a:pt x="682905" y="25073"/>
                    <a:pt x="683402" y="26215"/>
                    <a:pt x="684018" y="27293"/>
                  </a:cubicBezTo>
                  <a:cubicBezTo>
                    <a:pt x="684506" y="28033"/>
                    <a:pt x="685499" y="28238"/>
                    <a:pt x="686241" y="27754"/>
                  </a:cubicBezTo>
                  <a:cubicBezTo>
                    <a:pt x="686584" y="27524"/>
                    <a:pt x="686827" y="27174"/>
                    <a:pt x="686922" y="26772"/>
                  </a:cubicBezTo>
                  <a:cubicBezTo>
                    <a:pt x="686995" y="26349"/>
                    <a:pt x="686910" y="25914"/>
                    <a:pt x="686682" y="25550"/>
                  </a:cubicBezTo>
                  <a:cubicBezTo>
                    <a:pt x="686480" y="25147"/>
                    <a:pt x="686280" y="24745"/>
                    <a:pt x="686090" y="24342"/>
                  </a:cubicBezTo>
                  <a:cubicBezTo>
                    <a:pt x="685830" y="23696"/>
                    <a:pt x="685606" y="23036"/>
                    <a:pt x="685420" y="22365"/>
                  </a:cubicBezTo>
                  <a:cubicBezTo>
                    <a:pt x="685399" y="22178"/>
                    <a:pt x="685369" y="21997"/>
                    <a:pt x="685340" y="21804"/>
                  </a:cubicBezTo>
                  <a:cubicBezTo>
                    <a:pt x="685317" y="21324"/>
                    <a:pt x="685328" y="20843"/>
                    <a:pt x="685372" y="20364"/>
                  </a:cubicBezTo>
                  <a:cubicBezTo>
                    <a:pt x="685423" y="19892"/>
                    <a:pt x="685520" y="19426"/>
                    <a:pt x="685659" y="18972"/>
                  </a:cubicBezTo>
                  <a:lnTo>
                    <a:pt x="685620" y="19060"/>
                  </a:lnTo>
                  <a:lnTo>
                    <a:pt x="685663" y="18960"/>
                  </a:lnTo>
                  <a:lnTo>
                    <a:pt x="685761" y="18659"/>
                  </a:lnTo>
                  <a:lnTo>
                    <a:pt x="685671" y="18942"/>
                  </a:lnTo>
                  <a:cubicBezTo>
                    <a:pt x="686187" y="17470"/>
                    <a:pt x="687087" y="16162"/>
                    <a:pt x="688278" y="15154"/>
                  </a:cubicBezTo>
                  <a:cubicBezTo>
                    <a:pt x="688674" y="14833"/>
                    <a:pt x="689092" y="14538"/>
                    <a:pt x="689527" y="14272"/>
                  </a:cubicBezTo>
                  <a:cubicBezTo>
                    <a:pt x="689946" y="14003"/>
                    <a:pt x="690381" y="13760"/>
                    <a:pt x="690830" y="13545"/>
                  </a:cubicBezTo>
                  <a:cubicBezTo>
                    <a:pt x="692041" y="13027"/>
                    <a:pt x="693300" y="12627"/>
                    <a:pt x="694588" y="12352"/>
                  </a:cubicBezTo>
                  <a:cubicBezTo>
                    <a:pt x="695930" y="12132"/>
                    <a:pt x="697291" y="12049"/>
                    <a:pt x="698650" y="12105"/>
                  </a:cubicBezTo>
                  <a:cubicBezTo>
                    <a:pt x="699289" y="12167"/>
                    <a:pt x="699910" y="12254"/>
                    <a:pt x="700542" y="12370"/>
                  </a:cubicBezTo>
                  <a:cubicBezTo>
                    <a:pt x="701412" y="12556"/>
                    <a:pt x="702267" y="12803"/>
                    <a:pt x="703102" y="13110"/>
                  </a:cubicBezTo>
                  <a:cubicBezTo>
                    <a:pt x="704592" y="13688"/>
                    <a:pt x="706016" y="14424"/>
                    <a:pt x="707348" y="15307"/>
                  </a:cubicBezTo>
                  <a:cubicBezTo>
                    <a:pt x="709114" y="16588"/>
                    <a:pt x="710741" y="18052"/>
                    <a:pt x="712200" y="19674"/>
                  </a:cubicBezTo>
                  <a:cubicBezTo>
                    <a:pt x="712994" y="20632"/>
                    <a:pt x="713736" y="21631"/>
                    <a:pt x="714424" y="22667"/>
                  </a:cubicBezTo>
                  <a:cubicBezTo>
                    <a:pt x="715229" y="23955"/>
                    <a:pt x="715960" y="25288"/>
                    <a:pt x="716612" y="26660"/>
                  </a:cubicBezTo>
                  <a:cubicBezTo>
                    <a:pt x="717813" y="29194"/>
                    <a:pt x="718745" y="31848"/>
                    <a:pt x="719392" y="34577"/>
                  </a:cubicBezTo>
                  <a:cubicBezTo>
                    <a:pt x="719522" y="35337"/>
                    <a:pt x="719623" y="36086"/>
                    <a:pt x="719693" y="36850"/>
                  </a:cubicBezTo>
                  <a:cubicBezTo>
                    <a:pt x="719776" y="37910"/>
                    <a:pt x="719776" y="38976"/>
                    <a:pt x="719693" y="40036"/>
                  </a:cubicBezTo>
                  <a:cubicBezTo>
                    <a:pt x="719542" y="41689"/>
                    <a:pt x="719308" y="43333"/>
                    <a:pt x="718992" y="44963"/>
                  </a:cubicBezTo>
                  <a:lnTo>
                    <a:pt x="718592" y="47044"/>
                  </a:lnTo>
                  <a:cubicBezTo>
                    <a:pt x="713669" y="48252"/>
                    <a:pt x="708771" y="49545"/>
                    <a:pt x="703879" y="50859"/>
                  </a:cubicBezTo>
                  <a:cubicBezTo>
                    <a:pt x="700133" y="51860"/>
                    <a:pt x="696347" y="52762"/>
                    <a:pt x="692580" y="53683"/>
                  </a:cubicBezTo>
                  <a:cubicBezTo>
                    <a:pt x="690617" y="54164"/>
                    <a:pt x="688654" y="54685"/>
                    <a:pt x="686691" y="55126"/>
                  </a:cubicBezTo>
                  <a:cubicBezTo>
                    <a:pt x="684591" y="55588"/>
                    <a:pt x="682491" y="56013"/>
                    <a:pt x="680391" y="56437"/>
                  </a:cubicBezTo>
                  <a:cubicBezTo>
                    <a:pt x="680146" y="56433"/>
                    <a:pt x="679901" y="56445"/>
                    <a:pt x="679657" y="56445"/>
                  </a:cubicBezTo>
                  <a:cubicBezTo>
                    <a:pt x="679196" y="56465"/>
                    <a:pt x="678735" y="56445"/>
                    <a:pt x="678274" y="56425"/>
                  </a:cubicBezTo>
                  <a:cubicBezTo>
                    <a:pt x="677202" y="56388"/>
                    <a:pt x="676147" y="56318"/>
                    <a:pt x="675092" y="56246"/>
                  </a:cubicBezTo>
                  <a:cubicBezTo>
                    <a:pt x="674045" y="56130"/>
                    <a:pt x="673013" y="55995"/>
                    <a:pt x="671964" y="55824"/>
                  </a:cubicBezTo>
                  <a:cubicBezTo>
                    <a:pt x="670863" y="55643"/>
                    <a:pt x="669761" y="55403"/>
                    <a:pt x="668679" y="55143"/>
                  </a:cubicBezTo>
                  <a:cubicBezTo>
                    <a:pt x="666576" y="54622"/>
                    <a:pt x="664512" y="54021"/>
                    <a:pt x="662449" y="53360"/>
                  </a:cubicBezTo>
                  <a:cubicBezTo>
                    <a:pt x="658188" y="51965"/>
                    <a:pt x="653909" y="50667"/>
                    <a:pt x="649685" y="49220"/>
                  </a:cubicBezTo>
                  <a:cubicBezTo>
                    <a:pt x="647269" y="48327"/>
                    <a:pt x="644922" y="47327"/>
                    <a:pt x="642557" y="46308"/>
                  </a:cubicBezTo>
                  <a:cubicBezTo>
                    <a:pt x="640273" y="45307"/>
                    <a:pt x="637950" y="44325"/>
                    <a:pt x="635666" y="43284"/>
                  </a:cubicBezTo>
                  <a:cubicBezTo>
                    <a:pt x="633202" y="42162"/>
                    <a:pt x="630758" y="41020"/>
                    <a:pt x="628275" y="39938"/>
                  </a:cubicBezTo>
                  <a:cubicBezTo>
                    <a:pt x="625670" y="38796"/>
                    <a:pt x="623026" y="37735"/>
                    <a:pt x="620362" y="36713"/>
                  </a:cubicBezTo>
                  <a:cubicBezTo>
                    <a:pt x="617978" y="35792"/>
                    <a:pt x="615614" y="34870"/>
                    <a:pt x="613231" y="33929"/>
                  </a:cubicBezTo>
                  <a:cubicBezTo>
                    <a:pt x="612630" y="33688"/>
                    <a:pt x="612029" y="33388"/>
                    <a:pt x="611448" y="33127"/>
                  </a:cubicBezTo>
                  <a:cubicBezTo>
                    <a:pt x="610967" y="32907"/>
                    <a:pt x="610486" y="32727"/>
                    <a:pt x="610005" y="32486"/>
                  </a:cubicBezTo>
                  <a:cubicBezTo>
                    <a:pt x="608783" y="31885"/>
                    <a:pt x="607561" y="31304"/>
                    <a:pt x="606359" y="30683"/>
                  </a:cubicBezTo>
                  <a:cubicBezTo>
                    <a:pt x="601452" y="28099"/>
                    <a:pt x="596624" y="25355"/>
                    <a:pt x="591696" y="22811"/>
                  </a:cubicBezTo>
                  <a:cubicBezTo>
                    <a:pt x="586829" y="20307"/>
                    <a:pt x="581740" y="18263"/>
                    <a:pt x="576672" y="16200"/>
                  </a:cubicBezTo>
                  <a:cubicBezTo>
                    <a:pt x="571584" y="14137"/>
                    <a:pt x="566395" y="12334"/>
                    <a:pt x="561147" y="10732"/>
                  </a:cubicBezTo>
                  <a:cubicBezTo>
                    <a:pt x="559905" y="10351"/>
                    <a:pt x="558663" y="10050"/>
                    <a:pt x="557401" y="9730"/>
                  </a:cubicBezTo>
                  <a:cubicBezTo>
                    <a:pt x="556039" y="9389"/>
                    <a:pt x="554656" y="9129"/>
                    <a:pt x="553274" y="8849"/>
                  </a:cubicBezTo>
                  <a:cubicBezTo>
                    <a:pt x="550570" y="8328"/>
                    <a:pt x="547846" y="8027"/>
                    <a:pt x="545101" y="7767"/>
                  </a:cubicBezTo>
                  <a:cubicBezTo>
                    <a:pt x="539552" y="7246"/>
                    <a:pt x="534003" y="7126"/>
                    <a:pt x="528434" y="7146"/>
                  </a:cubicBezTo>
                  <a:cubicBezTo>
                    <a:pt x="525810" y="7146"/>
                    <a:pt x="523186" y="7226"/>
                    <a:pt x="520562" y="7406"/>
                  </a:cubicBezTo>
                  <a:cubicBezTo>
                    <a:pt x="517777" y="7587"/>
                    <a:pt x="515013" y="7847"/>
                    <a:pt x="512248" y="8167"/>
                  </a:cubicBezTo>
                  <a:cubicBezTo>
                    <a:pt x="506940" y="8788"/>
                    <a:pt x="501611" y="9610"/>
                    <a:pt x="496363" y="10651"/>
                  </a:cubicBezTo>
                  <a:cubicBezTo>
                    <a:pt x="491068" y="11698"/>
                    <a:pt x="485837" y="13049"/>
                    <a:pt x="480698" y="14698"/>
                  </a:cubicBezTo>
                  <a:cubicBezTo>
                    <a:pt x="478134" y="15519"/>
                    <a:pt x="475589" y="16401"/>
                    <a:pt x="473065" y="17342"/>
                  </a:cubicBezTo>
                  <a:cubicBezTo>
                    <a:pt x="470481" y="18323"/>
                    <a:pt x="467997" y="19586"/>
                    <a:pt x="465533" y="20788"/>
                  </a:cubicBezTo>
                  <a:cubicBezTo>
                    <a:pt x="462633" y="22248"/>
                    <a:pt x="459841" y="23915"/>
                    <a:pt x="457180" y="25776"/>
                  </a:cubicBezTo>
                  <a:cubicBezTo>
                    <a:pt x="455688" y="26825"/>
                    <a:pt x="454275" y="27984"/>
                    <a:pt x="452953" y="29241"/>
                  </a:cubicBezTo>
                  <a:cubicBezTo>
                    <a:pt x="451711" y="30383"/>
                    <a:pt x="450509" y="31585"/>
                    <a:pt x="449327" y="32787"/>
                  </a:cubicBezTo>
                  <a:cubicBezTo>
                    <a:pt x="447124" y="35010"/>
                    <a:pt x="444960" y="37294"/>
                    <a:pt x="442737" y="39518"/>
                  </a:cubicBezTo>
                  <a:cubicBezTo>
                    <a:pt x="441675" y="40560"/>
                    <a:pt x="440594" y="41601"/>
                    <a:pt x="439532" y="42643"/>
                  </a:cubicBezTo>
                  <a:lnTo>
                    <a:pt x="439358" y="42810"/>
                  </a:lnTo>
                  <a:cubicBezTo>
                    <a:pt x="438856" y="43237"/>
                    <a:pt x="438332" y="43637"/>
                    <a:pt x="437832" y="44068"/>
                  </a:cubicBezTo>
                  <a:cubicBezTo>
                    <a:pt x="435850" y="45891"/>
                    <a:pt x="434014" y="47866"/>
                    <a:pt x="432343" y="49978"/>
                  </a:cubicBezTo>
                  <a:cubicBezTo>
                    <a:pt x="430681" y="51961"/>
                    <a:pt x="429058" y="53984"/>
                    <a:pt x="427556" y="56128"/>
                  </a:cubicBezTo>
                  <a:cubicBezTo>
                    <a:pt x="426834" y="57189"/>
                    <a:pt x="426133" y="58251"/>
                    <a:pt x="425492" y="59373"/>
                  </a:cubicBezTo>
                  <a:cubicBezTo>
                    <a:pt x="424850" y="60514"/>
                    <a:pt x="424275" y="61691"/>
                    <a:pt x="423769" y="62898"/>
                  </a:cubicBezTo>
                  <a:cubicBezTo>
                    <a:pt x="423681" y="63107"/>
                    <a:pt x="423614" y="63323"/>
                    <a:pt x="423528" y="63533"/>
                  </a:cubicBezTo>
                  <a:cubicBezTo>
                    <a:pt x="422783" y="62266"/>
                    <a:pt x="421996" y="61018"/>
                    <a:pt x="421150" y="59807"/>
                  </a:cubicBezTo>
                  <a:cubicBezTo>
                    <a:pt x="419531" y="57584"/>
                    <a:pt x="417714" y="55512"/>
                    <a:pt x="415722" y="53617"/>
                  </a:cubicBezTo>
                  <a:cubicBezTo>
                    <a:pt x="414179" y="52095"/>
                    <a:pt x="412576" y="50612"/>
                    <a:pt x="410954" y="49150"/>
                  </a:cubicBezTo>
                  <a:cubicBezTo>
                    <a:pt x="409940" y="48241"/>
                    <a:pt x="408865" y="47375"/>
                    <a:pt x="407807" y="46493"/>
                  </a:cubicBezTo>
                  <a:cubicBezTo>
                    <a:pt x="406687" y="44941"/>
                    <a:pt x="405610" y="43357"/>
                    <a:pt x="404441" y="41850"/>
                  </a:cubicBezTo>
                  <a:cubicBezTo>
                    <a:pt x="403011" y="39997"/>
                    <a:pt x="401487" y="38218"/>
                    <a:pt x="399874" y="36522"/>
                  </a:cubicBezTo>
                  <a:cubicBezTo>
                    <a:pt x="396369" y="32919"/>
                    <a:pt x="392225" y="29998"/>
                    <a:pt x="387654" y="27908"/>
                  </a:cubicBezTo>
                  <a:cubicBezTo>
                    <a:pt x="382774" y="25793"/>
                    <a:pt x="377721" y="24104"/>
                    <a:pt x="372550" y="22860"/>
                  </a:cubicBezTo>
                  <a:cubicBezTo>
                    <a:pt x="370006" y="22139"/>
                    <a:pt x="367442" y="21518"/>
                    <a:pt x="364877" y="20857"/>
                  </a:cubicBezTo>
                  <a:cubicBezTo>
                    <a:pt x="362393" y="20236"/>
                    <a:pt x="359949" y="19514"/>
                    <a:pt x="357466" y="18853"/>
                  </a:cubicBezTo>
                  <a:cubicBezTo>
                    <a:pt x="355042" y="18192"/>
                    <a:pt x="352598" y="17551"/>
                    <a:pt x="350134" y="17030"/>
                  </a:cubicBezTo>
                  <a:cubicBezTo>
                    <a:pt x="347510" y="16470"/>
                    <a:pt x="344886" y="15989"/>
                    <a:pt x="342241" y="15548"/>
                  </a:cubicBezTo>
                  <a:cubicBezTo>
                    <a:pt x="339457" y="15067"/>
                    <a:pt x="336692" y="14607"/>
                    <a:pt x="333888" y="14226"/>
                  </a:cubicBezTo>
                  <a:cubicBezTo>
                    <a:pt x="331304" y="13865"/>
                    <a:pt x="328679" y="13645"/>
                    <a:pt x="326055" y="13465"/>
                  </a:cubicBezTo>
                  <a:cubicBezTo>
                    <a:pt x="323311" y="13265"/>
                    <a:pt x="320546" y="13004"/>
                    <a:pt x="317782" y="12964"/>
                  </a:cubicBezTo>
                  <a:cubicBezTo>
                    <a:pt x="315037" y="12944"/>
                    <a:pt x="312293" y="13024"/>
                    <a:pt x="309569" y="13244"/>
                  </a:cubicBezTo>
                  <a:cubicBezTo>
                    <a:pt x="306704" y="13444"/>
                    <a:pt x="303859" y="13725"/>
                    <a:pt x="300995" y="14025"/>
                  </a:cubicBezTo>
                  <a:cubicBezTo>
                    <a:pt x="298291" y="14326"/>
                    <a:pt x="295566" y="14706"/>
                    <a:pt x="292902" y="15227"/>
                  </a:cubicBezTo>
                  <a:cubicBezTo>
                    <a:pt x="290057" y="15788"/>
                    <a:pt x="287253" y="16409"/>
                    <a:pt x="284428" y="17090"/>
                  </a:cubicBezTo>
                  <a:cubicBezTo>
                    <a:pt x="281824" y="17691"/>
                    <a:pt x="279260" y="18412"/>
                    <a:pt x="276696" y="19174"/>
                  </a:cubicBezTo>
                  <a:cubicBezTo>
                    <a:pt x="274232" y="19915"/>
                    <a:pt x="271788" y="20716"/>
                    <a:pt x="269344" y="21477"/>
                  </a:cubicBezTo>
                  <a:cubicBezTo>
                    <a:pt x="266600" y="22339"/>
                    <a:pt x="263875" y="23200"/>
                    <a:pt x="261131" y="24062"/>
                  </a:cubicBezTo>
                  <a:cubicBezTo>
                    <a:pt x="256023" y="25704"/>
                    <a:pt x="250935" y="27487"/>
                    <a:pt x="245886" y="29370"/>
                  </a:cubicBezTo>
                  <a:cubicBezTo>
                    <a:pt x="240678" y="31313"/>
                    <a:pt x="235510" y="33336"/>
                    <a:pt x="230422" y="35600"/>
                  </a:cubicBezTo>
                  <a:cubicBezTo>
                    <a:pt x="225954" y="37583"/>
                    <a:pt x="221567" y="39747"/>
                    <a:pt x="217240" y="42010"/>
                  </a:cubicBezTo>
                  <a:cubicBezTo>
                    <a:pt x="215157" y="43092"/>
                    <a:pt x="213114" y="44254"/>
                    <a:pt x="211030" y="45396"/>
                  </a:cubicBezTo>
                  <a:cubicBezTo>
                    <a:pt x="209096" y="46449"/>
                    <a:pt x="207125" y="47447"/>
                    <a:pt x="205153" y="48425"/>
                  </a:cubicBezTo>
                  <a:cubicBezTo>
                    <a:pt x="204090" y="48887"/>
                    <a:pt x="203041" y="49360"/>
                    <a:pt x="201975" y="49782"/>
                  </a:cubicBezTo>
                  <a:cubicBezTo>
                    <a:pt x="200513" y="50383"/>
                    <a:pt x="199050" y="50924"/>
                    <a:pt x="197588" y="51465"/>
                  </a:cubicBezTo>
                  <a:cubicBezTo>
                    <a:pt x="195245" y="52275"/>
                    <a:pt x="192856" y="52946"/>
                    <a:pt x="190434" y="53473"/>
                  </a:cubicBezTo>
                  <a:cubicBezTo>
                    <a:pt x="187766" y="53936"/>
                    <a:pt x="185070" y="54216"/>
                    <a:pt x="182364" y="54310"/>
                  </a:cubicBezTo>
                  <a:cubicBezTo>
                    <a:pt x="179729" y="54356"/>
                    <a:pt x="177093" y="54268"/>
                    <a:pt x="174468" y="54047"/>
                  </a:cubicBezTo>
                  <a:cubicBezTo>
                    <a:pt x="172603" y="53820"/>
                    <a:pt x="170771" y="53587"/>
                    <a:pt x="168922" y="53228"/>
                  </a:cubicBezTo>
                  <a:cubicBezTo>
                    <a:pt x="167181" y="52879"/>
                    <a:pt x="165469" y="52397"/>
                    <a:pt x="163802" y="51787"/>
                  </a:cubicBezTo>
                  <a:cubicBezTo>
                    <a:pt x="162182" y="51180"/>
                    <a:pt x="160584" y="50512"/>
                    <a:pt x="158992" y="49855"/>
                  </a:cubicBezTo>
                  <a:cubicBezTo>
                    <a:pt x="158286" y="49488"/>
                    <a:pt x="157586" y="49112"/>
                    <a:pt x="156865" y="48769"/>
                  </a:cubicBezTo>
                  <a:cubicBezTo>
                    <a:pt x="156284" y="48488"/>
                    <a:pt x="155683" y="48188"/>
                    <a:pt x="155103" y="47908"/>
                  </a:cubicBezTo>
                  <a:cubicBezTo>
                    <a:pt x="154361" y="47527"/>
                    <a:pt x="153560" y="47247"/>
                    <a:pt x="152778" y="46906"/>
                  </a:cubicBezTo>
                  <a:cubicBezTo>
                    <a:pt x="150274" y="45844"/>
                    <a:pt x="147690" y="44923"/>
                    <a:pt x="145126" y="43961"/>
                  </a:cubicBezTo>
                  <a:cubicBezTo>
                    <a:pt x="142542" y="42980"/>
                    <a:pt x="139978" y="41958"/>
                    <a:pt x="137414" y="40916"/>
                  </a:cubicBezTo>
                  <a:cubicBezTo>
                    <a:pt x="136008" y="40347"/>
                    <a:pt x="134578" y="39845"/>
                    <a:pt x="133157" y="39319"/>
                  </a:cubicBezTo>
                  <a:cubicBezTo>
                    <a:pt x="133555" y="35940"/>
                    <a:pt x="134310" y="32613"/>
                    <a:pt x="135408" y="29393"/>
                  </a:cubicBezTo>
                  <a:cubicBezTo>
                    <a:pt x="135841" y="28279"/>
                    <a:pt x="136302" y="27193"/>
                    <a:pt x="136787" y="26111"/>
                  </a:cubicBezTo>
                  <a:cubicBezTo>
                    <a:pt x="137446" y="24706"/>
                    <a:pt x="138206" y="23350"/>
                    <a:pt x="139061" y="22055"/>
                  </a:cubicBezTo>
                  <a:cubicBezTo>
                    <a:pt x="139531" y="21423"/>
                    <a:pt x="140017" y="20805"/>
                    <a:pt x="140533" y="20202"/>
                  </a:cubicBezTo>
                  <a:cubicBezTo>
                    <a:pt x="141261" y="19380"/>
                    <a:pt x="142046" y="18613"/>
                    <a:pt x="142884" y="17904"/>
                  </a:cubicBezTo>
                  <a:cubicBezTo>
                    <a:pt x="144017" y="16974"/>
                    <a:pt x="145228" y="16144"/>
                    <a:pt x="146503" y="15422"/>
                  </a:cubicBezTo>
                  <a:cubicBezTo>
                    <a:pt x="147253" y="15090"/>
                    <a:pt x="148032" y="14827"/>
                    <a:pt x="148829" y="14636"/>
                  </a:cubicBezTo>
                  <a:cubicBezTo>
                    <a:pt x="149568" y="14532"/>
                    <a:pt x="150315" y="14498"/>
                    <a:pt x="151060" y="14533"/>
                  </a:cubicBezTo>
                  <a:cubicBezTo>
                    <a:pt x="151952" y="14652"/>
                    <a:pt x="152832" y="14848"/>
                    <a:pt x="153690" y="15119"/>
                  </a:cubicBezTo>
                  <a:cubicBezTo>
                    <a:pt x="155246" y="15755"/>
                    <a:pt x="156728" y="16561"/>
                    <a:pt x="158107" y="17522"/>
                  </a:cubicBezTo>
                  <a:cubicBezTo>
                    <a:pt x="159458" y="18527"/>
                    <a:pt x="160699" y="19673"/>
                    <a:pt x="161809" y="20940"/>
                  </a:cubicBezTo>
                  <a:cubicBezTo>
                    <a:pt x="162588" y="21981"/>
                    <a:pt x="163289" y="23078"/>
                    <a:pt x="163908" y="24221"/>
                  </a:cubicBezTo>
                  <a:lnTo>
                    <a:pt x="163831" y="24048"/>
                  </a:lnTo>
                  <a:lnTo>
                    <a:pt x="163944" y="24288"/>
                  </a:lnTo>
                  <a:lnTo>
                    <a:pt x="164031" y="24449"/>
                  </a:lnTo>
                  <a:lnTo>
                    <a:pt x="163979" y="24362"/>
                  </a:lnTo>
                  <a:cubicBezTo>
                    <a:pt x="164787" y="26091"/>
                    <a:pt x="165413" y="27901"/>
                    <a:pt x="165844" y="29760"/>
                  </a:cubicBezTo>
                  <a:cubicBezTo>
                    <a:pt x="165984" y="30802"/>
                    <a:pt x="166054" y="31851"/>
                    <a:pt x="166054" y="32902"/>
                  </a:cubicBezTo>
                  <a:cubicBezTo>
                    <a:pt x="166112" y="33831"/>
                    <a:pt x="166912" y="34537"/>
                    <a:pt x="167841" y="34479"/>
                  </a:cubicBezTo>
                  <a:cubicBezTo>
                    <a:pt x="168758" y="34422"/>
                    <a:pt x="169461" y="33640"/>
                    <a:pt x="169420" y="32722"/>
                  </a:cubicBezTo>
                  <a:cubicBezTo>
                    <a:pt x="169420" y="31901"/>
                    <a:pt x="169359" y="31059"/>
                    <a:pt x="169299" y="30238"/>
                  </a:cubicBezTo>
                  <a:cubicBezTo>
                    <a:pt x="169215" y="29503"/>
                    <a:pt x="169088" y="28774"/>
                    <a:pt x="168918" y="28054"/>
                  </a:cubicBezTo>
                  <a:cubicBezTo>
                    <a:pt x="168494" y="26298"/>
                    <a:pt x="167883" y="24592"/>
                    <a:pt x="167095" y="22966"/>
                  </a:cubicBezTo>
                  <a:cubicBezTo>
                    <a:pt x="166426" y="21522"/>
                    <a:pt x="165607" y="20153"/>
                    <a:pt x="164652" y="18880"/>
                  </a:cubicBezTo>
                  <a:cubicBezTo>
                    <a:pt x="163461" y="17349"/>
                    <a:pt x="162073" y="15981"/>
                    <a:pt x="160525" y="14814"/>
                  </a:cubicBezTo>
                  <a:cubicBezTo>
                    <a:pt x="158223" y="12971"/>
                    <a:pt x="155552" y="11646"/>
                    <a:pt x="152692" y="10927"/>
                  </a:cubicBezTo>
                  <a:cubicBezTo>
                    <a:pt x="151887" y="10764"/>
                    <a:pt x="151070" y="10670"/>
                    <a:pt x="150248" y="10647"/>
                  </a:cubicBezTo>
                  <a:cubicBezTo>
                    <a:pt x="149488" y="10630"/>
                    <a:pt x="148728" y="10704"/>
                    <a:pt x="147985" y="10867"/>
                  </a:cubicBezTo>
                  <a:cubicBezTo>
                    <a:pt x="147229" y="11009"/>
                    <a:pt x="146485" y="11210"/>
                    <a:pt x="145761" y="11468"/>
                  </a:cubicBezTo>
                  <a:cubicBezTo>
                    <a:pt x="144735" y="11871"/>
                    <a:pt x="143755" y="12381"/>
                    <a:pt x="142836" y="12991"/>
                  </a:cubicBezTo>
                  <a:cubicBezTo>
                    <a:pt x="141382" y="13928"/>
                    <a:pt x="140021" y="15001"/>
                    <a:pt x="138770" y="16196"/>
                  </a:cubicBezTo>
                  <a:cubicBezTo>
                    <a:pt x="137532" y="17349"/>
                    <a:pt x="136430" y="18639"/>
                    <a:pt x="135485" y="20042"/>
                  </a:cubicBezTo>
                  <a:cubicBezTo>
                    <a:pt x="131970" y="25373"/>
                    <a:pt x="129693" y="31423"/>
                    <a:pt x="128820" y="37749"/>
                  </a:cubicBezTo>
                  <a:cubicBezTo>
                    <a:pt x="126764" y="37046"/>
                    <a:pt x="124704" y="36358"/>
                    <a:pt x="122630" y="35708"/>
                  </a:cubicBezTo>
                  <a:cubicBezTo>
                    <a:pt x="120146" y="34927"/>
                    <a:pt x="117642" y="34126"/>
                    <a:pt x="115078" y="33585"/>
                  </a:cubicBezTo>
                  <a:cubicBezTo>
                    <a:pt x="112634" y="33064"/>
                    <a:pt x="110150" y="32624"/>
                    <a:pt x="107666" y="32243"/>
                  </a:cubicBezTo>
                  <a:cubicBezTo>
                    <a:pt x="104801" y="31802"/>
                    <a:pt x="101936" y="31382"/>
                    <a:pt x="99072" y="30941"/>
                  </a:cubicBezTo>
                  <a:cubicBezTo>
                    <a:pt x="96548" y="30560"/>
                    <a:pt x="94044" y="30140"/>
                    <a:pt x="91540" y="29739"/>
                  </a:cubicBezTo>
                  <a:cubicBezTo>
                    <a:pt x="90218" y="29539"/>
                    <a:pt x="88916" y="29378"/>
                    <a:pt x="87614" y="29218"/>
                  </a:cubicBezTo>
                  <a:cubicBezTo>
                    <a:pt x="86051" y="29038"/>
                    <a:pt x="84468" y="28998"/>
                    <a:pt x="82926" y="28918"/>
                  </a:cubicBezTo>
                  <a:cubicBezTo>
                    <a:pt x="80420" y="28844"/>
                    <a:pt x="77912" y="28911"/>
                    <a:pt x="75414" y="29118"/>
                  </a:cubicBezTo>
                  <a:cubicBezTo>
                    <a:pt x="72669" y="29298"/>
                    <a:pt x="69925" y="29458"/>
                    <a:pt x="67181" y="29658"/>
                  </a:cubicBezTo>
                  <a:cubicBezTo>
                    <a:pt x="64256" y="29879"/>
                    <a:pt x="61351" y="30079"/>
                    <a:pt x="58446" y="30460"/>
                  </a:cubicBezTo>
                  <a:cubicBezTo>
                    <a:pt x="55822" y="30780"/>
                    <a:pt x="53218" y="31241"/>
                    <a:pt x="50634" y="31822"/>
                  </a:cubicBezTo>
                  <a:cubicBezTo>
                    <a:pt x="48050" y="32403"/>
                    <a:pt x="45485" y="33204"/>
                    <a:pt x="42941" y="33985"/>
                  </a:cubicBezTo>
                  <a:cubicBezTo>
                    <a:pt x="40518" y="34726"/>
                    <a:pt x="38134" y="35588"/>
                    <a:pt x="35770" y="36469"/>
                  </a:cubicBezTo>
                  <a:cubicBezTo>
                    <a:pt x="33126" y="37411"/>
                    <a:pt x="30522" y="38432"/>
                    <a:pt x="27897" y="39414"/>
                  </a:cubicBezTo>
                  <a:cubicBezTo>
                    <a:pt x="26260" y="40040"/>
                    <a:pt x="24655" y="40748"/>
                    <a:pt x="23090" y="41537"/>
                  </a:cubicBezTo>
                  <a:cubicBezTo>
                    <a:pt x="21510" y="42336"/>
                    <a:pt x="19978" y="43225"/>
                    <a:pt x="18502" y="44202"/>
                  </a:cubicBezTo>
                  <a:cubicBezTo>
                    <a:pt x="17287" y="45045"/>
                    <a:pt x="16136" y="45975"/>
                    <a:pt x="15057" y="46986"/>
                  </a:cubicBezTo>
                  <a:cubicBezTo>
                    <a:pt x="13674" y="48285"/>
                    <a:pt x="12468" y="49760"/>
                    <a:pt x="11471" y="51373"/>
                  </a:cubicBezTo>
                  <a:cubicBezTo>
                    <a:pt x="10490" y="52884"/>
                    <a:pt x="9690" y="54504"/>
                    <a:pt x="9087" y="56201"/>
                  </a:cubicBezTo>
                  <a:cubicBezTo>
                    <a:pt x="8608" y="57610"/>
                    <a:pt x="8220" y="59049"/>
                    <a:pt x="7925" y="60508"/>
                  </a:cubicBezTo>
                  <a:cubicBezTo>
                    <a:pt x="7517" y="62244"/>
                    <a:pt x="7269" y="64015"/>
                    <a:pt x="7184" y="65796"/>
                  </a:cubicBezTo>
                  <a:cubicBezTo>
                    <a:pt x="7144" y="66598"/>
                    <a:pt x="7144" y="67419"/>
                    <a:pt x="7144" y="68220"/>
                  </a:cubicBezTo>
                  <a:lnTo>
                    <a:pt x="7144" y="69602"/>
                  </a:lnTo>
                  <a:cubicBezTo>
                    <a:pt x="7184" y="71445"/>
                    <a:pt x="7204" y="73289"/>
                    <a:pt x="7344" y="75111"/>
                  </a:cubicBezTo>
                  <a:cubicBezTo>
                    <a:pt x="7610" y="78853"/>
                    <a:pt x="8462" y="82531"/>
                    <a:pt x="9869" y="86008"/>
                  </a:cubicBezTo>
                  <a:cubicBezTo>
                    <a:pt x="10475" y="87418"/>
                    <a:pt x="11192" y="88778"/>
                    <a:pt x="12012" y="90075"/>
                  </a:cubicBezTo>
                  <a:cubicBezTo>
                    <a:pt x="12911" y="91412"/>
                    <a:pt x="13945" y="92654"/>
                    <a:pt x="15097" y="93781"/>
                  </a:cubicBezTo>
                  <a:cubicBezTo>
                    <a:pt x="16161" y="94942"/>
                    <a:pt x="17313" y="96021"/>
                    <a:pt x="18543" y="97006"/>
                  </a:cubicBezTo>
                  <a:cubicBezTo>
                    <a:pt x="19751" y="97934"/>
                    <a:pt x="21114" y="98639"/>
                    <a:pt x="22569" y="99090"/>
                  </a:cubicBezTo>
                  <a:close/>
                  <a:moveTo>
                    <a:pt x="403653" y="97075"/>
                  </a:moveTo>
                  <a:lnTo>
                    <a:pt x="403460" y="97175"/>
                  </a:lnTo>
                  <a:lnTo>
                    <a:pt x="403492" y="97144"/>
                  </a:lnTo>
                  <a:close/>
                  <a:moveTo>
                    <a:pt x="403485" y="97148"/>
                  </a:moveTo>
                  <a:lnTo>
                    <a:pt x="403444" y="97183"/>
                  </a:lnTo>
                  <a:lnTo>
                    <a:pt x="403157" y="97323"/>
                  </a:lnTo>
                  <a:cubicBezTo>
                    <a:pt x="403263" y="97258"/>
                    <a:pt x="403372" y="97200"/>
                    <a:pt x="403485" y="97148"/>
                  </a:cubicBezTo>
                  <a:close/>
                  <a:moveTo>
                    <a:pt x="402849" y="97845"/>
                  </a:moveTo>
                  <a:lnTo>
                    <a:pt x="402642" y="98149"/>
                  </a:lnTo>
                  <a:lnTo>
                    <a:pt x="402651" y="98120"/>
                  </a:lnTo>
                  <a:close/>
                  <a:moveTo>
                    <a:pt x="402650" y="98121"/>
                  </a:moveTo>
                  <a:lnTo>
                    <a:pt x="402641" y="98150"/>
                  </a:lnTo>
                  <a:lnTo>
                    <a:pt x="402556" y="98264"/>
                  </a:lnTo>
                  <a:close/>
                  <a:moveTo>
                    <a:pt x="715406" y="58003"/>
                  </a:moveTo>
                  <a:cubicBezTo>
                    <a:pt x="715206" y="58524"/>
                    <a:pt x="714965" y="59025"/>
                    <a:pt x="714745" y="59546"/>
                  </a:cubicBezTo>
                  <a:cubicBezTo>
                    <a:pt x="714464" y="60227"/>
                    <a:pt x="714204" y="60928"/>
                    <a:pt x="713883" y="61589"/>
                  </a:cubicBezTo>
                  <a:cubicBezTo>
                    <a:pt x="712398" y="64772"/>
                    <a:pt x="710716" y="67860"/>
                    <a:pt x="708847" y="70834"/>
                  </a:cubicBezTo>
                  <a:cubicBezTo>
                    <a:pt x="706663" y="73775"/>
                    <a:pt x="704168" y="76471"/>
                    <a:pt x="701404" y="78876"/>
                  </a:cubicBezTo>
                  <a:cubicBezTo>
                    <a:pt x="700405" y="79730"/>
                    <a:pt x="699416" y="80605"/>
                    <a:pt x="698378" y="81401"/>
                  </a:cubicBezTo>
                  <a:cubicBezTo>
                    <a:pt x="696936" y="82523"/>
                    <a:pt x="695494" y="83664"/>
                    <a:pt x="694031" y="84726"/>
                  </a:cubicBezTo>
                  <a:cubicBezTo>
                    <a:pt x="691167" y="86849"/>
                    <a:pt x="688242" y="88913"/>
                    <a:pt x="685337" y="90956"/>
                  </a:cubicBezTo>
                  <a:cubicBezTo>
                    <a:pt x="682773" y="92759"/>
                    <a:pt x="680209" y="94542"/>
                    <a:pt x="677565" y="96225"/>
                  </a:cubicBezTo>
                  <a:cubicBezTo>
                    <a:pt x="675922" y="97246"/>
                    <a:pt x="674300" y="98248"/>
                    <a:pt x="672637" y="99209"/>
                  </a:cubicBezTo>
                  <a:cubicBezTo>
                    <a:pt x="671347" y="99973"/>
                    <a:pt x="670023" y="100653"/>
                    <a:pt x="668697" y="101341"/>
                  </a:cubicBezTo>
                  <a:cubicBezTo>
                    <a:pt x="667101" y="102075"/>
                    <a:pt x="665519" y="102821"/>
                    <a:pt x="663883" y="103456"/>
                  </a:cubicBezTo>
                  <a:cubicBezTo>
                    <a:pt x="663082" y="103757"/>
                    <a:pt x="662300" y="104117"/>
                    <a:pt x="661499" y="104377"/>
                  </a:cubicBezTo>
                  <a:cubicBezTo>
                    <a:pt x="660397" y="104738"/>
                    <a:pt x="659276" y="105119"/>
                    <a:pt x="658174" y="105499"/>
                  </a:cubicBezTo>
                  <a:cubicBezTo>
                    <a:pt x="657493" y="105720"/>
                    <a:pt x="656772" y="105920"/>
                    <a:pt x="656090" y="106120"/>
                  </a:cubicBezTo>
                  <a:cubicBezTo>
                    <a:pt x="655269" y="106341"/>
                    <a:pt x="654448" y="106601"/>
                    <a:pt x="653627" y="106801"/>
                  </a:cubicBezTo>
                  <a:cubicBezTo>
                    <a:pt x="652625" y="107042"/>
                    <a:pt x="651643" y="107302"/>
                    <a:pt x="650642" y="107523"/>
                  </a:cubicBezTo>
                  <a:cubicBezTo>
                    <a:pt x="649735" y="107697"/>
                    <a:pt x="648841" y="107886"/>
                    <a:pt x="647939" y="108065"/>
                  </a:cubicBezTo>
                  <a:cubicBezTo>
                    <a:pt x="646534" y="108271"/>
                    <a:pt x="645160" y="108472"/>
                    <a:pt x="643751" y="108584"/>
                  </a:cubicBezTo>
                  <a:cubicBezTo>
                    <a:pt x="642889" y="108644"/>
                    <a:pt x="642028" y="108724"/>
                    <a:pt x="641166" y="108784"/>
                  </a:cubicBezTo>
                  <a:cubicBezTo>
                    <a:pt x="640385" y="108844"/>
                    <a:pt x="639584" y="108824"/>
                    <a:pt x="638783" y="108844"/>
                  </a:cubicBezTo>
                  <a:cubicBezTo>
                    <a:pt x="637200" y="108904"/>
                    <a:pt x="635618" y="108884"/>
                    <a:pt x="634015" y="108884"/>
                  </a:cubicBezTo>
                  <a:cubicBezTo>
                    <a:pt x="632765" y="108866"/>
                    <a:pt x="631514" y="108780"/>
                    <a:pt x="630264" y="108704"/>
                  </a:cubicBezTo>
                  <a:cubicBezTo>
                    <a:pt x="629201" y="108581"/>
                    <a:pt x="628150" y="108470"/>
                    <a:pt x="627084" y="108344"/>
                  </a:cubicBezTo>
                  <a:cubicBezTo>
                    <a:pt x="626002" y="108223"/>
                    <a:pt x="624960" y="108023"/>
                    <a:pt x="623899" y="107843"/>
                  </a:cubicBezTo>
                  <a:cubicBezTo>
                    <a:pt x="621615" y="107422"/>
                    <a:pt x="619331" y="106961"/>
                    <a:pt x="617068" y="106420"/>
                  </a:cubicBezTo>
                  <a:cubicBezTo>
                    <a:pt x="614704" y="105839"/>
                    <a:pt x="612360" y="105239"/>
                    <a:pt x="610016" y="104598"/>
                  </a:cubicBezTo>
                  <a:cubicBezTo>
                    <a:pt x="607876" y="104030"/>
                    <a:pt x="605803" y="103280"/>
                    <a:pt x="603720" y="102544"/>
                  </a:cubicBezTo>
                  <a:cubicBezTo>
                    <a:pt x="601445" y="101606"/>
                    <a:pt x="599150" y="100688"/>
                    <a:pt x="596915" y="99610"/>
                  </a:cubicBezTo>
                  <a:cubicBezTo>
                    <a:pt x="594511" y="98448"/>
                    <a:pt x="592147" y="97246"/>
                    <a:pt x="589784" y="96024"/>
                  </a:cubicBezTo>
                  <a:cubicBezTo>
                    <a:pt x="587760" y="95002"/>
                    <a:pt x="585697" y="94001"/>
                    <a:pt x="583714" y="92899"/>
                  </a:cubicBezTo>
                  <a:cubicBezTo>
                    <a:pt x="582452" y="92218"/>
                    <a:pt x="581230" y="91517"/>
                    <a:pt x="580028" y="90775"/>
                  </a:cubicBezTo>
                  <a:cubicBezTo>
                    <a:pt x="578962" y="90129"/>
                    <a:pt x="577933" y="89446"/>
                    <a:pt x="576906" y="88778"/>
                  </a:cubicBezTo>
                  <a:cubicBezTo>
                    <a:pt x="576398" y="88416"/>
                    <a:pt x="575879" y="88047"/>
                    <a:pt x="575360" y="87690"/>
                  </a:cubicBezTo>
                  <a:cubicBezTo>
                    <a:pt x="574639" y="87170"/>
                    <a:pt x="573958" y="86589"/>
                    <a:pt x="573277" y="86048"/>
                  </a:cubicBezTo>
                  <a:cubicBezTo>
                    <a:pt x="571995" y="85046"/>
                    <a:pt x="570793" y="83964"/>
                    <a:pt x="569571" y="82903"/>
                  </a:cubicBezTo>
                  <a:cubicBezTo>
                    <a:pt x="568469" y="81922"/>
                    <a:pt x="567448" y="80819"/>
                    <a:pt x="566446" y="79738"/>
                  </a:cubicBezTo>
                  <a:cubicBezTo>
                    <a:pt x="565476" y="78660"/>
                    <a:pt x="564507" y="77582"/>
                    <a:pt x="563537" y="76491"/>
                  </a:cubicBezTo>
                  <a:lnTo>
                    <a:pt x="563530" y="76482"/>
                  </a:lnTo>
                  <a:lnTo>
                    <a:pt x="563201" y="76112"/>
                  </a:lnTo>
                  <a:lnTo>
                    <a:pt x="563392" y="76321"/>
                  </a:lnTo>
                  <a:cubicBezTo>
                    <a:pt x="559960" y="72306"/>
                    <a:pt x="556729" y="68161"/>
                    <a:pt x="553385" y="64093"/>
                  </a:cubicBezTo>
                  <a:cubicBezTo>
                    <a:pt x="549902" y="59873"/>
                    <a:pt x="546177" y="55860"/>
                    <a:pt x="542227" y="52074"/>
                  </a:cubicBezTo>
                  <a:cubicBezTo>
                    <a:pt x="540344" y="50251"/>
                    <a:pt x="538401" y="48508"/>
                    <a:pt x="536398" y="46785"/>
                  </a:cubicBezTo>
                  <a:cubicBezTo>
                    <a:pt x="534515" y="45163"/>
                    <a:pt x="532592" y="43560"/>
                    <a:pt x="530608" y="42038"/>
                  </a:cubicBezTo>
                  <a:cubicBezTo>
                    <a:pt x="528445" y="40375"/>
                    <a:pt x="526302" y="38652"/>
                    <a:pt x="524038" y="37130"/>
                  </a:cubicBezTo>
                  <a:cubicBezTo>
                    <a:pt x="521820" y="35604"/>
                    <a:pt x="519512" y="34212"/>
                    <a:pt x="517127" y="32963"/>
                  </a:cubicBezTo>
                  <a:cubicBezTo>
                    <a:pt x="516004" y="32396"/>
                    <a:pt x="514847" y="31901"/>
                    <a:pt x="513661" y="31481"/>
                  </a:cubicBezTo>
                  <a:cubicBezTo>
                    <a:pt x="512439" y="31040"/>
                    <a:pt x="511197" y="30619"/>
                    <a:pt x="509955" y="30239"/>
                  </a:cubicBezTo>
                  <a:cubicBezTo>
                    <a:pt x="508771" y="29881"/>
                    <a:pt x="507567" y="29643"/>
                    <a:pt x="506375" y="29346"/>
                  </a:cubicBezTo>
                  <a:cubicBezTo>
                    <a:pt x="506795" y="29377"/>
                    <a:pt x="507214" y="29396"/>
                    <a:pt x="507635" y="29429"/>
                  </a:cubicBezTo>
                  <a:lnTo>
                    <a:pt x="512510" y="29945"/>
                  </a:lnTo>
                  <a:cubicBezTo>
                    <a:pt x="513412" y="30045"/>
                    <a:pt x="514333" y="30226"/>
                    <a:pt x="515234" y="30386"/>
                  </a:cubicBezTo>
                  <a:cubicBezTo>
                    <a:pt x="515996" y="30506"/>
                    <a:pt x="516797" y="30566"/>
                    <a:pt x="517558" y="30746"/>
                  </a:cubicBezTo>
                  <a:cubicBezTo>
                    <a:pt x="518620" y="31007"/>
                    <a:pt x="519702" y="31247"/>
                    <a:pt x="520784" y="31508"/>
                  </a:cubicBezTo>
                  <a:cubicBezTo>
                    <a:pt x="521525" y="31688"/>
                    <a:pt x="522246" y="31908"/>
                    <a:pt x="522967" y="32149"/>
                  </a:cubicBezTo>
                  <a:cubicBezTo>
                    <a:pt x="524526" y="32618"/>
                    <a:pt x="526049" y="33158"/>
                    <a:pt x="527587" y="33686"/>
                  </a:cubicBezTo>
                  <a:cubicBezTo>
                    <a:pt x="530127" y="34614"/>
                    <a:pt x="532666" y="35595"/>
                    <a:pt x="535187" y="36596"/>
                  </a:cubicBezTo>
                  <a:cubicBezTo>
                    <a:pt x="537691" y="37577"/>
                    <a:pt x="540154" y="38659"/>
                    <a:pt x="542639" y="39721"/>
                  </a:cubicBezTo>
                  <a:cubicBezTo>
                    <a:pt x="545163" y="40802"/>
                    <a:pt x="547667" y="41964"/>
                    <a:pt x="550171" y="43106"/>
                  </a:cubicBezTo>
                  <a:cubicBezTo>
                    <a:pt x="552574" y="44168"/>
                    <a:pt x="554958" y="45249"/>
                    <a:pt x="557362" y="46331"/>
                  </a:cubicBezTo>
                  <a:cubicBezTo>
                    <a:pt x="559786" y="47433"/>
                    <a:pt x="562210" y="48555"/>
                    <a:pt x="564654" y="49657"/>
                  </a:cubicBezTo>
                  <a:cubicBezTo>
                    <a:pt x="567178" y="50779"/>
                    <a:pt x="569702" y="51940"/>
                    <a:pt x="572286" y="52942"/>
                  </a:cubicBezTo>
                  <a:cubicBezTo>
                    <a:pt x="574870" y="53923"/>
                    <a:pt x="577474" y="54905"/>
                    <a:pt x="580139" y="55686"/>
                  </a:cubicBezTo>
                  <a:cubicBezTo>
                    <a:pt x="582683" y="56428"/>
                    <a:pt x="585227" y="57149"/>
                    <a:pt x="587811" y="57750"/>
                  </a:cubicBezTo>
                  <a:cubicBezTo>
                    <a:pt x="593300" y="59012"/>
                    <a:pt x="598829" y="60174"/>
                    <a:pt x="604358" y="61295"/>
                  </a:cubicBezTo>
                  <a:cubicBezTo>
                    <a:pt x="607122" y="61856"/>
                    <a:pt x="609946" y="62257"/>
                    <a:pt x="612731" y="62698"/>
                  </a:cubicBezTo>
                  <a:cubicBezTo>
                    <a:pt x="614053" y="62898"/>
                    <a:pt x="615375" y="62998"/>
                    <a:pt x="616697" y="63158"/>
                  </a:cubicBezTo>
                  <a:cubicBezTo>
                    <a:pt x="618120" y="63319"/>
                    <a:pt x="619522" y="63419"/>
                    <a:pt x="620944" y="63559"/>
                  </a:cubicBezTo>
                  <a:cubicBezTo>
                    <a:pt x="626413" y="64080"/>
                    <a:pt x="631882" y="64320"/>
                    <a:pt x="637370" y="64501"/>
                  </a:cubicBezTo>
                  <a:cubicBezTo>
                    <a:pt x="642859" y="64701"/>
                    <a:pt x="648348" y="64501"/>
                    <a:pt x="653837" y="64220"/>
                  </a:cubicBezTo>
                  <a:cubicBezTo>
                    <a:pt x="656481" y="64080"/>
                    <a:pt x="659145" y="63880"/>
                    <a:pt x="661809" y="63699"/>
                  </a:cubicBezTo>
                  <a:cubicBezTo>
                    <a:pt x="664353" y="63539"/>
                    <a:pt x="666897" y="63339"/>
                    <a:pt x="669442" y="63098"/>
                  </a:cubicBezTo>
                  <a:cubicBezTo>
                    <a:pt x="674903" y="62588"/>
                    <a:pt x="680329" y="61745"/>
                    <a:pt x="685688" y="60574"/>
                  </a:cubicBezTo>
                  <a:cubicBezTo>
                    <a:pt x="691176" y="59352"/>
                    <a:pt x="696625" y="57970"/>
                    <a:pt x="702094" y="56608"/>
                  </a:cubicBezTo>
                  <a:cubicBezTo>
                    <a:pt x="707155" y="55357"/>
                    <a:pt x="712162" y="53927"/>
                    <a:pt x="717218" y="52626"/>
                  </a:cubicBezTo>
                  <a:lnTo>
                    <a:pt x="716566" y="54798"/>
                  </a:lnTo>
                  <a:lnTo>
                    <a:pt x="716578" y="54767"/>
                  </a:lnTo>
                  <a:cubicBezTo>
                    <a:pt x="716188" y="55840"/>
                    <a:pt x="715797" y="56914"/>
                    <a:pt x="715406" y="58003"/>
                  </a:cubicBezTo>
                  <a:close/>
                  <a:moveTo>
                    <a:pt x="463329" y="27838"/>
                  </a:moveTo>
                  <a:cubicBezTo>
                    <a:pt x="465571" y="26480"/>
                    <a:pt x="467887" y="25248"/>
                    <a:pt x="470266" y="24148"/>
                  </a:cubicBezTo>
                  <a:cubicBezTo>
                    <a:pt x="471167" y="23730"/>
                    <a:pt x="472062" y="23316"/>
                    <a:pt x="472984" y="22931"/>
                  </a:cubicBezTo>
                  <a:cubicBezTo>
                    <a:pt x="474186" y="22410"/>
                    <a:pt x="475408" y="21929"/>
                    <a:pt x="476650" y="21468"/>
                  </a:cubicBezTo>
                  <a:cubicBezTo>
                    <a:pt x="477892" y="21008"/>
                    <a:pt x="479174" y="20607"/>
                    <a:pt x="480436" y="20186"/>
                  </a:cubicBezTo>
                  <a:cubicBezTo>
                    <a:pt x="481598" y="19786"/>
                    <a:pt x="482780" y="19385"/>
                    <a:pt x="483962" y="19044"/>
                  </a:cubicBezTo>
                  <a:cubicBezTo>
                    <a:pt x="486466" y="18283"/>
                    <a:pt x="488970" y="17562"/>
                    <a:pt x="491514" y="16941"/>
                  </a:cubicBezTo>
                  <a:cubicBezTo>
                    <a:pt x="494073" y="16320"/>
                    <a:pt x="496651" y="15775"/>
                    <a:pt x="499229" y="15269"/>
                  </a:cubicBezTo>
                  <a:cubicBezTo>
                    <a:pt x="506373" y="13970"/>
                    <a:pt x="513580" y="13050"/>
                    <a:pt x="520821" y="12514"/>
                  </a:cubicBezTo>
                  <a:cubicBezTo>
                    <a:pt x="524508" y="12273"/>
                    <a:pt x="528193" y="12253"/>
                    <a:pt x="531879" y="12253"/>
                  </a:cubicBezTo>
                  <a:cubicBezTo>
                    <a:pt x="535485" y="12253"/>
                    <a:pt x="539073" y="12449"/>
                    <a:pt x="542660" y="12656"/>
                  </a:cubicBezTo>
                  <a:cubicBezTo>
                    <a:pt x="543834" y="12756"/>
                    <a:pt x="545008" y="12874"/>
                    <a:pt x="546182" y="12975"/>
                  </a:cubicBezTo>
                  <a:cubicBezTo>
                    <a:pt x="547224" y="13075"/>
                    <a:pt x="548245" y="13235"/>
                    <a:pt x="549267" y="13375"/>
                  </a:cubicBezTo>
                  <a:cubicBezTo>
                    <a:pt x="550248" y="13515"/>
                    <a:pt x="551190" y="13676"/>
                    <a:pt x="552152" y="13856"/>
                  </a:cubicBezTo>
                  <a:cubicBezTo>
                    <a:pt x="553273" y="14076"/>
                    <a:pt x="554395" y="14257"/>
                    <a:pt x="555497" y="14537"/>
                  </a:cubicBezTo>
                  <a:lnTo>
                    <a:pt x="559103" y="15439"/>
                  </a:lnTo>
                  <a:cubicBezTo>
                    <a:pt x="560285" y="15739"/>
                    <a:pt x="561467" y="16160"/>
                    <a:pt x="562649" y="16520"/>
                  </a:cubicBezTo>
                  <a:cubicBezTo>
                    <a:pt x="564574" y="17107"/>
                    <a:pt x="566498" y="17810"/>
                    <a:pt x="568408" y="18478"/>
                  </a:cubicBezTo>
                  <a:lnTo>
                    <a:pt x="568318" y="18443"/>
                  </a:lnTo>
                  <a:lnTo>
                    <a:pt x="568450" y="18493"/>
                  </a:lnTo>
                  <a:lnTo>
                    <a:pt x="568939" y="18664"/>
                  </a:lnTo>
                  <a:lnTo>
                    <a:pt x="568648" y="18567"/>
                  </a:lnTo>
                  <a:cubicBezTo>
                    <a:pt x="573643" y="20437"/>
                    <a:pt x="578583" y="22456"/>
                    <a:pt x="583482" y="24573"/>
                  </a:cubicBezTo>
                  <a:cubicBezTo>
                    <a:pt x="588450" y="26716"/>
                    <a:pt x="593178" y="29321"/>
                    <a:pt x="597905" y="31925"/>
                  </a:cubicBezTo>
                  <a:cubicBezTo>
                    <a:pt x="602435" y="34505"/>
                    <a:pt x="607118" y="36807"/>
                    <a:pt x="611928" y="38816"/>
                  </a:cubicBezTo>
                  <a:cubicBezTo>
                    <a:pt x="614572" y="39838"/>
                    <a:pt x="617216" y="40839"/>
                    <a:pt x="619840" y="41841"/>
                  </a:cubicBezTo>
                  <a:cubicBezTo>
                    <a:pt x="622384" y="42803"/>
                    <a:pt x="624889" y="43864"/>
                    <a:pt x="627392" y="44946"/>
                  </a:cubicBezTo>
                  <a:cubicBezTo>
                    <a:pt x="629656" y="45928"/>
                    <a:pt x="631860" y="46969"/>
                    <a:pt x="634123" y="47931"/>
                  </a:cubicBezTo>
                  <a:cubicBezTo>
                    <a:pt x="636667" y="49033"/>
                    <a:pt x="639211" y="50094"/>
                    <a:pt x="641776" y="51156"/>
                  </a:cubicBezTo>
                  <a:cubicBezTo>
                    <a:pt x="644203" y="52194"/>
                    <a:pt x="646684" y="53104"/>
                    <a:pt x="649207" y="53880"/>
                  </a:cubicBezTo>
                  <a:cubicBezTo>
                    <a:pt x="651812" y="54681"/>
                    <a:pt x="654416" y="55383"/>
                    <a:pt x="657040" y="56124"/>
                  </a:cubicBezTo>
                  <a:cubicBezTo>
                    <a:pt x="659544" y="56825"/>
                    <a:pt x="662048" y="57546"/>
                    <a:pt x="664552" y="58227"/>
                  </a:cubicBezTo>
                  <a:cubicBezTo>
                    <a:pt x="664683" y="58262"/>
                    <a:pt x="664815" y="58281"/>
                    <a:pt x="664946" y="58313"/>
                  </a:cubicBezTo>
                  <a:cubicBezTo>
                    <a:pt x="660578" y="58640"/>
                    <a:pt x="656200" y="58961"/>
                    <a:pt x="651835" y="59172"/>
                  </a:cubicBezTo>
                  <a:cubicBezTo>
                    <a:pt x="649611" y="59292"/>
                    <a:pt x="647408" y="59372"/>
                    <a:pt x="645184" y="59412"/>
                  </a:cubicBezTo>
                  <a:cubicBezTo>
                    <a:pt x="642500" y="59432"/>
                    <a:pt x="639835" y="59412"/>
                    <a:pt x="637171" y="59392"/>
                  </a:cubicBezTo>
                  <a:cubicBezTo>
                    <a:pt x="632189" y="59332"/>
                    <a:pt x="627206" y="58932"/>
                    <a:pt x="622223" y="58572"/>
                  </a:cubicBezTo>
                  <a:cubicBezTo>
                    <a:pt x="620658" y="58435"/>
                    <a:pt x="619081" y="58303"/>
                    <a:pt x="617520" y="58110"/>
                  </a:cubicBezTo>
                  <a:cubicBezTo>
                    <a:pt x="616338" y="57970"/>
                    <a:pt x="615156" y="57830"/>
                    <a:pt x="613994" y="57709"/>
                  </a:cubicBezTo>
                  <a:cubicBezTo>
                    <a:pt x="612992" y="57589"/>
                    <a:pt x="612011" y="57389"/>
                    <a:pt x="611029" y="57249"/>
                  </a:cubicBezTo>
                  <a:cubicBezTo>
                    <a:pt x="607103" y="56648"/>
                    <a:pt x="603237" y="55846"/>
                    <a:pt x="599351" y="55025"/>
                  </a:cubicBezTo>
                  <a:cubicBezTo>
                    <a:pt x="595605" y="54244"/>
                    <a:pt x="591818" y="53483"/>
                    <a:pt x="588092" y="52541"/>
                  </a:cubicBezTo>
                  <a:cubicBezTo>
                    <a:pt x="586089" y="52040"/>
                    <a:pt x="584086" y="51519"/>
                    <a:pt x="582102" y="50939"/>
                  </a:cubicBezTo>
                  <a:cubicBezTo>
                    <a:pt x="580371" y="50434"/>
                    <a:pt x="578687" y="49847"/>
                    <a:pt x="576980" y="49268"/>
                  </a:cubicBezTo>
                  <a:cubicBezTo>
                    <a:pt x="574481" y="48315"/>
                    <a:pt x="572022" y="47342"/>
                    <a:pt x="569582" y="46251"/>
                  </a:cubicBezTo>
                  <a:cubicBezTo>
                    <a:pt x="567038" y="45109"/>
                    <a:pt x="564514" y="43947"/>
                    <a:pt x="561990" y="42805"/>
                  </a:cubicBezTo>
                  <a:cubicBezTo>
                    <a:pt x="556962" y="40522"/>
                    <a:pt x="551954" y="38258"/>
                    <a:pt x="546926" y="36035"/>
                  </a:cubicBezTo>
                  <a:cubicBezTo>
                    <a:pt x="541958" y="33811"/>
                    <a:pt x="536930" y="31708"/>
                    <a:pt x="531842" y="29824"/>
                  </a:cubicBezTo>
                  <a:cubicBezTo>
                    <a:pt x="529118" y="28823"/>
                    <a:pt x="526373" y="27841"/>
                    <a:pt x="523608" y="26980"/>
                  </a:cubicBezTo>
                  <a:cubicBezTo>
                    <a:pt x="522286" y="26579"/>
                    <a:pt x="520944" y="26279"/>
                    <a:pt x="519602" y="25958"/>
                  </a:cubicBezTo>
                  <a:cubicBezTo>
                    <a:pt x="518200" y="25638"/>
                    <a:pt x="516778" y="25437"/>
                    <a:pt x="515355" y="25217"/>
                  </a:cubicBezTo>
                  <a:cubicBezTo>
                    <a:pt x="512671" y="24796"/>
                    <a:pt x="509967" y="24516"/>
                    <a:pt x="507262" y="24295"/>
                  </a:cubicBezTo>
                  <a:cubicBezTo>
                    <a:pt x="504518" y="24095"/>
                    <a:pt x="501773" y="23875"/>
                    <a:pt x="499029" y="23795"/>
                  </a:cubicBezTo>
                  <a:cubicBezTo>
                    <a:pt x="496124" y="23714"/>
                    <a:pt x="493260" y="23674"/>
                    <a:pt x="490355" y="23734"/>
                  </a:cubicBezTo>
                  <a:cubicBezTo>
                    <a:pt x="487671" y="23815"/>
                    <a:pt x="485007" y="24095"/>
                    <a:pt x="482342" y="24395"/>
                  </a:cubicBezTo>
                  <a:cubicBezTo>
                    <a:pt x="481681" y="24476"/>
                    <a:pt x="481000" y="24596"/>
                    <a:pt x="480339" y="24696"/>
                  </a:cubicBezTo>
                  <a:cubicBezTo>
                    <a:pt x="479718" y="24796"/>
                    <a:pt x="479097" y="24876"/>
                    <a:pt x="478496" y="24996"/>
                  </a:cubicBezTo>
                  <a:cubicBezTo>
                    <a:pt x="477374" y="25240"/>
                    <a:pt x="476258" y="25478"/>
                    <a:pt x="475147" y="25744"/>
                  </a:cubicBezTo>
                  <a:cubicBezTo>
                    <a:pt x="473712" y="25978"/>
                    <a:pt x="472289" y="26303"/>
                    <a:pt x="470893" y="26672"/>
                  </a:cubicBezTo>
                  <a:cubicBezTo>
                    <a:pt x="468299" y="27411"/>
                    <a:pt x="465762" y="28335"/>
                    <a:pt x="463301" y="29437"/>
                  </a:cubicBezTo>
                  <a:cubicBezTo>
                    <a:pt x="462359" y="29845"/>
                    <a:pt x="461440" y="30276"/>
                    <a:pt x="460524" y="30723"/>
                  </a:cubicBezTo>
                  <a:cubicBezTo>
                    <a:pt x="459834" y="30999"/>
                    <a:pt x="459128" y="31239"/>
                    <a:pt x="458444" y="31527"/>
                  </a:cubicBezTo>
                  <a:cubicBezTo>
                    <a:pt x="458174" y="31640"/>
                    <a:pt x="457920" y="31789"/>
                    <a:pt x="457651" y="31906"/>
                  </a:cubicBezTo>
                  <a:cubicBezTo>
                    <a:pt x="458424" y="31276"/>
                    <a:pt x="459196" y="30663"/>
                    <a:pt x="459983" y="30062"/>
                  </a:cubicBezTo>
                  <a:cubicBezTo>
                    <a:pt x="461045" y="29261"/>
                    <a:pt x="462207" y="28560"/>
                    <a:pt x="463329" y="27838"/>
                  </a:cubicBezTo>
                  <a:close/>
                  <a:moveTo>
                    <a:pt x="308402" y="49289"/>
                  </a:moveTo>
                  <a:cubicBezTo>
                    <a:pt x="306139" y="50771"/>
                    <a:pt x="303935" y="52314"/>
                    <a:pt x="301732" y="53856"/>
                  </a:cubicBezTo>
                  <a:cubicBezTo>
                    <a:pt x="299689" y="55278"/>
                    <a:pt x="297745" y="56801"/>
                    <a:pt x="295782" y="58343"/>
                  </a:cubicBezTo>
                  <a:cubicBezTo>
                    <a:pt x="293619" y="60026"/>
                    <a:pt x="291495" y="61789"/>
                    <a:pt x="289392" y="63572"/>
                  </a:cubicBezTo>
                  <a:cubicBezTo>
                    <a:pt x="287409" y="65234"/>
                    <a:pt x="285385" y="66857"/>
                    <a:pt x="283382" y="68500"/>
                  </a:cubicBezTo>
                  <a:cubicBezTo>
                    <a:pt x="279216" y="71885"/>
                    <a:pt x="275129" y="75351"/>
                    <a:pt x="270962" y="78716"/>
                  </a:cubicBezTo>
                  <a:cubicBezTo>
                    <a:pt x="268839" y="80419"/>
                    <a:pt x="266676" y="82101"/>
                    <a:pt x="264472" y="83724"/>
                  </a:cubicBezTo>
                  <a:cubicBezTo>
                    <a:pt x="262128" y="85407"/>
                    <a:pt x="259744" y="87049"/>
                    <a:pt x="257341" y="88672"/>
                  </a:cubicBezTo>
                  <a:cubicBezTo>
                    <a:pt x="252980" y="91741"/>
                    <a:pt x="248431" y="94531"/>
                    <a:pt x="243719" y="97025"/>
                  </a:cubicBezTo>
                  <a:cubicBezTo>
                    <a:pt x="243121" y="97334"/>
                    <a:pt x="242524" y="97641"/>
                    <a:pt x="241927" y="97932"/>
                  </a:cubicBezTo>
                  <a:cubicBezTo>
                    <a:pt x="240196" y="98734"/>
                    <a:pt x="238449" y="99542"/>
                    <a:pt x="236667" y="100251"/>
                  </a:cubicBezTo>
                  <a:cubicBezTo>
                    <a:pt x="234464" y="101132"/>
                    <a:pt x="232240" y="101953"/>
                    <a:pt x="229997" y="102755"/>
                  </a:cubicBezTo>
                  <a:cubicBezTo>
                    <a:pt x="228855" y="103155"/>
                    <a:pt x="227693" y="103476"/>
                    <a:pt x="226531" y="103836"/>
                  </a:cubicBezTo>
                  <a:cubicBezTo>
                    <a:pt x="225650" y="104117"/>
                    <a:pt x="224728" y="104337"/>
                    <a:pt x="223827" y="104578"/>
                  </a:cubicBezTo>
                  <a:cubicBezTo>
                    <a:pt x="222925" y="104798"/>
                    <a:pt x="222024" y="105058"/>
                    <a:pt x="221122" y="105239"/>
                  </a:cubicBezTo>
                  <a:cubicBezTo>
                    <a:pt x="219964" y="105477"/>
                    <a:pt x="218806" y="105729"/>
                    <a:pt x="217648" y="105972"/>
                  </a:cubicBezTo>
                  <a:lnTo>
                    <a:pt x="217697" y="105960"/>
                  </a:lnTo>
                  <a:cubicBezTo>
                    <a:pt x="216755" y="106121"/>
                    <a:pt x="215814" y="106261"/>
                    <a:pt x="214872" y="106401"/>
                  </a:cubicBezTo>
                  <a:cubicBezTo>
                    <a:pt x="214171" y="106501"/>
                    <a:pt x="213470" y="106641"/>
                    <a:pt x="212749" y="106701"/>
                  </a:cubicBezTo>
                  <a:cubicBezTo>
                    <a:pt x="211627" y="106802"/>
                    <a:pt x="210505" y="106901"/>
                    <a:pt x="209364" y="107002"/>
                  </a:cubicBezTo>
                  <a:cubicBezTo>
                    <a:pt x="208642" y="107062"/>
                    <a:pt x="207901" y="107042"/>
                    <a:pt x="207160" y="107062"/>
                  </a:cubicBezTo>
                  <a:cubicBezTo>
                    <a:pt x="205277" y="107122"/>
                    <a:pt x="203414" y="107102"/>
                    <a:pt x="201531" y="107082"/>
                  </a:cubicBezTo>
                  <a:cubicBezTo>
                    <a:pt x="199978" y="107082"/>
                    <a:pt x="198427" y="106950"/>
                    <a:pt x="196875" y="106869"/>
                  </a:cubicBezTo>
                  <a:cubicBezTo>
                    <a:pt x="195188" y="106723"/>
                    <a:pt x="193502" y="106578"/>
                    <a:pt x="191815" y="106361"/>
                  </a:cubicBezTo>
                  <a:cubicBezTo>
                    <a:pt x="189511" y="106060"/>
                    <a:pt x="187248" y="105720"/>
                    <a:pt x="184964" y="105339"/>
                  </a:cubicBezTo>
                  <a:cubicBezTo>
                    <a:pt x="183201" y="105059"/>
                    <a:pt x="181458" y="104658"/>
                    <a:pt x="179716" y="104298"/>
                  </a:cubicBezTo>
                  <a:cubicBezTo>
                    <a:pt x="178674" y="104098"/>
                    <a:pt x="177653" y="103777"/>
                    <a:pt x="176631" y="103496"/>
                  </a:cubicBezTo>
                  <a:cubicBezTo>
                    <a:pt x="175062" y="103099"/>
                    <a:pt x="173526" y="102621"/>
                    <a:pt x="171993" y="102092"/>
                  </a:cubicBezTo>
                  <a:cubicBezTo>
                    <a:pt x="170169" y="101401"/>
                    <a:pt x="168387" y="100606"/>
                    <a:pt x="166655" y="99710"/>
                  </a:cubicBezTo>
                  <a:cubicBezTo>
                    <a:pt x="165733" y="99230"/>
                    <a:pt x="164792" y="98769"/>
                    <a:pt x="163890" y="98248"/>
                  </a:cubicBezTo>
                  <a:cubicBezTo>
                    <a:pt x="162889" y="97647"/>
                    <a:pt x="161847" y="97106"/>
                    <a:pt x="160886" y="96465"/>
                  </a:cubicBezTo>
                  <a:cubicBezTo>
                    <a:pt x="159913" y="95798"/>
                    <a:pt x="158940" y="95148"/>
                    <a:pt x="157953" y="94485"/>
                  </a:cubicBezTo>
                  <a:cubicBezTo>
                    <a:pt x="156780" y="93598"/>
                    <a:pt x="155608" y="92727"/>
                    <a:pt x="154435" y="91838"/>
                  </a:cubicBezTo>
                  <a:cubicBezTo>
                    <a:pt x="153104" y="90788"/>
                    <a:pt x="151827" y="89671"/>
                    <a:pt x="150609" y="88492"/>
                  </a:cubicBezTo>
                  <a:cubicBezTo>
                    <a:pt x="149188" y="87150"/>
                    <a:pt x="147865" y="85730"/>
                    <a:pt x="146581" y="84271"/>
                  </a:cubicBezTo>
                  <a:cubicBezTo>
                    <a:pt x="145268" y="82674"/>
                    <a:pt x="144040" y="81016"/>
                    <a:pt x="142897" y="79298"/>
                  </a:cubicBezTo>
                  <a:cubicBezTo>
                    <a:pt x="141702" y="77454"/>
                    <a:pt x="140608" y="75548"/>
                    <a:pt x="139621" y="73585"/>
                  </a:cubicBezTo>
                  <a:cubicBezTo>
                    <a:pt x="138265" y="70860"/>
                    <a:pt x="137085" y="68050"/>
                    <a:pt x="136086" y="65175"/>
                  </a:cubicBezTo>
                  <a:lnTo>
                    <a:pt x="135305" y="62711"/>
                  </a:lnTo>
                  <a:cubicBezTo>
                    <a:pt x="135004" y="61769"/>
                    <a:pt x="134804" y="60768"/>
                    <a:pt x="134564" y="59826"/>
                  </a:cubicBezTo>
                  <a:cubicBezTo>
                    <a:pt x="134197" y="58398"/>
                    <a:pt x="133931" y="56953"/>
                    <a:pt x="133628" y="55522"/>
                  </a:cubicBezTo>
                  <a:cubicBezTo>
                    <a:pt x="133421" y="54213"/>
                    <a:pt x="133230" y="52902"/>
                    <a:pt x="133021" y="51593"/>
                  </a:cubicBezTo>
                  <a:cubicBezTo>
                    <a:pt x="132827" y="50151"/>
                    <a:pt x="132714" y="48700"/>
                    <a:pt x="132681" y="47246"/>
                  </a:cubicBezTo>
                  <a:cubicBezTo>
                    <a:pt x="132645" y="46336"/>
                    <a:pt x="132727" y="45422"/>
                    <a:pt x="132749" y="44508"/>
                  </a:cubicBezTo>
                  <a:cubicBezTo>
                    <a:pt x="133209" y="44683"/>
                    <a:pt x="133675" y="44853"/>
                    <a:pt x="134129" y="45044"/>
                  </a:cubicBezTo>
                  <a:cubicBezTo>
                    <a:pt x="135431" y="45565"/>
                    <a:pt x="136733" y="46125"/>
                    <a:pt x="138055" y="46626"/>
                  </a:cubicBezTo>
                  <a:cubicBezTo>
                    <a:pt x="140639" y="47648"/>
                    <a:pt x="143263" y="48609"/>
                    <a:pt x="145867" y="49631"/>
                  </a:cubicBezTo>
                  <a:cubicBezTo>
                    <a:pt x="148371" y="50593"/>
                    <a:pt x="150916" y="51514"/>
                    <a:pt x="153319" y="52716"/>
                  </a:cubicBezTo>
                  <a:cubicBezTo>
                    <a:pt x="155903" y="53978"/>
                    <a:pt x="158448" y="55300"/>
                    <a:pt x="160952" y="56702"/>
                  </a:cubicBezTo>
                  <a:cubicBezTo>
                    <a:pt x="163175" y="57924"/>
                    <a:pt x="165279" y="59327"/>
                    <a:pt x="167462" y="60629"/>
                  </a:cubicBezTo>
                  <a:cubicBezTo>
                    <a:pt x="168123" y="61010"/>
                    <a:pt x="168784" y="61410"/>
                    <a:pt x="169465" y="61811"/>
                  </a:cubicBezTo>
                  <a:cubicBezTo>
                    <a:pt x="169927" y="62081"/>
                    <a:pt x="170401" y="62329"/>
                    <a:pt x="170888" y="62552"/>
                  </a:cubicBezTo>
                  <a:cubicBezTo>
                    <a:pt x="171469" y="62852"/>
                    <a:pt x="172050" y="63153"/>
                    <a:pt x="172650" y="63453"/>
                  </a:cubicBezTo>
                  <a:cubicBezTo>
                    <a:pt x="173412" y="63854"/>
                    <a:pt x="174233" y="64174"/>
                    <a:pt x="175034" y="64515"/>
                  </a:cubicBezTo>
                  <a:cubicBezTo>
                    <a:pt x="177638" y="65677"/>
                    <a:pt x="180303" y="66598"/>
                    <a:pt x="182987" y="67500"/>
                  </a:cubicBezTo>
                  <a:cubicBezTo>
                    <a:pt x="184209" y="67920"/>
                    <a:pt x="185431" y="68261"/>
                    <a:pt x="186673" y="68621"/>
                  </a:cubicBezTo>
                  <a:cubicBezTo>
                    <a:pt x="187795" y="68962"/>
                    <a:pt x="188917" y="69303"/>
                    <a:pt x="190059" y="69563"/>
                  </a:cubicBezTo>
                  <a:cubicBezTo>
                    <a:pt x="190880" y="69723"/>
                    <a:pt x="191701" y="69904"/>
                    <a:pt x="192523" y="70084"/>
                  </a:cubicBezTo>
                  <a:cubicBezTo>
                    <a:pt x="193083" y="70204"/>
                    <a:pt x="193664" y="70264"/>
                    <a:pt x="194225" y="70364"/>
                  </a:cubicBezTo>
                  <a:cubicBezTo>
                    <a:pt x="195628" y="70585"/>
                    <a:pt x="197050" y="70785"/>
                    <a:pt x="198452" y="70965"/>
                  </a:cubicBezTo>
                  <a:cubicBezTo>
                    <a:pt x="201317" y="71346"/>
                    <a:pt x="204161" y="71546"/>
                    <a:pt x="207046" y="71686"/>
                  </a:cubicBezTo>
                  <a:cubicBezTo>
                    <a:pt x="209810" y="71827"/>
                    <a:pt x="212575" y="71767"/>
                    <a:pt x="215339" y="71706"/>
                  </a:cubicBezTo>
                  <a:cubicBezTo>
                    <a:pt x="217923" y="71646"/>
                    <a:pt x="220527" y="71406"/>
                    <a:pt x="223112" y="71166"/>
                  </a:cubicBezTo>
                  <a:cubicBezTo>
                    <a:pt x="223693" y="71105"/>
                    <a:pt x="224293" y="71005"/>
                    <a:pt x="224874" y="70945"/>
                  </a:cubicBezTo>
                  <a:cubicBezTo>
                    <a:pt x="225455" y="70865"/>
                    <a:pt x="226056" y="70805"/>
                    <a:pt x="226637" y="70705"/>
                  </a:cubicBezTo>
                  <a:cubicBezTo>
                    <a:pt x="228120" y="70424"/>
                    <a:pt x="229622" y="70204"/>
                    <a:pt x="231104" y="69863"/>
                  </a:cubicBezTo>
                  <a:cubicBezTo>
                    <a:pt x="232386" y="69563"/>
                    <a:pt x="233689" y="69282"/>
                    <a:pt x="234991" y="68942"/>
                  </a:cubicBezTo>
                  <a:cubicBezTo>
                    <a:pt x="236433" y="68561"/>
                    <a:pt x="237895" y="68181"/>
                    <a:pt x="239338" y="67780"/>
                  </a:cubicBezTo>
                  <a:cubicBezTo>
                    <a:pt x="244426" y="66378"/>
                    <a:pt x="249434" y="64755"/>
                    <a:pt x="254462" y="63133"/>
                  </a:cubicBezTo>
                  <a:cubicBezTo>
                    <a:pt x="259730" y="61430"/>
                    <a:pt x="265019" y="59767"/>
                    <a:pt x="270307" y="58084"/>
                  </a:cubicBezTo>
                  <a:cubicBezTo>
                    <a:pt x="275375" y="56442"/>
                    <a:pt x="280404" y="54719"/>
                    <a:pt x="285392" y="52836"/>
                  </a:cubicBezTo>
                  <a:cubicBezTo>
                    <a:pt x="287976" y="51874"/>
                    <a:pt x="290540" y="50893"/>
                    <a:pt x="293124" y="49951"/>
                  </a:cubicBezTo>
                  <a:cubicBezTo>
                    <a:pt x="295748" y="48950"/>
                    <a:pt x="298412" y="48048"/>
                    <a:pt x="301096" y="47147"/>
                  </a:cubicBezTo>
                  <a:cubicBezTo>
                    <a:pt x="306205" y="45404"/>
                    <a:pt x="311353" y="43822"/>
                    <a:pt x="316521" y="42279"/>
                  </a:cubicBezTo>
                  <a:cubicBezTo>
                    <a:pt x="318259" y="41765"/>
                    <a:pt x="320021" y="41353"/>
                    <a:pt x="321773" y="40895"/>
                  </a:cubicBezTo>
                  <a:cubicBezTo>
                    <a:pt x="317252" y="43603"/>
                    <a:pt x="312795" y="46401"/>
                    <a:pt x="308402" y="49288"/>
                  </a:cubicBezTo>
                  <a:close/>
                  <a:moveTo>
                    <a:pt x="178898" y="58758"/>
                  </a:moveTo>
                  <a:cubicBezTo>
                    <a:pt x="179979" y="58818"/>
                    <a:pt x="181061" y="58858"/>
                    <a:pt x="182163" y="58838"/>
                  </a:cubicBezTo>
                  <a:cubicBezTo>
                    <a:pt x="183585" y="58838"/>
                    <a:pt x="184988" y="58758"/>
                    <a:pt x="186410" y="58678"/>
                  </a:cubicBezTo>
                  <a:cubicBezTo>
                    <a:pt x="187812" y="58597"/>
                    <a:pt x="189214" y="58357"/>
                    <a:pt x="190596" y="58157"/>
                  </a:cubicBezTo>
                  <a:cubicBezTo>
                    <a:pt x="191872" y="57959"/>
                    <a:pt x="193136" y="57692"/>
                    <a:pt x="194383" y="57355"/>
                  </a:cubicBezTo>
                  <a:cubicBezTo>
                    <a:pt x="196895" y="56714"/>
                    <a:pt x="199370" y="55931"/>
                    <a:pt x="201794" y="55012"/>
                  </a:cubicBezTo>
                  <a:cubicBezTo>
                    <a:pt x="203938" y="54170"/>
                    <a:pt x="206081" y="53309"/>
                    <a:pt x="208145" y="52288"/>
                  </a:cubicBezTo>
                  <a:cubicBezTo>
                    <a:pt x="210088" y="51346"/>
                    <a:pt x="212011" y="50385"/>
                    <a:pt x="213914" y="49343"/>
                  </a:cubicBezTo>
                  <a:cubicBezTo>
                    <a:pt x="217630" y="47332"/>
                    <a:pt x="221364" y="45358"/>
                    <a:pt x="225133" y="43490"/>
                  </a:cubicBezTo>
                  <a:lnTo>
                    <a:pt x="225092" y="43514"/>
                  </a:lnTo>
                  <a:cubicBezTo>
                    <a:pt x="229880" y="41230"/>
                    <a:pt x="234707" y="39086"/>
                    <a:pt x="239656" y="37143"/>
                  </a:cubicBezTo>
                  <a:cubicBezTo>
                    <a:pt x="244704" y="35160"/>
                    <a:pt x="249792" y="33257"/>
                    <a:pt x="254920" y="31494"/>
                  </a:cubicBezTo>
                  <a:cubicBezTo>
                    <a:pt x="260349" y="29651"/>
                    <a:pt x="265818" y="27929"/>
                    <a:pt x="271286" y="26206"/>
                  </a:cubicBezTo>
                  <a:cubicBezTo>
                    <a:pt x="273690" y="25465"/>
                    <a:pt x="276094" y="24683"/>
                    <a:pt x="278518" y="23962"/>
                  </a:cubicBezTo>
                  <a:cubicBezTo>
                    <a:pt x="281182" y="23181"/>
                    <a:pt x="283827" y="22460"/>
                    <a:pt x="286531" y="21819"/>
                  </a:cubicBezTo>
                  <a:cubicBezTo>
                    <a:pt x="289166" y="21189"/>
                    <a:pt x="291820" y="20631"/>
                    <a:pt x="294492" y="20095"/>
                  </a:cubicBezTo>
                  <a:cubicBezTo>
                    <a:pt x="297007" y="19708"/>
                    <a:pt x="299522" y="19325"/>
                    <a:pt x="302055" y="19055"/>
                  </a:cubicBezTo>
                  <a:cubicBezTo>
                    <a:pt x="304840" y="18754"/>
                    <a:pt x="307624" y="18514"/>
                    <a:pt x="310429" y="18313"/>
                  </a:cubicBezTo>
                  <a:cubicBezTo>
                    <a:pt x="313093" y="18113"/>
                    <a:pt x="315777" y="18073"/>
                    <a:pt x="318442" y="18093"/>
                  </a:cubicBezTo>
                  <a:cubicBezTo>
                    <a:pt x="319724" y="18113"/>
                    <a:pt x="321026" y="18213"/>
                    <a:pt x="322308" y="18293"/>
                  </a:cubicBezTo>
                  <a:cubicBezTo>
                    <a:pt x="323593" y="18350"/>
                    <a:pt x="324878" y="18478"/>
                    <a:pt x="326163" y="18577"/>
                  </a:cubicBezTo>
                  <a:cubicBezTo>
                    <a:pt x="328239" y="18743"/>
                    <a:pt x="330330" y="18894"/>
                    <a:pt x="332404" y="19175"/>
                  </a:cubicBezTo>
                  <a:cubicBezTo>
                    <a:pt x="334868" y="19515"/>
                    <a:pt x="337332" y="19916"/>
                    <a:pt x="339776" y="20316"/>
                  </a:cubicBezTo>
                  <a:cubicBezTo>
                    <a:pt x="342280" y="20737"/>
                    <a:pt x="344764" y="21178"/>
                    <a:pt x="347268" y="21658"/>
                  </a:cubicBezTo>
                  <a:cubicBezTo>
                    <a:pt x="349612" y="22099"/>
                    <a:pt x="351935" y="22700"/>
                    <a:pt x="354239" y="23301"/>
                  </a:cubicBezTo>
                  <a:cubicBezTo>
                    <a:pt x="356443" y="23862"/>
                    <a:pt x="358606" y="24503"/>
                    <a:pt x="360790" y="25084"/>
                  </a:cubicBezTo>
                  <a:cubicBezTo>
                    <a:pt x="363274" y="25745"/>
                    <a:pt x="365738" y="26366"/>
                    <a:pt x="368222" y="27007"/>
                  </a:cubicBezTo>
                  <a:cubicBezTo>
                    <a:pt x="370525" y="27588"/>
                    <a:pt x="372809" y="28229"/>
                    <a:pt x="375093" y="28890"/>
                  </a:cubicBezTo>
                  <a:cubicBezTo>
                    <a:pt x="377246" y="29497"/>
                    <a:pt x="379380" y="30123"/>
                    <a:pt x="381513" y="30862"/>
                  </a:cubicBezTo>
                  <a:cubicBezTo>
                    <a:pt x="385015" y="32200"/>
                    <a:pt x="388357" y="33925"/>
                    <a:pt x="391476" y="36005"/>
                  </a:cubicBezTo>
                  <a:cubicBezTo>
                    <a:pt x="391594" y="36091"/>
                    <a:pt x="391698" y="36194"/>
                    <a:pt x="391815" y="36281"/>
                  </a:cubicBezTo>
                  <a:cubicBezTo>
                    <a:pt x="389300" y="35259"/>
                    <a:pt x="386730" y="34362"/>
                    <a:pt x="384170" y="33484"/>
                  </a:cubicBezTo>
                  <a:cubicBezTo>
                    <a:pt x="382378" y="32873"/>
                    <a:pt x="380558" y="32383"/>
                    <a:pt x="378738" y="31882"/>
                  </a:cubicBezTo>
                  <a:cubicBezTo>
                    <a:pt x="378593" y="31684"/>
                    <a:pt x="378387" y="31538"/>
                    <a:pt x="378151" y="31467"/>
                  </a:cubicBezTo>
                  <a:cubicBezTo>
                    <a:pt x="377270" y="31327"/>
                    <a:pt x="376388" y="31186"/>
                    <a:pt x="375507" y="31026"/>
                  </a:cubicBezTo>
                  <a:cubicBezTo>
                    <a:pt x="374846" y="30906"/>
                    <a:pt x="374205" y="30726"/>
                    <a:pt x="373544" y="30565"/>
                  </a:cubicBezTo>
                  <a:cubicBezTo>
                    <a:pt x="372339" y="30323"/>
                    <a:pt x="371122" y="30149"/>
                    <a:pt x="369898" y="30045"/>
                  </a:cubicBezTo>
                  <a:cubicBezTo>
                    <a:pt x="369688" y="30021"/>
                    <a:pt x="369478" y="30028"/>
                    <a:pt x="369268" y="30007"/>
                  </a:cubicBezTo>
                  <a:cubicBezTo>
                    <a:pt x="368967" y="29972"/>
                    <a:pt x="368665" y="29907"/>
                    <a:pt x="368364" y="29879"/>
                  </a:cubicBezTo>
                  <a:cubicBezTo>
                    <a:pt x="367663" y="29839"/>
                    <a:pt x="366982" y="29778"/>
                    <a:pt x="366301" y="29718"/>
                  </a:cubicBezTo>
                  <a:cubicBezTo>
                    <a:pt x="365640" y="29658"/>
                    <a:pt x="364959" y="29678"/>
                    <a:pt x="364298" y="29658"/>
                  </a:cubicBezTo>
                  <a:cubicBezTo>
                    <a:pt x="364038" y="29651"/>
                    <a:pt x="363777" y="29668"/>
                    <a:pt x="363516" y="29666"/>
                  </a:cubicBezTo>
                  <a:cubicBezTo>
                    <a:pt x="362719" y="29635"/>
                    <a:pt x="361921" y="29540"/>
                    <a:pt x="361124" y="29524"/>
                  </a:cubicBezTo>
                  <a:cubicBezTo>
                    <a:pt x="360383" y="29524"/>
                    <a:pt x="359642" y="29564"/>
                    <a:pt x="358900" y="29584"/>
                  </a:cubicBezTo>
                  <a:lnTo>
                    <a:pt x="356456" y="29644"/>
                  </a:lnTo>
                  <a:cubicBezTo>
                    <a:pt x="354974" y="29684"/>
                    <a:pt x="353492" y="29784"/>
                    <a:pt x="352009" y="29924"/>
                  </a:cubicBezTo>
                  <a:cubicBezTo>
                    <a:pt x="351148" y="30004"/>
                    <a:pt x="350266" y="30105"/>
                    <a:pt x="349425" y="30245"/>
                  </a:cubicBezTo>
                  <a:cubicBezTo>
                    <a:pt x="349249" y="30276"/>
                    <a:pt x="349087" y="30351"/>
                    <a:pt x="348913" y="30390"/>
                  </a:cubicBezTo>
                  <a:cubicBezTo>
                    <a:pt x="348510" y="30102"/>
                    <a:pt x="348019" y="29964"/>
                    <a:pt x="347525" y="29998"/>
                  </a:cubicBezTo>
                  <a:cubicBezTo>
                    <a:pt x="346984" y="30058"/>
                    <a:pt x="346544" y="30138"/>
                    <a:pt x="346023" y="30238"/>
                  </a:cubicBezTo>
                  <a:cubicBezTo>
                    <a:pt x="344761" y="30478"/>
                    <a:pt x="343539" y="30759"/>
                    <a:pt x="342297" y="31079"/>
                  </a:cubicBezTo>
                  <a:cubicBezTo>
                    <a:pt x="341770" y="31220"/>
                    <a:pt x="341261" y="31417"/>
                    <a:pt x="340743" y="31585"/>
                  </a:cubicBezTo>
                  <a:cubicBezTo>
                    <a:pt x="339257" y="31824"/>
                    <a:pt x="337764" y="32039"/>
                    <a:pt x="336293" y="32303"/>
                  </a:cubicBezTo>
                  <a:cubicBezTo>
                    <a:pt x="333608" y="32783"/>
                    <a:pt x="330944" y="33384"/>
                    <a:pt x="328300" y="33985"/>
                  </a:cubicBezTo>
                  <a:cubicBezTo>
                    <a:pt x="325616" y="34606"/>
                    <a:pt x="322931" y="35247"/>
                    <a:pt x="320267" y="35948"/>
                  </a:cubicBezTo>
                  <a:cubicBezTo>
                    <a:pt x="314999" y="37331"/>
                    <a:pt x="309810" y="38933"/>
                    <a:pt x="304622" y="40596"/>
                  </a:cubicBezTo>
                  <a:cubicBezTo>
                    <a:pt x="299554" y="42218"/>
                    <a:pt x="294525" y="43921"/>
                    <a:pt x="289538" y="45804"/>
                  </a:cubicBezTo>
                  <a:cubicBezTo>
                    <a:pt x="284369" y="47747"/>
                    <a:pt x="279201" y="49670"/>
                    <a:pt x="273973" y="51473"/>
                  </a:cubicBezTo>
                  <a:cubicBezTo>
                    <a:pt x="269005" y="53196"/>
                    <a:pt x="263937" y="54699"/>
                    <a:pt x="258929" y="56301"/>
                  </a:cubicBezTo>
                  <a:cubicBezTo>
                    <a:pt x="256645" y="57042"/>
                    <a:pt x="254341" y="57783"/>
                    <a:pt x="252058" y="58525"/>
                  </a:cubicBezTo>
                  <a:cubicBezTo>
                    <a:pt x="249574" y="59326"/>
                    <a:pt x="247110" y="60147"/>
                    <a:pt x="244626" y="60908"/>
                  </a:cubicBezTo>
                  <a:cubicBezTo>
                    <a:pt x="241941" y="61730"/>
                    <a:pt x="239237" y="62491"/>
                    <a:pt x="236513" y="63252"/>
                  </a:cubicBezTo>
                  <a:cubicBezTo>
                    <a:pt x="234089" y="63913"/>
                    <a:pt x="231625" y="64494"/>
                    <a:pt x="229161" y="65075"/>
                  </a:cubicBezTo>
                  <a:lnTo>
                    <a:pt x="229181" y="65075"/>
                  </a:lnTo>
                  <a:cubicBezTo>
                    <a:pt x="228259" y="65255"/>
                    <a:pt x="227318" y="65416"/>
                    <a:pt x="226376" y="65576"/>
                  </a:cubicBezTo>
                  <a:cubicBezTo>
                    <a:pt x="225275" y="65776"/>
                    <a:pt x="224133" y="65876"/>
                    <a:pt x="223011" y="66017"/>
                  </a:cubicBezTo>
                  <a:cubicBezTo>
                    <a:pt x="221949" y="66157"/>
                    <a:pt x="220868" y="66217"/>
                    <a:pt x="219786" y="66317"/>
                  </a:cubicBezTo>
                  <a:cubicBezTo>
                    <a:pt x="218744" y="66417"/>
                    <a:pt x="217722" y="66457"/>
                    <a:pt x="216681" y="66517"/>
                  </a:cubicBezTo>
                  <a:cubicBezTo>
                    <a:pt x="212429" y="66731"/>
                    <a:pt x="208169" y="66704"/>
                    <a:pt x="203920" y="66437"/>
                  </a:cubicBezTo>
                  <a:cubicBezTo>
                    <a:pt x="202257" y="66277"/>
                    <a:pt x="200595" y="66097"/>
                    <a:pt x="198952" y="65876"/>
                  </a:cubicBezTo>
                  <a:cubicBezTo>
                    <a:pt x="196949" y="65616"/>
                    <a:pt x="194946" y="65375"/>
                    <a:pt x="192983" y="64935"/>
                  </a:cubicBezTo>
                  <a:cubicBezTo>
                    <a:pt x="192001" y="64735"/>
                    <a:pt x="191039" y="64534"/>
                    <a:pt x="190078" y="64273"/>
                  </a:cubicBezTo>
                  <a:cubicBezTo>
                    <a:pt x="189076" y="63993"/>
                    <a:pt x="188055" y="63713"/>
                    <a:pt x="187053" y="63412"/>
                  </a:cubicBezTo>
                  <a:cubicBezTo>
                    <a:pt x="185090" y="62831"/>
                    <a:pt x="183147" y="62190"/>
                    <a:pt x="181204" y="61529"/>
                  </a:cubicBezTo>
                  <a:cubicBezTo>
                    <a:pt x="178920" y="60628"/>
                    <a:pt x="176616" y="59746"/>
                    <a:pt x="174433" y="58624"/>
                  </a:cubicBezTo>
                  <a:cubicBezTo>
                    <a:pt x="174247" y="58528"/>
                    <a:pt x="174072" y="58425"/>
                    <a:pt x="173887" y="58329"/>
                  </a:cubicBezTo>
                  <a:cubicBezTo>
                    <a:pt x="175550" y="58517"/>
                    <a:pt x="177216" y="58665"/>
                    <a:pt x="178898" y="58757"/>
                  </a:cubicBezTo>
                  <a:close/>
                </a:path>
              </a:pathLst>
            </a:custGeom>
            <a:grpFill/>
            <a:ln w="9525" cap="flat">
              <a:noFill/>
              <a:prstDash val="solid"/>
              <a:miter/>
            </a:ln>
          </p:spPr>
          <p:txBody>
            <a:bodyPr rtlCol="0" anchor="ctr"/>
            <a:lstStyle/>
            <a:p>
              <a:endParaRPr lang="en-US" noProof="0"/>
            </a:p>
          </p:txBody>
        </p:sp>
        <p:sp>
          <p:nvSpPr>
            <p:cNvPr id="15" name="Freeform: Shape 14">
              <a:extLst>
                <a:ext uri="{FF2B5EF4-FFF2-40B4-BE49-F238E27FC236}">
                  <a16:creationId xmlns:a16="http://schemas.microsoft.com/office/drawing/2014/main" id="{B32BD3BC-AB2B-4229-A507-6A35F655E847}"/>
                </a:ext>
              </a:extLst>
            </p:cNvPr>
            <p:cNvSpPr/>
            <p:nvPr/>
          </p:nvSpPr>
          <p:spPr>
            <a:xfrm>
              <a:off x="5683419" y="3427163"/>
              <a:ext cx="9525" cy="9525"/>
            </a:xfrm>
            <a:custGeom>
              <a:avLst/>
              <a:gdLst>
                <a:gd name="connsiteX0" fmla="*/ 7144 w 9525"/>
                <a:gd name="connsiteY0" fmla="*/ 7234 h 9525"/>
                <a:gd name="connsiteX1" fmla="*/ 7246 w 9525"/>
                <a:gd name="connsiteY1" fmla="*/ 7144 h 9525"/>
                <a:gd name="connsiteX2" fmla="*/ 7227 w 9525"/>
                <a:gd name="connsiteY2" fmla="*/ 7158 h 9525"/>
              </a:gdLst>
              <a:ahLst/>
              <a:cxnLst>
                <a:cxn ang="0">
                  <a:pos x="connsiteX0" y="connsiteY0"/>
                </a:cxn>
                <a:cxn ang="0">
                  <a:pos x="connsiteX1" y="connsiteY1"/>
                </a:cxn>
                <a:cxn ang="0">
                  <a:pos x="connsiteX2" y="connsiteY2"/>
                </a:cxn>
              </a:cxnLst>
              <a:rect l="l" t="t" r="r" b="b"/>
              <a:pathLst>
                <a:path w="9525" h="9525">
                  <a:moveTo>
                    <a:pt x="7144" y="7234"/>
                  </a:moveTo>
                  <a:lnTo>
                    <a:pt x="7246" y="7144"/>
                  </a:lnTo>
                  <a:lnTo>
                    <a:pt x="7227" y="7158"/>
                  </a:lnTo>
                  <a:close/>
                </a:path>
              </a:pathLst>
            </a:custGeom>
            <a:grpFill/>
            <a:ln w="9525" cap="flat">
              <a:noFill/>
              <a:prstDash val="solid"/>
              <a:miter/>
            </a:ln>
          </p:spPr>
          <p:txBody>
            <a:bodyPr rtlCol="0" anchor="ctr"/>
            <a:lstStyle/>
            <a:p>
              <a:endParaRPr lang="en-US" noProof="0"/>
            </a:p>
          </p:txBody>
        </p:sp>
        <p:sp>
          <p:nvSpPr>
            <p:cNvPr id="16" name="Freeform: Shape 15">
              <a:extLst>
                <a:ext uri="{FF2B5EF4-FFF2-40B4-BE49-F238E27FC236}">
                  <a16:creationId xmlns:a16="http://schemas.microsoft.com/office/drawing/2014/main" id="{B43615A1-1B38-4592-8602-4870E61A481D}"/>
                </a:ext>
              </a:extLst>
            </p:cNvPr>
            <p:cNvSpPr/>
            <p:nvPr/>
          </p:nvSpPr>
          <p:spPr>
            <a:xfrm>
              <a:off x="5686187" y="3472729"/>
              <a:ext cx="9525" cy="9525"/>
            </a:xfrm>
            <a:custGeom>
              <a:avLst/>
              <a:gdLst>
                <a:gd name="connsiteX0" fmla="*/ 7144 w 9525"/>
                <a:gd name="connsiteY0" fmla="*/ 7144 h 9525"/>
                <a:gd name="connsiteX1" fmla="*/ 7153 w 9525"/>
                <a:gd name="connsiteY1" fmla="*/ 7153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53" y="7153"/>
                  </a:lnTo>
                  <a:lnTo>
                    <a:pt x="7172" y="7163"/>
                  </a:lnTo>
                  <a:lnTo>
                    <a:pt x="7144" y="7144"/>
                  </a:lnTo>
                  <a:close/>
                </a:path>
              </a:pathLst>
            </a:custGeom>
            <a:grpFill/>
            <a:ln w="9525" cap="flat">
              <a:noFill/>
              <a:prstDash val="solid"/>
              <a:miter/>
            </a:ln>
          </p:spPr>
          <p:txBody>
            <a:bodyPr rtlCol="0" anchor="ctr"/>
            <a:lstStyle/>
            <a:p>
              <a:endParaRPr lang="en-US" noProof="0"/>
            </a:p>
          </p:txBody>
        </p:sp>
        <p:sp>
          <p:nvSpPr>
            <p:cNvPr id="17" name="Freeform: Shape 16">
              <a:extLst>
                <a:ext uri="{FF2B5EF4-FFF2-40B4-BE49-F238E27FC236}">
                  <a16:creationId xmlns:a16="http://schemas.microsoft.com/office/drawing/2014/main" id="{08BA9893-71E5-44ED-A9E2-2592F2FED169}"/>
                </a:ext>
              </a:extLst>
            </p:cNvPr>
            <p:cNvSpPr/>
            <p:nvPr/>
          </p:nvSpPr>
          <p:spPr>
            <a:xfrm>
              <a:off x="5714886" y="3447736"/>
              <a:ext cx="9525" cy="9525"/>
            </a:xfrm>
            <a:custGeom>
              <a:avLst/>
              <a:gdLst>
                <a:gd name="connsiteX0" fmla="*/ 7144 w 9525"/>
                <a:gd name="connsiteY0" fmla="*/ 7153 h 9525"/>
                <a:gd name="connsiteX1" fmla="*/ 7163 w 9525"/>
                <a:gd name="connsiteY1" fmla="*/ 7144 h 9525"/>
                <a:gd name="connsiteX2" fmla="*/ 7153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63" y="7144"/>
                  </a:lnTo>
                  <a:lnTo>
                    <a:pt x="7153" y="7144"/>
                  </a:lnTo>
                  <a:lnTo>
                    <a:pt x="7144" y="7153"/>
                  </a:lnTo>
                  <a:close/>
                </a:path>
              </a:pathLst>
            </a:custGeom>
            <a:grpFill/>
            <a:ln w="9525" cap="flat">
              <a:noFill/>
              <a:prstDash val="solid"/>
              <a:miter/>
            </a:ln>
          </p:spPr>
          <p:txBody>
            <a:bodyPr rtlCol="0" anchor="ctr"/>
            <a:lstStyle/>
            <a:p>
              <a:endParaRPr lang="en-US" noProof="0"/>
            </a:p>
          </p:txBody>
        </p:sp>
        <p:sp>
          <p:nvSpPr>
            <p:cNvPr id="18" name="Freeform: Shape 17">
              <a:extLst>
                <a:ext uri="{FF2B5EF4-FFF2-40B4-BE49-F238E27FC236}">
                  <a16:creationId xmlns:a16="http://schemas.microsoft.com/office/drawing/2014/main" id="{C09B13E7-E64F-41E2-91BA-9977D0F7FAC9}"/>
                </a:ext>
              </a:extLst>
            </p:cNvPr>
            <p:cNvSpPr/>
            <p:nvPr/>
          </p:nvSpPr>
          <p:spPr>
            <a:xfrm>
              <a:off x="5718395" y="3467319"/>
              <a:ext cx="9525" cy="9525"/>
            </a:xfrm>
            <a:custGeom>
              <a:avLst/>
              <a:gdLst>
                <a:gd name="connsiteX0" fmla="*/ 7144 w 9525"/>
                <a:gd name="connsiteY0" fmla="*/ 7342 h 9525"/>
                <a:gd name="connsiteX1" fmla="*/ 7175 w 9525"/>
                <a:gd name="connsiteY1" fmla="*/ 7317 h 9525"/>
                <a:gd name="connsiteX2" fmla="*/ 7372 w 9525"/>
                <a:gd name="connsiteY2" fmla="*/ 7144 h 9525"/>
                <a:gd name="connsiteX3" fmla="*/ 7144 w 9525"/>
                <a:gd name="connsiteY3" fmla="*/ 734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342"/>
                  </a:moveTo>
                  <a:lnTo>
                    <a:pt x="7175" y="7317"/>
                  </a:lnTo>
                  <a:lnTo>
                    <a:pt x="7372" y="7144"/>
                  </a:lnTo>
                  <a:cubicBezTo>
                    <a:pt x="7293" y="7206"/>
                    <a:pt x="7216" y="7272"/>
                    <a:pt x="7144" y="7342"/>
                  </a:cubicBezTo>
                  <a:close/>
                </a:path>
              </a:pathLst>
            </a:custGeom>
            <a:grpFill/>
            <a:ln w="9525" cap="flat">
              <a:noFill/>
              <a:prstDash val="solid"/>
              <a:miter/>
            </a:ln>
          </p:spPr>
          <p:txBody>
            <a:bodyPr rtlCol="0" anchor="ctr"/>
            <a:lstStyle/>
            <a:p>
              <a:endParaRPr lang="en-US" noProof="0"/>
            </a:p>
          </p:txBody>
        </p:sp>
        <p:sp>
          <p:nvSpPr>
            <p:cNvPr id="19" name="Freeform: Shape 18">
              <a:extLst>
                <a:ext uri="{FF2B5EF4-FFF2-40B4-BE49-F238E27FC236}">
                  <a16:creationId xmlns:a16="http://schemas.microsoft.com/office/drawing/2014/main" id="{7D7E91E3-EDCB-4619-B917-76101578085E}"/>
                </a:ext>
              </a:extLst>
            </p:cNvPr>
            <p:cNvSpPr/>
            <p:nvPr/>
          </p:nvSpPr>
          <p:spPr>
            <a:xfrm>
              <a:off x="5720972" y="3446307"/>
              <a:ext cx="9525" cy="9525"/>
            </a:xfrm>
            <a:custGeom>
              <a:avLst/>
              <a:gdLst>
                <a:gd name="connsiteX0" fmla="*/ 7172 w 9525"/>
                <a:gd name="connsiteY0" fmla="*/ 7163 h 9525"/>
                <a:gd name="connsiteX1" fmla="*/ 7153 w 9525"/>
                <a:gd name="connsiteY1" fmla="*/ 7153 h 9525"/>
                <a:gd name="connsiteX2" fmla="*/ 7144 w 9525"/>
                <a:gd name="connsiteY2" fmla="*/ 7144 h 9525"/>
                <a:gd name="connsiteX3" fmla="*/ 7172 w 9525"/>
                <a:gd name="connsiteY3" fmla="*/ 7163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63"/>
                  </a:moveTo>
                  <a:lnTo>
                    <a:pt x="7153" y="7153"/>
                  </a:lnTo>
                  <a:lnTo>
                    <a:pt x="7144" y="7144"/>
                  </a:lnTo>
                  <a:lnTo>
                    <a:pt x="7172" y="7163"/>
                  </a:lnTo>
                  <a:close/>
                </a:path>
              </a:pathLst>
            </a:custGeom>
            <a:grpFill/>
            <a:ln w="9525" cap="flat">
              <a:noFill/>
              <a:prstDash val="solid"/>
              <a:miter/>
            </a:ln>
          </p:spPr>
          <p:txBody>
            <a:bodyPr rtlCol="0" anchor="ctr"/>
            <a:lstStyle/>
            <a:p>
              <a:endParaRPr lang="en-US" noProof="0"/>
            </a:p>
          </p:txBody>
        </p:sp>
        <p:sp>
          <p:nvSpPr>
            <p:cNvPr id="20" name="Freeform: Shape 19">
              <a:extLst>
                <a:ext uri="{FF2B5EF4-FFF2-40B4-BE49-F238E27FC236}">
                  <a16:creationId xmlns:a16="http://schemas.microsoft.com/office/drawing/2014/main" id="{92E53F3B-7401-4B86-A3CC-BC3EE0EDF57B}"/>
                </a:ext>
              </a:extLst>
            </p:cNvPr>
            <p:cNvSpPr/>
            <p:nvPr/>
          </p:nvSpPr>
          <p:spPr>
            <a:xfrm>
              <a:off x="6063777" y="3423771"/>
              <a:ext cx="9525" cy="9525"/>
            </a:xfrm>
            <a:custGeom>
              <a:avLst/>
              <a:gdLst>
                <a:gd name="connsiteX0" fmla="*/ 7144 w 9525"/>
                <a:gd name="connsiteY0" fmla="*/ 7144 h 9525"/>
                <a:gd name="connsiteX1" fmla="*/ 7182 w 9525"/>
                <a:gd name="connsiteY1" fmla="*/ 7172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82" y="7172"/>
                  </a:lnTo>
                  <a:lnTo>
                    <a:pt x="7172" y="7163"/>
                  </a:lnTo>
                  <a:lnTo>
                    <a:pt x="7144" y="7144"/>
                  </a:lnTo>
                  <a:close/>
                </a:path>
              </a:pathLst>
            </a:custGeom>
            <a:grpFill/>
            <a:ln w="9525" cap="flat">
              <a:noFill/>
              <a:prstDash val="solid"/>
              <a:miter/>
            </a:ln>
          </p:spPr>
          <p:txBody>
            <a:bodyPr rtlCol="0" anchor="ctr"/>
            <a:lstStyle/>
            <a:p>
              <a:endParaRPr lang="en-US" noProof="0"/>
            </a:p>
          </p:txBody>
        </p:sp>
        <p:sp>
          <p:nvSpPr>
            <p:cNvPr id="21" name="Freeform: Shape 20">
              <a:extLst>
                <a:ext uri="{FF2B5EF4-FFF2-40B4-BE49-F238E27FC236}">
                  <a16:creationId xmlns:a16="http://schemas.microsoft.com/office/drawing/2014/main" id="{C4CD030F-D728-4177-B0C1-79B617A82461}"/>
                </a:ext>
              </a:extLst>
            </p:cNvPr>
            <p:cNvSpPr/>
            <p:nvPr/>
          </p:nvSpPr>
          <p:spPr>
            <a:xfrm>
              <a:off x="5828924" y="3402265"/>
              <a:ext cx="9525" cy="9525"/>
            </a:xfrm>
            <a:custGeom>
              <a:avLst/>
              <a:gdLst>
                <a:gd name="connsiteX0" fmla="*/ 7144 w 9525"/>
                <a:gd name="connsiteY0" fmla="*/ 7144 h 9525"/>
                <a:gd name="connsiteX1" fmla="*/ 7215 w 9525"/>
                <a:gd name="connsiteY1" fmla="*/ 7285 h 9525"/>
                <a:gd name="connsiteX2" fmla="*/ 7180 w 9525"/>
                <a:gd name="connsiteY2" fmla="*/ 7211 h 9525"/>
              </a:gdLst>
              <a:ahLst/>
              <a:cxnLst>
                <a:cxn ang="0">
                  <a:pos x="connsiteX0" y="connsiteY0"/>
                </a:cxn>
                <a:cxn ang="0">
                  <a:pos x="connsiteX1" y="connsiteY1"/>
                </a:cxn>
                <a:cxn ang="0">
                  <a:pos x="connsiteX2" y="connsiteY2"/>
                </a:cxn>
              </a:cxnLst>
              <a:rect l="l" t="t" r="r" b="b"/>
              <a:pathLst>
                <a:path w="9525" h="9525">
                  <a:moveTo>
                    <a:pt x="7144" y="7144"/>
                  </a:moveTo>
                  <a:lnTo>
                    <a:pt x="7215" y="7285"/>
                  </a:lnTo>
                  <a:lnTo>
                    <a:pt x="7180" y="7211"/>
                  </a:lnTo>
                  <a:close/>
                </a:path>
              </a:pathLst>
            </a:custGeom>
            <a:grpFill/>
            <a:ln w="9525" cap="flat">
              <a:noFill/>
              <a:prstDash val="solid"/>
              <a:miter/>
            </a:ln>
          </p:spPr>
          <p:txBody>
            <a:bodyPr rtlCol="0" anchor="ctr"/>
            <a:lstStyle/>
            <a:p>
              <a:endParaRPr lang="en-US" noProof="0"/>
            </a:p>
          </p:txBody>
        </p:sp>
        <p:sp>
          <p:nvSpPr>
            <p:cNvPr id="22" name="Freeform: Shape 21">
              <a:extLst>
                <a:ext uri="{FF2B5EF4-FFF2-40B4-BE49-F238E27FC236}">
                  <a16:creationId xmlns:a16="http://schemas.microsoft.com/office/drawing/2014/main" id="{D973B138-B4B7-4DF2-B28D-B41B42F18DC6}"/>
                </a:ext>
              </a:extLst>
            </p:cNvPr>
            <p:cNvSpPr/>
            <p:nvPr/>
          </p:nvSpPr>
          <p:spPr>
            <a:xfrm>
              <a:off x="6233425" y="3396522"/>
              <a:ext cx="9525" cy="9525"/>
            </a:xfrm>
            <a:custGeom>
              <a:avLst/>
              <a:gdLst>
                <a:gd name="connsiteX0" fmla="*/ 7185 w 9525"/>
                <a:gd name="connsiteY0" fmla="*/ 7158 h 9525"/>
                <a:gd name="connsiteX1" fmla="*/ 7144 w 9525"/>
                <a:gd name="connsiteY1" fmla="*/ 7144 h 9525"/>
                <a:gd name="connsiteX2" fmla="*/ 7383 w 9525"/>
                <a:gd name="connsiteY2" fmla="*/ 7233 h 9525"/>
              </a:gdLst>
              <a:ahLst/>
              <a:cxnLst>
                <a:cxn ang="0">
                  <a:pos x="connsiteX0" y="connsiteY0"/>
                </a:cxn>
                <a:cxn ang="0">
                  <a:pos x="connsiteX1" y="connsiteY1"/>
                </a:cxn>
                <a:cxn ang="0">
                  <a:pos x="connsiteX2" y="connsiteY2"/>
                </a:cxn>
              </a:cxnLst>
              <a:rect l="l" t="t" r="r" b="b"/>
              <a:pathLst>
                <a:path w="9525" h="9525">
                  <a:moveTo>
                    <a:pt x="7185" y="7158"/>
                  </a:moveTo>
                  <a:lnTo>
                    <a:pt x="7144" y="7144"/>
                  </a:lnTo>
                  <a:lnTo>
                    <a:pt x="7383" y="7233"/>
                  </a:lnTo>
                  <a:close/>
                </a:path>
              </a:pathLst>
            </a:custGeom>
            <a:grpFill/>
            <a:ln w="9525" cap="flat">
              <a:noFill/>
              <a:prstDash val="solid"/>
              <a:miter/>
            </a:ln>
          </p:spPr>
          <p:txBody>
            <a:bodyPr rtlCol="0" anchor="ctr"/>
            <a:lstStyle/>
            <a:p>
              <a:endParaRPr lang="en-US" noProof="0"/>
            </a:p>
          </p:txBody>
        </p:sp>
        <p:sp>
          <p:nvSpPr>
            <p:cNvPr id="23" name="Freeform: Shape 22">
              <a:extLst>
                <a:ext uri="{FF2B5EF4-FFF2-40B4-BE49-F238E27FC236}">
                  <a16:creationId xmlns:a16="http://schemas.microsoft.com/office/drawing/2014/main" id="{0FD7A528-7065-4412-956F-17B3ED73D9C5}"/>
                </a:ext>
              </a:extLst>
            </p:cNvPr>
            <p:cNvSpPr/>
            <p:nvPr/>
          </p:nvSpPr>
          <p:spPr>
            <a:xfrm>
              <a:off x="6010227" y="3473872"/>
              <a:ext cx="9525" cy="9525"/>
            </a:xfrm>
            <a:custGeom>
              <a:avLst/>
              <a:gdLst>
                <a:gd name="connsiteX0" fmla="*/ 7220 w 9525"/>
                <a:gd name="connsiteY0" fmla="*/ 7172 h 9525"/>
                <a:gd name="connsiteX1" fmla="*/ 7144 w 9525"/>
                <a:gd name="connsiteY1" fmla="*/ 7144 h 9525"/>
                <a:gd name="connsiteX2" fmla="*/ 7210 w 9525"/>
                <a:gd name="connsiteY2" fmla="*/ 7172 h 9525"/>
                <a:gd name="connsiteX3" fmla="*/ 7220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220" y="7172"/>
                  </a:moveTo>
                  <a:lnTo>
                    <a:pt x="7144" y="7144"/>
                  </a:lnTo>
                  <a:lnTo>
                    <a:pt x="7210" y="7172"/>
                  </a:lnTo>
                  <a:lnTo>
                    <a:pt x="7220" y="7172"/>
                  </a:lnTo>
                  <a:close/>
                </a:path>
              </a:pathLst>
            </a:custGeom>
            <a:grpFill/>
            <a:ln w="9525" cap="flat">
              <a:noFill/>
              <a:prstDash val="solid"/>
              <a:miter/>
            </a:ln>
          </p:spPr>
          <p:txBody>
            <a:bodyPr rtlCol="0" anchor="ctr"/>
            <a:lstStyle/>
            <a:p>
              <a:endParaRPr lang="en-US" noProof="0"/>
            </a:p>
          </p:txBody>
        </p:sp>
        <p:sp>
          <p:nvSpPr>
            <p:cNvPr id="24" name="Freeform: Shape 23">
              <a:extLst>
                <a:ext uri="{FF2B5EF4-FFF2-40B4-BE49-F238E27FC236}">
                  <a16:creationId xmlns:a16="http://schemas.microsoft.com/office/drawing/2014/main" id="{6B729427-2D90-4433-A851-6342DBECF6F1}"/>
                </a:ext>
              </a:extLst>
            </p:cNvPr>
            <p:cNvSpPr/>
            <p:nvPr/>
          </p:nvSpPr>
          <p:spPr>
            <a:xfrm>
              <a:off x="6017552" y="347564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44" y="7144"/>
                  </a:lnTo>
                  <a:lnTo>
                    <a:pt x="7144" y="7144"/>
                  </a:lnTo>
                  <a:lnTo>
                    <a:pt x="7144" y="7144"/>
                  </a:lnTo>
                  <a:close/>
                </a:path>
              </a:pathLst>
            </a:custGeom>
            <a:grpFill/>
            <a:ln w="9525" cap="flat">
              <a:noFill/>
              <a:prstDash val="solid"/>
              <a:miter/>
            </a:ln>
          </p:spPr>
          <p:txBody>
            <a:bodyPr rtlCol="0" anchor="ctr"/>
            <a:lstStyle/>
            <a:p>
              <a:endParaRPr lang="en-US" noProof="0"/>
            </a:p>
          </p:txBody>
        </p:sp>
        <p:sp>
          <p:nvSpPr>
            <p:cNvPr id="25" name="Freeform: Shape 24">
              <a:extLst>
                <a:ext uri="{FF2B5EF4-FFF2-40B4-BE49-F238E27FC236}">
                  <a16:creationId xmlns:a16="http://schemas.microsoft.com/office/drawing/2014/main" id="{4A2579E4-779E-4669-B361-FF17365D84AC}"/>
                </a:ext>
              </a:extLst>
            </p:cNvPr>
            <p:cNvSpPr/>
            <p:nvPr/>
          </p:nvSpPr>
          <p:spPr>
            <a:xfrm>
              <a:off x="6024629" y="3466624"/>
              <a:ext cx="9525" cy="9525"/>
            </a:xfrm>
            <a:custGeom>
              <a:avLst/>
              <a:gdLst>
                <a:gd name="connsiteX0" fmla="*/ 7144 w 9525"/>
                <a:gd name="connsiteY0" fmla="*/ 7144 h 9525"/>
                <a:gd name="connsiteX1" fmla="*/ 7229 w 9525"/>
                <a:gd name="connsiteY1" fmla="*/ 7249 h 9525"/>
                <a:gd name="connsiteX2" fmla="*/ 7201 w 9525"/>
                <a:gd name="connsiteY2" fmla="*/ 7210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229" y="7249"/>
                  </a:lnTo>
                  <a:lnTo>
                    <a:pt x="7201" y="7210"/>
                  </a:lnTo>
                  <a:lnTo>
                    <a:pt x="7144" y="7144"/>
                  </a:lnTo>
                  <a:close/>
                </a:path>
              </a:pathLst>
            </a:custGeom>
            <a:grpFill/>
            <a:ln w="9525" cap="flat">
              <a:noFill/>
              <a:prstDash val="solid"/>
              <a:miter/>
            </a:ln>
          </p:spPr>
          <p:txBody>
            <a:bodyPr rtlCol="0" anchor="ctr"/>
            <a:lstStyle/>
            <a:p>
              <a:endParaRPr lang="en-US" noProof="0"/>
            </a:p>
          </p:txBody>
        </p:sp>
        <p:sp>
          <p:nvSpPr>
            <p:cNvPr id="26" name="Freeform: Shape 25">
              <a:extLst>
                <a:ext uri="{FF2B5EF4-FFF2-40B4-BE49-F238E27FC236}">
                  <a16:creationId xmlns:a16="http://schemas.microsoft.com/office/drawing/2014/main" id="{6955C217-4F41-4095-AFE0-6B1BEA03FA7F}"/>
                </a:ext>
              </a:extLst>
            </p:cNvPr>
            <p:cNvSpPr/>
            <p:nvPr/>
          </p:nvSpPr>
          <p:spPr>
            <a:xfrm>
              <a:off x="6181887" y="3421951"/>
              <a:ext cx="9525" cy="9525"/>
            </a:xfrm>
            <a:custGeom>
              <a:avLst/>
              <a:gdLst>
                <a:gd name="connsiteX0" fmla="*/ 7144 w 9525"/>
                <a:gd name="connsiteY0" fmla="*/ 7153 h 9525"/>
                <a:gd name="connsiteX1" fmla="*/ 7144 w 9525"/>
                <a:gd name="connsiteY1" fmla="*/ 7153 h 9525"/>
                <a:gd name="connsiteX2" fmla="*/ 7144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44" y="7153"/>
                  </a:lnTo>
                  <a:lnTo>
                    <a:pt x="7144" y="7144"/>
                  </a:lnTo>
                  <a:lnTo>
                    <a:pt x="7144" y="7153"/>
                  </a:lnTo>
                  <a:close/>
                </a:path>
              </a:pathLst>
            </a:custGeom>
            <a:grpFill/>
            <a:ln w="9525" cap="flat">
              <a:noFill/>
              <a:prstDash val="solid"/>
              <a:miter/>
            </a:ln>
          </p:spPr>
          <p:txBody>
            <a:bodyPr rtlCol="0" anchor="ctr"/>
            <a:lstStyle/>
            <a:p>
              <a:endParaRPr lang="en-US" noProof="0"/>
            </a:p>
          </p:txBody>
        </p:sp>
        <p:sp>
          <p:nvSpPr>
            <p:cNvPr id="27" name="Freeform: Shape 26">
              <a:extLst>
                <a:ext uri="{FF2B5EF4-FFF2-40B4-BE49-F238E27FC236}">
                  <a16:creationId xmlns:a16="http://schemas.microsoft.com/office/drawing/2014/main" id="{9FC1C779-FD31-4149-8B13-A4567014E87C}"/>
                </a:ext>
              </a:extLst>
            </p:cNvPr>
            <p:cNvSpPr/>
            <p:nvPr/>
          </p:nvSpPr>
          <p:spPr>
            <a:xfrm>
              <a:off x="6079512" y="3485940"/>
              <a:ext cx="9525" cy="9525"/>
            </a:xfrm>
            <a:custGeom>
              <a:avLst/>
              <a:gdLst>
                <a:gd name="connsiteX0" fmla="*/ 7172 w 9525"/>
                <a:gd name="connsiteY0" fmla="*/ 7144 h 9525"/>
                <a:gd name="connsiteX1" fmla="*/ 7144 w 9525"/>
                <a:gd name="connsiteY1" fmla="*/ 7191 h 9525"/>
                <a:gd name="connsiteX2" fmla="*/ 7153 w 9525"/>
                <a:gd name="connsiteY2" fmla="*/ 7172 h 9525"/>
                <a:gd name="connsiteX3" fmla="*/ 7172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44"/>
                  </a:moveTo>
                  <a:lnTo>
                    <a:pt x="7144" y="7191"/>
                  </a:lnTo>
                  <a:lnTo>
                    <a:pt x="7153" y="7172"/>
                  </a:lnTo>
                  <a:lnTo>
                    <a:pt x="7172" y="7144"/>
                  </a:lnTo>
                  <a:close/>
                </a:path>
              </a:pathLst>
            </a:custGeom>
            <a:grpFill/>
            <a:ln w="9525" cap="flat">
              <a:noFill/>
              <a:prstDash val="solid"/>
              <a:miter/>
            </a:ln>
          </p:spPr>
          <p:txBody>
            <a:bodyPr rtlCol="0" anchor="ctr"/>
            <a:lstStyle/>
            <a:p>
              <a:endParaRPr lang="en-US" noProof="0"/>
            </a:p>
          </p:txBody>
        </p:sp>
        <p:sp>
          <p:nvSpPr>
            <p:cNvPr id="28" name="Freeform: Shape 27">
              <a:extLst>
                <a:ext uri="{FF2B5EF4-FFF2-40B4-BE49-F238E27FC236}">
                  <a16:creationId xmlns:a16="http://schemas.microsoft.com/office/drawing/2014/main" id="{B3A4335B-E327-4B02-91FC-8190EF488D7D}"/>
                </a:ext>
              </a:extLst>
            </p:cNvPr>
            <p:cNvSpPr/>
            <p:nvPr/>
          </p:nvSpPr>
          <p:spPr>
            <a:xfrm>
              <a:off x="6081615" y="3495648"/>
              <a:ext cx="19050" cy="19050"/>
            </a:xfrm>
            <a:custGeom>
              <a:avLst/>
              <a:gdLst>
                <a:gd name="connsiteX0" fmla="*/ 8569 w 19050"/>
                <a:gd name="connsiteY0" fmla="*/ 17079 h 19050"/>
                <a:gd name="connsiteX1" fmla="*/ 9550 w 19050"/>
                <a:gd name="connsiteY1" fmla="*/ 17740 h 19050"/>
                <a:gd name="connsiteX2" fmla="*/ 10212 w 19050"/>
                <a:gd name="connsiteY2" fmla="*/ 18081 h 19050"/>
                <a:gd name="connsiteX3" fmla="*/ 11273 w 19050"/>
                <a:gd name="connsiteY3" fmla="*/ 18502 h 19050"/>
                <a:gd name="connsiteX4" fmla="*/ 12475 w 19050"/>
                <a:gd name="connsiteY4" fmla="*/ 18722 h 19050"/>
                <a:gd name="connsiteX5" fmla="*/ 14018 w 19050"/>
                <a:gd name="connsiteY5" fmla="*/ 18742 h 19050"/>
                <a:gd name="connsiteX6" fmla="*/ 16421 w 19050"/>
                <a:gd name="connsiteY6" fmla="*/ 18101 h 19050"/>
                <a:gd name="connsiteX7" fmla="*/ 20167 w 19050"/>
                <a:gd name="connsiteY7" fmla="*/ 14716 h 19050"/>
                <a:gd name="connsiteX8" fmla="*/ 20949 w 19050"/>
                <a:gd name="connsiteY8" fmla="*/ 12933 h 19050"/>
                <a:gd name="connsiteX9" fmla="*/ 21089 w 19050"/>
                <a:gd name="connsiteY9" fmla="*/ 11952 h 19050"/>
                <a:gd name="connsiteX10" fmla="*/ 20908 w 19050"/>
                <a:gd name="connsiteY10" fmla="*/ 10569 h 19050"/>
                <a:gd name="connsiteX11" fmla="*/ 20527 w 19050"/>
                <a:gd name="connsiteY11" fmla="*/ 9688 h 19050"/>
                <a:gd name="connsiteX12" fmla="*/ 19967 w 19050"/>
                <a:gd name="connsiteY12" fmla="*/ 8927 h 19050"/>
                <a:gd name="connsiteX13" fmla="*/ 18304 w 19050"/>
                <a:gd name="connsiteY13" fmla="*/ 7765 h 19050"/>
                <a:gd name="connsiteX14" fmla="*/ 17690 w 19050"/>
                <a:gd name="connsiteY14" fmla="*/ 7586 h 19050"/>
                <a:gd name="connsiteX15" fmla="*/ 17102 w 19050"/>
                <a:gd name="connsiteY15" fmla="*/ 7304 h 19050"/>
                <a:gd name="connsiteX16" fmla="*/ 14698 w 19050"/>
                <a:gd name="connsiteY16" fmla="*/ 7144 h 19050"/>
                <a:gd name="connsiteX17" fmla="*/ 12014 w 19050"/>
                <a:gd name="connsiteY17" fmla="*/ 7705 h 19050"/>
                <a:gd name="connsiteX18" fmla="*/ 10952 w 19050"/>
                <a:gd name="connsiteY18" fmla="*/ 8226 h 19050"/>
                <a:gd name="connsiteX19" fmla="*/ 9850 w 19050"/>
                <a:gd name="connsiteY19" fmla="*/ 9047 h 19050"/>
                <a:gd name="connsiteX20" fmla="*/ 8007 w 19050"/>
                <a:gd name="connsiteY20" fmla="*/ 11311 h 19050"/>
                <a:gd name="connsiteX21" fmla="*/ 7186 w 19050"/>
                <a:gd name="connsiteY21" fmla="*/ 13554 h 19050"/>
                <a:gd name="connsiteX22" fmla="*/ 7144 w 19050"/>
                <a:gd name="connsiteY22" fmla="*/ 14023 h 19050"/>
                <a:gd name="connsiteX23" fmla="*/ 7366 w 19050"/>
                <a:gd name="connsiteY23" fmla="*/ 15417 h 19050"/>
                <a:gd name="connsiteX24" fmla="*/ 7807 w 19050"/>
                <a:gd name="connsiteY24" fmla="*/ 16278 h 19050"/>
                <a:gd name="connsiteX25" fmla="*/ 8569 w 19050"/>
                <a:gd name="connsiteY25" fmla="*/ 17079 h 19050"/>
                <a:gd name="connsiteX26" fmla="*/ 10443 w 19050"/>
                <a:gd name="connsiteY26" fmla="*/ 14047 h 19050"/>
                <a:gd name="connsiteX27" fmla="*/ 10436 w 19050"/>
                <a:gd name="connsiteY27" fmla="*/ 13998 h 19050"/>
                <a:gd name="connsiteX28" fmla="*/ 10447 w 19050"/>
                <a:gd name="connsiteY28" fmla="*/ 14056 h 19050"/>
                <a:gd name="connsiteX29" fmla="*/ 10448 w 19050"/>
                <a:gd name="connsiteY29" fmla="*/ 14083 h 19050"/>
                <a:gd name="connsiteX30" fmla="*/ 10456 w 19050"/>
                <a:gd name="connsiteY30" fmla="*/ 14102 h 19050"/>
                <a:gd name="connsiteX31" fmla="*/ 10457 w 19050"/>
                <a:gd name="connsiteY31" fmla="*/ 14109 h 19050"/>
                <a:gd name="connsiteX32" fmla="*/ 10451 w 19050"/>
                <a:gd name="connsiteY32" fmla="*/ 14103 h 19050"/>
                <a:gd name="connsiteX33" fmla="*/ 10455 w 19050"/>
                <a:gd name="connsiteY33" fmla="*/ 14130 h 19050"/>
                <a:gd name="connsiteX34" fmla="*/ 10463 w 19050"/>
                <a:gd name="connsiteY34" fmla="*/ 14139 h 19050"/>
                <a:gd name="connsiteX35" fmla="*/ 10492 w 19050"/>
                <a:gd name="connsiteY35" fmla="*/ 14335 h 19050"/>
                <a:gd name="connsiteX36" fmla="*/ 10561 w 19050"/>
                <a:gd name="connsiteY36" fmla="*/ 13178 h 19050"/>
                <a:gd name="connsiteX37" fmla="*/ 11184 w 19050"/>
                <a:gd name="connsiteY37" fmla="*/ 11989 h 19050"/>
                <a:gd name="connsiteX38" fmla="*/ 11013 w 19050"/>
                <a:gd name="connsiteY38" fmla="*/ 12232 h 19050"/>
                <a:gd name="connsiteX39" fmla="*/ 11188 w 19050"/>
                <a:gd name="connsiteY39" fmla="*/ 11982 h 19050"/>
                <a:gd name="connsiteX40" fmla="*/ 11192 w 19050"/>
                <a:gd name="connsiteY40" fmla="*/ 11977 h 19050"/>
                <a:gd name="connsiteX41" fmla="*/ 11191 w 19050"/>
                <a:gd name="connsiteY41" fmla="*/ 11978 h 19050"/>
                <a:gd name="connsiteX42" fmla="*/ 11193 w 19050"/>
                <a:gd name="connsiteY42" fmla="*/ 11975 h 19050"/>
                <a:gd name="connsiteX43" fmla="*/ 11374 w 19050"/>
                <a:gd name="connsiteY43" fmla="*/ 11731 h 19050"/>
                <a:gd name="connsiteX44" fmla="*/ 12093 w 19050"/>
                <a:gd name="connsiteY44" fmla="*/ 11011 h 19050"/>
                <a:gd name="connsiteX45" fmla="*/ 13014 w 19050"/>
                <a:gd name="connsiteY45" fmla="*/ 10465 h 19050"/>
                <a:gd name="connsiteX46" fmla="*/ 14242 w 19050"/>
                <a:gd name="connsiteY46" fmla="*/ 10082 h 19050"/>
                <a:gd name="connsiteX47" fmla="*/ 15174 w 19050"/>
                <a:gd name="connsiteY47" fmla="*/ 10029 h 19050"/>
                <a:gd name="connsiteX48" fmla="*/ 15206 w 19050"/>
                <a:gd name="connsiteY48" fmla="*/ 10032 h 19050"/>
                <a:gd name="connsiteX49" fmla="*/ 15881 w 19050"/>
                <a:gd name="connsiteY49" fmla="*/ 11250 h 19050"/>
                <a:gd name="connsiteX50" fmla="*/ 16706 w 19050"/>
                <a:gd name="connsiteY50" fmla="*/ 11952 h 19050"/>
                <a:gd name="connsiteX51" fmla="*/ 16735 w 19050"/>
                <a:gd name="connsiteY51" fmla="*/ 11993 h 19050"/>
                <a:gd name="connsiteX52" fmla="*/ 16740 w 19050"/>
                <a:gd name="connsiteY52" fmla="*/ 12076 h 19050"/>
                <a:gd name="connsiteX53" fmla="*/ 16717 w 19050"/>
                <a:gd name="connsiteY53" fmla="*/ 12179 h 19050"/>
                <a:gd name="connsiteX54" fmla="*/ 16231 w 19050"/>
                <a:gd name="connsiteY54" fmla="*/ 13153 h 19050"/>
                <a:gd name="connsiteX55" fmla="*/ 15440 w 19050"/>
                <a:gd name="connsiteY55" fmla="*/ 14054 h 19050"/>
                <a:gd name="connsiteX56" fmla="*/ 14403 w 19050"/>
                <a:gd name="connsiteY56" fmla="*/ 14730 h 19050"/>
                <a:gd name="connsiteX57" fmla="*/ 13621 w 19050"/>
                <a:gd name="connsiteY57" fmla="*/ 14964 h 19050"/>
                <a:gd name="connsiteX58" fmla="*/ 12548 w 19050"/>
                <a:gd name="connsiteY58" fmla="*/ 15021 h 19050"/>
                <a:gd name="connsiteX59" fmla="*/ 11804 w 19050"/>
                <a:gd name="connsiteY59" fmla="*/ 14850 h 19050"/>
                <a:gd name="connsiteX60" fmla="*/ 10744 w 19050"/>
                <a:gd name="connsiteY60" fmla="*/ 14360 h 19050"/>
                <a:gd name="connsiteX61" fmla="*/ 10502 w 19050"/>
                <a:gd name="connsiteY61" fmla="*/ 14144 h 19050"/>
                <a:gd name="connsiteX62" fmla="*/ 10492 w 19050"/>
                <a:gd name="connsiteY62" fmla="*/ 14127 h 19050"/>
                <a:gd name="connsiteX63" fmla="*/ 10433 w 19050"/>
                <a:gd name="connsiteY63" fmla="*/ 13950 h 19050"/>
                <a:gd name="connsiteX64" fmla="*/ 10418 w 19050"/>
                <a:gd name="connsiteY64" fmla="*/ 1367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050" h="19050">
                  <a:moveTo>
                    <a:pt x="8569" y="17079"/>
                  </a:moveTo>
                  <a:cubicBezTo>
                    <a:pt x="8890" y="17300"/>
                    <a:pt x="9230" y="17520"/>
                    <a:pt x="9550" y="17740"/>
                  </a:cubicBezTo>
                  <a:cubicBezTo>
                    <a:pt x="9771" y="17861"/>
                    <a:pt x="9991" y="17981"/>
                    <a:pt x="10212" y="18081"/>
                  </a:cubicBezTo>
                  <a:cubicBezTo>
                    <a:pt x="10557" y="18242"/>
                    <a:pt x="10911" y="18382"/>
                    <a:pt x="11273" y="18502"/>
                  </a:cubicBezTo>
                  <a:cubicBezTo>
                    <a:pt x="11658" y="18646"/>
                    <a:pt x="12065" y="18721"/>
                    <a:pt x="12475" y="18722"/>
                  </a:cubicBezTo>
                  <a:cubicBezTo>
                    <a:pt x="12987" y="18789"/>
                    <a:pt x="13504" y="18796"/>
                    <a:pt x="14018" y="18742"/>
                  </a:cubicBezTo>
                  <a:cubicBezTo>
                    <a:pt x="14854" y="18690"/>
                    <a:pt x="15671" y="18472"/>
                    <a:pt x="16421" y="18101"/>
                  </a:cubicBezTo>
                  <a:cubicBezTo>
                    <a:pt x="17980" y="17372"/>
                    <a:pt x="19285" y="16193"/>
                    <a:pt x="20167" y="14716"/>
                  </a:cubicBezTo>
                  <a:cubicBezTo>
                    <a:pt x="20489" y="14150"/>
                    <a:pt x="20750" y="13552"/>
                    <a:pt x="20949" y="12933"/>
                  </a:cubicBezTo>
                  <a:cubicBezTo>
                    <a:pt x="21025" y="12611"/>
                    <a:pt x="21072" y="12282"/>
                    <a:pt x="21089" y="11952"/>
                  </a:cubicBezTo>
                  <a:cubicBezTo>
                    <a:pt x="21099" y="11484"/>
                    <a:pt x="21038" y="11018"/>
                    <a:pt x="20908" y="10569"/>
                  </a:cubicBezTo>
                  <a:cubicBezTo>
                    <a:pt x="20811" y="10264"/>
                    <a:pt x="20683" y="9969"/>
                    <a:pt x="20527" y="9688"/>
                  </a:cubicBezTo>
                  <a:cubicBezTo>
                    <a:pt x="20389" y="9402"/>
                    <a:pt x="20199" y="9144"/>
                    <a:pt x="19967" y="8927"/>
                  </a:cubicBezTo>
                  <a:cubicBezTo>
                    <a:pt x="19505" y="8421"/>
                    <a:pt x="18937" y="8024"/>
                    <a:pt x="18304" y="7765"/>
                  </a:cubicBezTo>
                  <a:cubicBezTo>
                    <a:pt x="18107" y="7682"/>
                    <a:pt x="17901" y="7622"/>
                    <a:pt x="17690" y="7586"/>
                  </a:cubicBezTo>
                  <a:cubicBezTo>
                    <a:pt x="17528" y="7433"/>
                    <a:pt x="17323" y="7334"/>
                    <a:pt x="17102" y="7304"/>
                  </a:cubicBezTo>
                  <a:cubicBezTo>
                    <a:pt x="16301" y="7244"/>
                    <a:pt x="15499" y="7164"/>
                    <a:pt x="14698" y="7144"/>
                  </a:cubicBezTo>
                  <a:cubicBezTo>
                    <a:pt x="13777" y="7168"/>
                    <a:pt x="12867" y="7358"/>
                    <a:pt x="12014" y="7705"/>
                  </a:cubicBezTo>
                  <a:cubicBezTo>
                    <a:pt x="11653" y="7885"/>
                    <a:pt x="11313" y="8045"/>
                    <a:pt x="10952" y="8226"/>
                  </a:cubicBezTo>
                  <a:cubicBezTo>
                    <a:pt x="10552" y="8452"/>
                    <a:pt x="10181" y="8728"/>
                    <a:pt x="9850" y="9047"/>
                  </a:cubicBezTo>
                  <a:cubicBezTo>
                    <a:pt x="9119" y="9698"/>
                    <a:pt x="8496" y="10462"/>
                    <a:pt x="8007" y="11311"/>
                  </a:cubicBezTo>
                  <a:cubicBezTo>
                    <a:pt x="7576" y="11991"/>
                    <a:pt x="7296" y="12756"/>
                    <a:pt x="7186" y="13554"/>
                  </a:cubicBezTo>
                  <a:cubicBezTo>
                    <a:pt x="7158" y="13709"/>
                    <a:pt x="7143" y="13866"/>
                    <a:pt x="7144" y="14023"/>
                  </a:cubicBezTo>
                  <a:cubicBezTo>
                    <a:pt x="7166" y="14495"/>
                    <a:pt x="7241" y="14962"/>
                    <a:pt x="7366" y="15417"/>
                  </a:cubicBezTo>
                  <a:cubicBezTo>
                    <a:pt x="7493" y="15714"/>
                    <a:pt x="7640" y="16002"/>
                    <a:pt x="7807" y="16278"/>
                  </a:cubicBezTo>
                  <a:cubicBezTo>
                    <a:pt x="8035" y="16569"/>
                    <a:pt x="8290" y="16838"/>
                    <a:pt x="8569" y="17079"/>
                  </a:cubicBezTo>
                  <a:close/>
                  <a:moveTo>
                    <a:pt x="10443" y="14047"/>
                  </a:moveTo>
                  <a:lnTo>
                    <a:pt x="10436" y="13998"/>
                  </a:lnTo>
                  <a:lnTo>
                    <a:pt x="10447" y="14056"/>
                  </a:lnTo>
                  <a:close/>
                  <a:moveTo>
                    <a:pt x="10448" y="14083"/>
                  </a:moveTo>
                  <a:lnTo>
                    <a:pt x="10456" y="14102"/>
                  </a:lnTo>
                  <a:lnTo>
                    <a:pt x="10457" y="14109"/>
                  </a:lnTo>
                  <a:lnTo>
                    <a:pt x="10451" y="14103"/>
                  </a:lnTo>
                  <a:close/>
                  <a:moveTo>
                    <a:pt x="10455" y="14130"/>
                  </a:moveTo>
                  <a:lnTo>
                    <a:pt x="10463" y="14139"/>
                  </a:lnTo>
                  <a:lnTo>
                    <a:pt x="10492" y="14335"/>
                  </a:lnTo>
                  <a:close/>
                  <a:moveTo>
                    <a:pt x="10561" y="13178"/>
                  </a:moveTo>
                  <a:cubicBezTo>
                    <a:pt x="10732" y="12764"/>
                    <a:pt x="10941" y="12366"/>
                    <a:pt x="11184" y="11989"/>
                  </a:cubicBezTo>
                  <a:lnTo>
                    <a:pt x="11013" y="12232"/>
                  </a:lnTo>
                  <a:lnTo>
                    <a:pt x="11188" y="11982"/>
                  </a:lnTo>
                  <a:lnTo>
                    <a:pt x="11192" y="11977"/>
                  </a:lnTo>
                  <a:lnTo>
                    <a:pt x="11191" y="11978"/>
                  </a:lnTo>
                  <a:lnTo>
                    <a:pt x="11193" y="11975"/>
                  </a:lnTo>
                  <a:lnTo>
                    <a:pt x="11374" y="11731"/>
                  </a:lnTo>
                  <a:cubicBezTo>
                    <a:pt x="11587" y="11466"/>
                    <a:pt x="11829" y="11225"/>
                    <a:pt x="12093" y="11011"/>
                  </a:cubicBezTo>
                  <a:cubicBezTo>
                    <a:pt x="12385" y="10804"/>
                    <a:pt x="12693" y="10622"/>
                    <a:pt x="13014" y="10465"/>
                  </a:cubicBezTo>
                  <a:cubicBezTo>
                    <a:pt x="13407" y="10290"/>
                    <a:pt x="13819" y="10162"/>
                    <a:pt x="14242" y="10082"/>
                  </a:cubicBezTo>
                  <a:cubicBezTo>
                    <a:pt x="14551" y="10041"/>
                    <a:pt x="14862" y="10024"/>
                    <a:pt x="15174" y="10029"/>
                  </a:cubicBezTo>
                  <a:lnTo>
                    <a:pt x="15206" y="10032"/>
                  </a:lnTo>
                  <a:cubicBezTo>
                    <a:pt x="15259" y="10512"/>
                    <a:pt x="15502" y="10951"/>
                    <a:pt x="15881" y="11250"/>
                  </a:cubicBezTo>
                  <a:cubicBezTo>
                    <a:pt x="16170" y="11467"/>
                    <a:pt x="16446" y="11701"/>
                    <a:pt x="16706" y="11952"/>
                  </a:cubicBezTo>
                  <a:lnTo>
                    <a:pt x="16735" y="11993"/>
                  </a:lnTo>
                  <a:lnTo>
                    <a:pt x="16740" y="12076"/>
                  </a:lnTo>
                  <a:lnTo>
                    <a:pt x="16717" y="12179"/>
                  </a:lnTo>
                  <a:cubicBezTo>
                    <a:pt x="16580" y="12516"/>
                    <a:pt x="16417" y="12841"/>
                    <a:pt x="16231" y="13153"/>
                  </a:cubicBezTo>
                  <a:cubicBezTo>
                    <a:pt x="15985" y="13469"/>
                    <a:pt x="15721" y="13770"/>
                    <a:pt x="15440" y="14054"/>
                  </a:cubicBezTo>
                  <a:cubicBezTo>
                    <a:pt x="15114" y="14308"/>
                    <a:pt x="14767" y="14535"/>
                    <a:pt x="14403" y="14730"/>
                  </a:cubicBezTo>
                  <a:cubicBezTo>
                    <a:pt x="14150" y="14831"/>
                    <a:pt x="13888" y="14910"/>
                    <a:pt x="13621" y="14964"/>
                  </a:cubicBezTo>
                  <a:cubicBezTo>
                    <a:pt x="13265" y="15008"/>
                    <a:pt x="12906" y="15027"/>
                    <a:pt x="12548" y="15021"/>
                  </a:cubicBezTo>
                  <a:cubicBezTo>
                    <a:pt x="12296" y="14982"/>
                    <a:pt x="12047" y="14925"/>
                    <a:pt x="11804" y="14850"/>
                  </a:cubicBezTo>
                  <a:cubicBezTo>
                    <a:pt x="11436" y="14720"/>
                    <a:pt x="11081" y="14556"/>
                    <a:pt x="10744" y="14360"/>
                  </a:cubicBezTo>
                  <a:lnTo>
                    <a:pt x="10502" y="14144"/>
                  </a:lnTo>
                  <a:lnTo>
                    <a:pt x="10492" y="14127"/>
                  </a:lnTo>
                  <a:lnTo>
                    <a:pt x="10433" y="13950"/>
                  </a:lnTo>
                  <a:cubicBezTo>
                    <a:pt x="10423" y="13858"/>
                    <a:pt x="10418" y="13766"/>
                    <a:pt x="10418" y="13674"/>
                  </a:cubicBezTo>
                  <a:close/>
                </a:path>
              </a:pathLst>
            </a:custGeom>
            <a:grpFill/>
            <a:ln w="9525" cap="flat">
              <a:noFill/>
              <a:prstDash val="solid"/>
              <a:miter/>
            </a:ln>
          </p:spPr>
          <p:txBody>
            <a:bodyPr rtlCol="0" anchor="ctr"/>
            <a:lstStyle/>
            <a:p>
              <a:endParaRPr lang="en-US" noProof="0"/>
            </a:p>
          </p:txBody>
        </p:sp>
        <p:sp>
          <p:nvSpPr>
            <p:cNvPr id="29" name="Freeform: Shape 28">
              <a:extLst>
                <a:ext uri="{FF2B5EF4-FFF2-40B4-BE49-F238E27FC236}">
                  <a16:creationId xmlns:a16="http://schemas.microsoft.com/office/drawing/2014/main" id="{183FB46B-F849-4FB8-81BE-E0E1844BF22A}"/>
                </a:ext>
              </a:extLst>
            </p:cNvPr>
            <p:cNvSpPr/>
            <p:nvPr/>
          </p:nvSpPr>
          <p:spPr>
            <a:xfrm>
              <a:off x="6085656" y="3500485"/>
              <a:ext cx="9525" cy="9525"/>
            </a:xfrm>
            <a:custGeom>
              <a:avLst/>
              <a:gdLst>
                <a:gd name="connsiteX0" fmla="*/ 7153 w 9525"/>
                <a:gd name="connsiteY0" fmla="*/ 7144 h 9525"/>
                <a:gd name="connsiteX1" fmla="*/ 7144 w 9525"/>
                <a:gd name="connsiteY1" fmla="*/ 7144 h 9525"/>
                <a:gd name="connsiteX2" fmla="*/ 7144 w 9525"/>
                <a:gd name="connsiteY2" fmla="*/ 7144 h 9525"/>
                <a:gd name="connsiteX3" fmla="*/ 7153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53" y="7144"/>
                  </a:moveTo>
                  <a:lnTo>
                    <a:pt x="7144" y="7144"/>
                  </a:lnTo>
                  <a:lnTo>
                    <a:pt x="7144" y="7144"/>
                  </a:lnTo>
                  <a:lnTo>
                    <a:pt x="7153" y="7144"/>
                  </a:lnTo>
                  <a:close/>
                </a:path>
              </a:pathLst>
            </a:custGeom>
            <a:grpFill/>
            <a:ln w="9525" cap="flat">
              <a:noFill/>
              <a:prstDash val="solid"/>
              <a:miter/>
            </a:ln>
          </p:spPr>
          <p:txBody>
            <a:bodyPr rtlCol="0" anchor="ctr"/>
            <a:lstStyle/>
            <a:p>
              <a:endParaRPr lang="en-US" noProof="0"/>
            </a:p>
          </p:txBody>
        </p:sp>
        <p:sp>
          <p:nvSpPr>
            <p:cNvPr id="30" name="Freeform: Shape 29">
              <a:extLst>
                <a:ext uri="{FF2B5EF4-FFF2-40B4-BE49-F238E27FC236}">
                  <a16:creationId xmlns:a16="http://schemas.microsoft.com/office/drawing/2014/main" id="{873A5A3B-7BF5-4BB4-9E00-12DEEE2CCAEA}"/>
                </a:ext>
              </a:extLst>
            </p:cNvPr>
            <p:cNvSpPr/>
            <p:nvPr/>
          </p:nvSpPr>
          <p:spPr>
            <a:xfrm>
              <a:off x="6072062" y="3383857"/>
              <a:ext cx="47625" cy="47625"/>
            </a:xfrm>
            <a:custGeom>
              <a:avLst/>
              <a:gdLst>
                <a:gd name="connsiteX0" fmla="*/ 39955 w 47625"/>
                <a:gd name="connsiteY0" fmla="*/ 9804 h 47625"/>
                <a:gd name="connsiteX1" fmla="*/ 38593 w 47625"/>
                <a:gd name="connsiteY1" fmla="*/ 8322 h 47625"/>
                <a:gd name="connsiteX2" fmla="*/ 36549 w 47625"/>
                <a:gd name="connsiteY2" fmla="*/ 7441 h 47625"/>
                <a:gd name="connsiteX3" fmla="*/ 35367 w 47625"/>
                <a:gd name="connsiteY3" fmla="*/ 7340 h 47625"/>
                <a:gd name="connsiteX4" fmla="*/ 34626 w 47625"/>
                <a:gd name="connsiteY4" fmla="*/ 7360 h 47625"/>
                <a:gd name="connsiteX5" fmla="*/ 33304 w 47625"/>
                <a:gd name="connsiteY5" fmla="*/ 7621 h 47625"/>
                <a:gd name="connsiteX6" fmla="*/ 32122 w 47625"/>
                <a:gd name="connsiteY6" fmla="*/ 8122 h 47625"/>
                <a:gd name="connsiteX7" fmla="*/ 31261 w 47625"/>
                <a:gd name="connsiteY7" fmla="*/ 8643 h 47625"/>
                <a:gd name="connsiteX8" fmla="*/ 29518 w 47625"/>
                <a:gd name="connsiteY8" fmla="*/ 9905 h 47625"/>
                <a:gd name="connsiteX9" fmla="*/ 25912 w 47625"/>
                <a:gd name="connsiteY9" fmla="*/ 14172 h 47625"/>
                <a:gd name="connsiteX10" fmla="*/ 24718 w 47625"/>
                <a:gd name="connsiteY10" fmla="*/ 17441 h 47625"/>
                <a:gd name="connsiteX11" fmla="*/ 24641 w 47625"/>
                <a:gd name="connsiteY11" fmla="*/ 17294 h 47625"/>
                <a:gd name="connsiteX12" fmla="*/ 22818 w 47625"/>
                <a:gd name="connsiteY12" fmla="*/ 14649 h 47625"/>
                <a:gd name="connsiteX13" fmla="*/ 18732 w 47625"/>
                <a:gd name="connsiteY13" fmla="*/ 10322 h 47625"/>
                <a:gd name="connsiteX14" fmla="*/ 16529 w 47625"/>
                <a:gd name="connsiteY14" fmla="*/ 8620 h 47625"/>
                <a:gd name="connsiteX15" fmla="*/ 14305 w 47625"/>
                <a:gd name="connsiteY15" fmla="*/ 7438 h 47625"/>
                <a:gd name="connsiteX16" fmla="*/ 12062 w 47625"/>
                <a:gd name="connsiteY16" fmla="*/ 7217 h 47625"/>
                <a:gd name="connsiteX17" fmla="*/ 10239 w 47625"/>
                <a:gd name="connsiteY17" fmla="*/ 8239 h 47625"/>
                <a:gd name="connsiteX18" fmla="*/ 7167 w 47625"/>
                <a:gd name="connsiteY18" fmla="*/ 17340 h 47625"/>
                <a:gd name="connsiteX19" fmla="*/ 7174 w 47625"/>
                <a:gd name="connsiteY19" fmla="*/ 17875 h 47625"/>
                <a:gd name="connsiteX20" fmla="*/ 8296 w 47625"/>
                <a:gd name="connsiteY20" fmla="*/ 23744 h 47625"/>
                <a:gd name="connsiteX21" fmla="*/ 9397 w 47625"/>
                <a:gd name="connsiteY21" fmla="*/ 26709 h 47625"/>
                <a:gd name="connsiteX22" fmla="*/ 10639 w 47625"/>
                <a:gd name="connsiteY22" fmla="*/ 29273 h 47625"/>
                <a:gd name="connsiteX23" fmla="*/ 11901 w 47625"/>
                <a:gd name="connsiteY23" fmla="*/ 31476 h 47625"/>
                <a:gd name="connsiteX24" fmla="*/ 14586 w 47625"/>
                <a:gd name="connsiteY24" fmla="*/ 35263 h 47625"/>
                <a:gd name="connsiteX25" fmla="*/ 17270 w 47625"/>
                <a:gd name="connsiteY25" fmla="*/ 39369 h 47625"/>
                <a:gd name="connsiteX26" fmla="*/ 18472 w 47625"/>
                <a:gd name="connsiteY26" fmla="*/ 41493 h 47625"/>
                <a:gd name="connsiteX27" fmla="*/ 19874 w 47625"/>
                <a:gd name="connsiteY27" fmla="*/ 43896 h 47625"/>
                <a:gd name="connsiteX28" fmla="*/ 21099 w 47625"/>
                <a:gd name="connsiteY28" fmla="*/ 44799 h 47625"/>
                <a:gd name="connsiteX29" fmla="*/ 21726 w 47625"/>
                <a:gd name="connsiteY29" fmla="*/ 45883 h 47625"/>
                <a:gd name="connsiteX30" fmla="*/ 22808 w 47625"/>
                <a:gd name="connsiteY30" fmla="*/ 46444 h 47625"/>
                <a:gd name="connsiteX31" fmla="*/ 24070 w 47625"/>
                <a:gd name="connsiteY31" fmla="*/ 46384 h 47625"/>
                <a:gd name="connsiteX32" fmla="*/ 26093 w 47625"/>
                <a:gd name="connsiteY32" fmla="*/ 44280 h 47625"/>
                <a:gd name="connsiteX33" fmla="*/ 26954 w 47625"/>
                <a:gd name="connsiteY33" fmla="*/ 42638 h 47625"/>
                <a:gd name="connsiteX34" fmla="*/ 29161 w 47625"/>
                <a:gd name="connsiteY34" fmla="*/ 38766 h 47625"/>
                <a:gd name="connsiteX35" fmla="*/ 35508 w 47625"/>
                <a:gd name="connsiteY35" fmla="*/ 30258 h 47625"/>
                <a:gd name="connsiteX36" fmla="*/ 37111 w 47625"/>
                <a:gd name="connsiteY36" fmla="*/ 27714 h 47625"/>
                <a:gd name="connsiteX37" fmla="*/ 38252 w 47625"/>
                <a:gd name="connsiteY37" fmla="*/ 25350 h 47625"/>
                <a:gd name="connsiteX38" fmla="*/ 40215 w 47625"/>
                <a:gd name="connsiteY38" fmla="*/ 20041 h 47625"/>
                <a:gd name="connsiteX39" fmla="*/ 41017 w 47625"/>
                <a:gd name="connsiteY39" fmla="*/ 13190 h 47625"/>
                <a:gd name="connsiteX40" fmla="*/ 40576 w 47625"/>
                <a:gd name="connsiteY40" fmla="*/ 11067 h 47625"/>
                <a:gd name="connsiteX41" fmla="*/ 39955 w 47625"/>
                <a:gd name="connsiteY41" fmla="*/ 9804 h 47625"/>
                <a:gd name="connsiteX42" fmla="*/ 36572 w 47625"/>
                <a:gd name="connsiteY42" fmla="*/ 11779 h 47625"/>
                <a:gd name="connsiteX43" fmla="*/ 36495 w 47625"/>
                <a:gd name="connsiteY43" fmla="*/ 11635 h 47625"/>
                <a:gd name="connsiteX44" fmla="*/ 36502 w 47625"/>
                <a:gd name="connsiteY44" fmla="*/ 11641 h 47625"/>
                <a:gd name="connsiteX45" fmla="*/ 36499 w 47625"/>
                <a:gd name="connsiteY45" fmla="*/ 11635 h 47625"/>
                <a:gd name="connsiteX46" fmla="*/ 36489 w 47625"/>
                <a:gd name="connsiteY46" fmla="*/ 11624 h 47625"/>
                <a:gd name="connsiteX47" fmla="*/ 36429 w 47625"/>
                <a:gd name="connsiteY47" fmla="*/ 11507 h 47625"/>
                <a:gd name="connsiteX48" fmla="*/ 36429 w 47625"/>
                <a:gd name="connsiteY48" fmla="*/ 17777 h 47625"/>
                <a:gd name="connsiteX49" fmla="*/ 35772 w 47625"/>
                <a:gd name="connsiteY49" fmla="*/ 19962 h 47625"/>
                <a:gd name="connsiteX50" fmla="*/ 34125 w 47625"/>
                <a:gd name="connsiteY50" fmla="*/ 23686 h 47625"/>
                <a:gd name="connsiteX51" fmla="*/ 32133 w 47625"/>
                <a:gd name="connsiteY51" fmla="*/ 27076 h 47625"/>
                <a:gd name="connsiteX52" fmla="*/ 28717 w 47625"/>
                <a:gd name="connsiteY52" fmla="*/ 31358 h 47625"/>
                <a:gd name="connsiteX53" fmla="*/ 25211 w 47625"/>
                <a:gd name="connsiteY53" fmla="*/ 35786 h 47625"/>
                <a:gd name="connsiteX54" fmla="*/ 22964 w 47625"/>
                <a:gd name="connsiteY54" fmla="*/ 39452 h 47625"/>
                <a:gd name="connsiteX55" fmla="*/ 18552 w 47625"/>
                <a:gd name="connsiteY55" fmla="*/ 32657 h 47625"/>
                <a:gd name="connsiteX56" fmla="*/ 15707 w 47625"/>
                <a:gd name="connsiteY56" fmla="*/ 28971 h 47625"/>
                <a:gd name="connsiteX57" fmla="*/ 13254 w 47625"/>
                <a:gd name="connsiteY57" fmla="*/ 24788 h 47625"/>
                <a:gd name="connsiteX58" fmla="*/ 12542 w 47625"/>
                <a:gd name="connsiteY58" fmla="*/ 23082 h 47625"/>
                <a:gd name="connsiteX59" fmla="*/ 11421 w 47625"/>
                <a:gd name="connsiteY59" fmla="*/ 19216 h 47625"/>
                <a:gd name="connsiteX60" fmla="*/ 11218 w 47625"/>
                <a:gd name="connsiteY60" fmla="*/ 15695 h 47625"/>
                <a:gd name="connsiteX61" fmla="*/ 11696 w 47625"/>
                <a:gd name="connsiteY61" fmla="*/ 13310 h 47625"/>
                <a:gd name="connsiteX62" fmla="*/ 12622 w 47625"/>
                <a:gd name="connsiteY62" fmla="*/ 11480 h 47625"/>
                <a:gd name="connsiteX63" fmla="*/ 12931 w 47625"/>
                <a:gd name="connsiteY63" fmla="*/ 11115 h 47625"/>
                <a:gd name="connsiteX64" fmla="*/ 12999 w 47625"/>
                <a:gd name="connsiteY64" fmla="*/ 11131 h 47625"/>
                <a:gd name="connsiteX65" fmla="*/ 14437 w 47625"/>
                <a:gd name="connsiteY65" fmla="*/ 11921 h 47625"/>
                <a:gd name="connsiteX66" fmla="*/ 19217 w 47625"/>
                <a:gd name="connsiteY66" fmla="*/ 16395 h 47625"/>
                <a:gd name="connsiteX67" fmla="*/ 20956 w 47625"/>
                <a:gd name="connsiteY67" fmla="*/ 18735 h 47625"/>
                <a:gd name="connsiteX68" fmla="*/ 22638 w 47625"/>
                <a:gd name="connsiteY68" fmla="*/ 21860 h 47625"/>
                <a:gd name="connsiteX69" fmla="*/ 24764 w 47625"/>
                <a:gd name="connsiteY69" fmla="*/ 22640 h 47625"/>
                <a:gd name="connsiteX70" fmla="*/ 25131 w 47625"/>
                <a:gd name="connsiteY70" fmla="*/ 22804 h 47625"/>
                <a:gd name="connsiteX71" fmla="*/ 27215 w 47625"/>
                <a:gd name="connsiteY71" fmla="*/ 21462 h 47625"/>
                <a:gd name="connsiteX72" fmla="*/ 28557 w 47625"/>
                <a:gd name="connsiteY72" fmla="*/ 16937 h 47625"/>
                <a:gd name="connsiteX73" fmla="*/ 29576 w 47625"/>
                <a:gd name="connsiteY73" fmla="*/ 14991 h 47625"/>
                <a:gd name="connsiteX74" fmla="*/ 31250 w 47625"/>
                <a:gd name="connsiteY74" fmla="*/ 13176 h 47625"/>
                <a:gd name="connsiteX75" fmla="*/ 33964 w 47625"/>
                <a:gd name="connsiteY75" fmla="*/ 11357 h 47625"/>
                <a:gd name="connsiteX76" fmla="*/ 34358 w 47625"/>
                <a:gd name="connsiteY76" fmla="*/ 11213 h 47625"/>
                <a:gd name="connsiteX77" fmla="*/ 35397 w 47625"/>
                <a:gd name="connsiteY77" fmla="*/ 11116 h 47625"/>
                <a:gd name="connsiteX78" fmla="*/ 35902 w 47625"/>
                <a:gd name="connsiteY78" fmla="*/ 11221 h 47625"/>
                <a:gd name="connsiteX79" fmla="*/ 36193 w 47625"/>
                <a:gd name="connsiteY79" fmla="*/ 11367 h 47625"/>
                <a:gd name="connsiteX80" fmla="*/ 36358 w 47625"/>
                <a:gd name="connsiteY80" fmla="*/ 11513 h 47625"/>
                <a:gd name="connsiteX81" fmla="*/ 36635 w 47625"/>
                <a:gd name="connsiteY81" fmla="*/ 11916 h 47625"/>
                <a:gd name="connsiteX82" fmla="*/ 36874 w 47625"/>
                <a:gd name="connsiteY82" fmla="*/ 12599 h 47625"/>
                <a:gd name="connsiteX83" fmla="*/ 36967 w 47625"/>
                <a:gd name="connsiteY83" fmla="*/ 14811 h 47625"/>
                <a:gd name="connsiteX84" fmla="*/ 36429 w 47625"/>
                <a:gd name="connsiteY84" fmla="*/ 1777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7625" h="47625">
                  <a:moveTo>
                    <a:pt x="39955" y="9804"/>
                  </a:moveTo>
                  <a:cubicBezTo>
                    <a:pt x="39610" y="9220"/>
                    <a:pt x="39146" y="8714"/>
                    <a:pt x="38593" y="8322"/>
                  </a:cubicBezTo>
                  <a:cubicBezTo>
                    <a:pt x="37981" y="7888"/>
                    <a:pt x="37285" y="7587"/>
                    <a:pt x="36549" y="7441"/>
                  </a:cubicBezTo>
                  <a:cubicBezTo>
                    <a:pt x="36168" y="7401"/>
                    <a:pt x="35768" y="7360"/>
                    <a:pt x="35367" y="7340"/>
                  </a:cubicBezTo>
                  <a:cubicBezTo>
                    <a:pt x="35127" y="7340"/>
                    <a:pt x="34867" y="7360"/>
                    <a:pt x="34626" y="7360"/>
                  </a:cubicBezTo>
                  <a:cubicBezTo>
                    <a:pt x="34186" y="7441"/>
                    <a:pt x="33745" y="7521"/>
                    <a:pt x="33304" y="7621"/>
                  </a:cubicBezTo>
                  <a:cubicBezTo>
                    <a:pt x="32898" y="7758"/>
                    <a:pt x="32503" y="7926"/>
                    <a:pt x="32122" y="8122"/>
                  </a:cubicBezTo>
                  <a:cubicBezTo>
                    <a:pt x="31826" y="8279"/>
                    <a:pt x="31538" y="8453"/>
                    <a:pt x="31261" y="8643"/>
                  </a:cubicBezTo>
                  <a:cubicBezTo>
                    <a:pt x="30660" y="9043"/>
                    <a:pt x="30079" y="9464"/>
                    <a:pt x="29518" y="9905"/>
                  </a:cubicBezTo>
                  <a:cubicBezTo>
                    <a:pt x="28045" y="11075"/>
                    <a:pt x="26820" y="12525"/>
                    <a:pt x="25912" y="14172"/>
                  </a:cubicBezTo>
                  <a:cubicBezTo>
                    <a:pt x="25400" y="15216"/>
                    <a:pt x="24999" y="16312"/>
                    <a:pt x="24718" y="17441"/>
                  </a:cubicBezTo>
                  <a:lnTo>
                    <a:pt x="24641" y="17294"/>
                  </a:lnTo>
                  <a:cubicBezTo>
                    <a:pt x="24106" y="16365"/>
                    <a:pt x="23496" y="15480"/>
                    <a:pt x="22818" y="14649"/>
                  </a:cubicBezTo>
                  <a:cubicBezTo>
                    <a:pt x="21588" y="13088"/>
                    <a:pt x="20220" y="11640"/>
                    <a:pt x="18732" y="10322"/>
                  </a:cubicBezTo>
                  <a:cubicBezTo>
                    <a:pt x="18043" y="9699"/>
                    <a:pt x="17306" y="9129"/>
                    <a:pt x="16529" y="8620"/>
                  </a:cubicBezTo>
                  <a:cubicBezTo>
                    <a:pt x="15851" y="8117"/>
                    <a:pt x="15101" y="7719"/>
                    <a:pt x="14305" y="7438"/>
                  </a:cubicBezTo>
                  <a:cubicBezTo>
                    <a:pt x="13595" y="7146"/>
                    <a:pt x="12815" y="7069"/>
                    <a:pt x="12062" y="7217"/>
                  </a:cubicBezTo>
                  <a:cubicBezTo>
                    <a:pt x="11366" y="7371"/>
                    <a:pt x="10732" y="7726"/>
                    <a:pt x="10239" y="8239"/>
                  </a:cubicBezTo>
                  <a:cubicBezTo>
                    <a:pt x="8067" y="10756"/>
                    <a:pt x="6965" y="14022"/>
                    <a:pt x="7167" y="17340"/>
                  </a:cubicBezTo>
                  <a:lnTo>
                    <a:pt x="7174" y="17875"/>
                  </a:lnTo>
                  <a:cubicBezTo>
                    <a:pt x="7286" y="19872"/>
                    <a:pt x="7663" y="21846"/>
                    <a:pt x="8296" y="23744"/>
                  </a:cubicBezTo>
                  <a:cubicBezTo>
                    <a:pt x="8594" y="24756"/>
                    <a:pt x="8962" y="25747"/>
                    <a:pt x="9397" y="26709"/>
                  </a:cubicBezTo>
                  <a:cubicBezTo>
                    <a:pt x="9798" y="27570"/>
                    <a:pt x="10178" y="28432"/>
                    <a:pt x="10639" y="29273"/>
                  </a:cubicBezTo>
                  <a:cubicBezTo>
                    <a:pt x="11040" y="30014"/>
                    <a:pt x="11461" y="30735"/>
                    <a:pt x="11901" y="31476"/>
                  </a:cubicBezTo>
                  <a:cubicBezTo>
                    <a:pt x="12732" y="32783"/>
                    <a:pt x="13628" y="34046"/>
                    <a:pt x="14586" y="35263"/>
                  </a:cubicBezTo>
                  <a:cubicBezTo>
                    <a:pt x="15566" y="36574"/>
                    <a:pt x="16462" y="37945"/>
                    <a:pt x="17270" y="39369"/>
                  </a:cubicBezTo>
                  <a:cubicBezTo>
                    <a:pt x="17671" y="40070"/>
                    <a:pt x="18071" y="40771"/>
                    <a:pt x="18472" y="41493"/>
                  </a:cubicBezTo>
                  <a:cubicBezTo>
                    <a:pt x="18893" y="42320"/>
                    <a:pt x="19361" y="43123"/>
                    <a:pt x="19874" y="43896"/>
                  </a:cubicBezTo>
                  <a:cubicBezTo>
                    <a:pt x="20179" y="44317"/>
                    <a:pt x="20607" y="44632"/>
                    <a:pt x="21099" y="44799"/>
                  </a:cubicBezTo>
                  <a:cubicBezTo>
                    <a:pt x="21202" y="45212"/>
                    <a:pt x="21419" y="45588"/>
                    <a:pt x="21726" y="45883"/>
                  </a:cubicBezTo>
                  <a:cubicBezTo>
                    <a:pt x="22036" y="46154"/>
                    <a:pt x="22407" y="46347"/>
                    <a:pt x="22808" y="46444"/>
                  </a:cubicBezTo>
                  <a:cubicBezTo>
                    <a:pt x="23227" y="46524"/>
                    <a:pt x="23660" y="46503"/>
                    <a:pt x="24070" y="46384"/>
                  </a:cubicBezTo>
                  <a:cubicBezTo>
                    <a:pt x="25111" y="46163"/>
                    <a:pt x="25652" y="45141"/>
                    <a:pt x="26093" y="44280"/>
                  </a:cubicBezTo>
                  <a:cubicBezTo>
                    <a:pt x="26373" y="43719"/>
                    <a:pt x="26654" y="43178"/>
                    <a:pt x="26954" y="42638"/>
                  </a:cubicBezTo>
                  <a:cubicBezTo>
                    <a:pt x="27643" y="41314"/>
                    <a:pt x="28350" y="40023"/>
                    <a:pt x="29161" y="38766"/>
                  </a:cubicBezTo>
                  <a:cubicBezTo>
                    <a:pt x="31200" y="35858"/>
                    <a:pt x="33538" y="33193"/>
                    <a:pt x="35508" y="30258"/>
                  </a:cubicBezTo>
                  <a:cubicBezTo>
                    <a:pt x="36069" y="29416"/>
                    <a:pt x="36630" y="28595"/>
                    <a:pt x="37111" y="27714"/>
                  </a:cubicBezTo>
                  <a:cubicBezTo>
                    <a:pt x="37531" y="26933"/>
                    <a:pt x="37892" y="26151"/>
                    <a:pt x="38252" y="25350"/>
                  </a:cubicBezTo>
                  <a:cubicBezTo>
                    <a:pt x="39028" y="23627"/>
                    <a:pt x="39684" y="21854"/>
                    <a:pt x="40215" y="20041"/>
                  </a:cubicBezTo>
                  <a:cubicBezTo>
                    <a:pt x="40900" y="17826"/>
                    <a:pt x="41172" y="15504"/>
                    <a:pt x="41017" y="13190"/>
                  </a:cubicBezTo>
                  <a:cubicBezTo>
                    <a:pt x="40941" y="12469"/>
                    <a:pt x="40794" y="11758"/>
                    <a:pt x="40576" y="11067"/>
                  </a:cubicBezTo>
                  <a:cubicBezTo>
                    <a:pt x="40375" y="10646"/>
                    <a:pt x="40155" y="10225"/>
                    <a:pt x="39955" y="9804"/>
                  </a:cubicBezTo>
                  <a:close/>
                  <a:moveTo>
                    <a:pt x="36572" y="11779"/>
                  </a:moveTo>
                  <a:lnTo>
                    <a:pt x="36495" y="11635"/>
                  </a:lnTo>
                  <a:lnTo>
                    <a:pt x="36502" y="11641"/>
                  </a:lnTo>
                  <a:close/>
                  <a:moveTo>
                    <a:pt x="36499" y="11635"/>
                  </a:moveTo>
                  <a:lnTo>
                    <a:pt x="36489" y="11624"/>
                  </a:lnTo>
                  <a:lnTo>
                    <a:pt x="36429" y="11507"/>
                  </a:lnTo>
                  <a:close/>
                  <a:moveTo>
                    <a:pt x="36429" y="17777"/>
                  </a:moveTo>
                  <a:cubicBezTo>
                    <a:pt x="36241" y="18528"/>
                    <a:pt x="36010" y="19236"/>
                    <a:pt x="35772" y="19962"/>
                  </a:cubicBezTo>
                  <a:cubicBezTo>
                    <a:pt x="35268" y="21234"/>
                    <a:pt x="34743" y="22470"/>
                    <a:pt x="34125" y="23686"/>
                  </a:cubicBezTo>
                  <a:cubicBezTo>
                    <a:pt x="33537" y="24859"/>
                    <a:pt x="32872" y="25992"/>
                    <a:pt x="32133" y="27076"/>
                  </a:cubicBezTo>
                  <a:cubicBezTo>
                    <a:pt x="31063" y="28555"/>
                    <a:pt x="29924" y="29983"/>
                    <a:pt x="28717" y="31358"/>
                  </a:cubicBezTo>
                  <a:cubicBezTo>
                    <a:pt x="27495" y="32801"/>
                    <a:pt x="26293" y="34243"/>
                    <a:pt x="25211" y="35786"/>
                  </a:cubicBezTo>
                  <a:cubicBezTo>
                    <a:pt x="24392" y="36963"/>
                    <a:pt x="23642" y="38188"/>
                    <a:pt x="22964" y="39452"/>
                  </a:cubicBezTo>
                  <a:cubicBezTo>
                    <a:pt x="21679" y="37071"/>
                    <a:pt x="20204" y="34799"/>
                    <a:pt x="18552" y="32657"/>
                  </a:cubicBezTo>
                  <a:cubicBezTo>
                    <a:pt x="17570" y="31456"/>
                    <a:pt x="16629" y="30234"/>
                    <a:pt x="15707" y="28971"/>
                  </a:cubicBezTo>
                  <a:cubicBezTo>
                    <a:pt x="14773" y="27648"/>
                    <a:pt x="13953" y="26249"/>
                    <a:pt x="13254" y="24788"/>
                  </a:cubicBezTo>
                  <a:cubicBezTo>
                    <a:pt x="13012" y="24224"/>
                    <a:pt x="12786" y="23644"/>
                    <a:pt x="12542" y="23082"/>
                  </a:cubicBezTo>
                  <a:cubicBezTo>
                    <a:pt x="12058" y="21828"/>
                    <a:pt x="11683" y="20534"/>
                    <a:pt x="11421" y="19216"/>
                  </a:cubicBezTo>
                  <a:cubicBezTo>
                    <a:pt x="11240" y="18052"/>
                    <a:pt x="11172" y="16872"/>
                    <a:pt x="11218" y="15695"/>
                  </a:cubicBezTo>
                  <a:cubicBezTo>
                    <a:pt x="11315" y="14889"/>
                    <a:pt x="11476" y="14091"/>
                    <a:pt x="11696" y="13310"/>
                  </a:cubicBezTo>
                  <a:cubicBezTo>
                    <a:pt x="11956" y="12676"/>
                    <a:pt x="12265" y="12064"/>
                    <a:pt x="12622" y="11480"/>
                  </a:cubicBezTo>
                  <a:cubicBezTo>
                    <a:pt x="12719" y="11353"/>
                    <a:pt x="12822" y="11231"/>
                    <a:pt x="12931" y="11115"/>
                  </a:cubicBezTo>
                  <a:lnTo>
                    <a:pt x="12999" y="11131"/>
                  </a:lnTo>
                  <a:cubicBezTo>
                    <a:pt x="13494" y="11378"/>
                    <a:pt x="13962" y="11627"/>
                    <a:pt x="14437" y="11921"/>
                  </a:cubicBezTo>
                  <a:cubicBezTo>
                    <a:pt x="16191" y="13231"/>
                    <a:pt x="17794" y="14732"/>
                    <a:pt x="19217" y="16395"/>
                  </a:cubicBezTo>
                  <a:cubicBezTo>
                    <a:pt x="19830" y="17146"/>
                    <a:pt x="20410" y="17915"/>
                    <a:pt x="20956" y="18735"/>
                  </a:cubicBezTo>
                  <a:cubicBezTo>
                    <a:pt x="21580" y="19741"/>
                    <a:pt x="22141" y="20785"/>
                    <a:pt x="22638" y="21860"/>
                  </a:cubicBezTo>
                  <a:cubicBezTo>
                    <a:pt x="23092" y="22567"/>
                    <a:pt x="23961" y="22885"/>
                    <a:pt x="24764" y="22640"/>
                  </a:cubicBezTo>
                  <a:cubicBezTo>
                    <a:pt x="24879" y="22709"/>
                    <a:pt x="25003" y="22764"/>
                    <a:pt x="25131" y="22804"/>
                  </a:cubicBezTo>
                  <a:cubicBezTo>
                    <a:pt x="26075" y="22999"/>
                    <a:pt x="27002" y="22403"/>
                    <a:pt x="27215" y="21462"/>
                  </a:cubicBezTo>
                  <a:cubicBezTo>
                    <a:pt x="27628" y="19942"/>
                    <a:pt x="28059" y="18439"/>
                    <a:pt x="28557" y="16937"/>
                  </a:cubicBezTo>
                  <a:cubicBezTo>
                    <a:pt x="28842" y="16261"/>
                    <a:pt x="29183" y="15610"/>
                    <a:pt x="29576" y="14991"/>
                  </a:cubicBezTo>
                  <a:cubicBezTo>
                    <a:pt x="30090" y="14347"/>
                    <a:pt x="30650" y="13741"/>
                    <a:pt x="31250" y="13176"/>
                  </a:cubicBezTo>
                  <a:cubicBezTo>
                    <a:pt x="32102" y="12495"/>
                    <a:pt x="33010" y="11886"/>
                    <a:pt x="33964" y="11357"/>
                  </a:cubicBezTo>
                  <a:lnTo>
                    <a:pt x="34358" y="11213"/>
                  </a:lnTo>
                  <a:cubicBezTo>
                    <a:pt x="34700" y="11145"/>
                    <a:pt x="35048" y="11113"/>
                    <a:pt x="35397" y="11116"/>
                  </a:cubicBezTo>
                  <a:cubicBezTo>
                    <a:pt x="35568" y="11139"/>
                    <a:pt x="35737" y="11175"/>
                    <a:pt x="35902" y="11221"/>
                  </a:cubicBezTo>
                  <a:lnTo>
                    <a:pt x="36193" y="11367"/>
                  </a:lnTo>
                  <a:lnTo>
                    <a:pt x="36358" y="11513"/>
                  </a:lnTo>
                  <a:lnTo>
                    <a:pt x="36635" y="11916"/>
                  </a:lnTo>
                  <a:cubicBezTo>
                    <a:pt x="36733" y="12137"/>
                    <a:pt x="36812" y="12365"/>
                    <a:pt x="36874" y="12599"/>
                  </a:cubicBezTo>
                  <a:cubicBezTo>
                    <a:pt x="36972" y="13332"/>
                    <a:pt x="37004" y="14072"/>
                    <a:pt x="36967" y="14811"/>
                  </a:cubicBezTo>
                  <a:cubicBezTo>
                    <a:pt x="36860" y="15812"/>
                    <a:pt x="36680" y="16803"/>
                    <a:pt x="36429" y="17778"/>
                  </a:cubicBezTo>
                  <a:close/>
                </a:path>
              </a:pathLst>
            </a:custGeom>
            <a:grpFill/>
            <a:ln w="9525" cap="flat">
              <a:noFill/>
              <a:prstDash val="solid"/>
              <a:miter/>
            </a:ln>
          </p:spPr>
          <p:txBody>
            <a:bodyPr rtlCol="0" anchor="ctr"/>
            <a:lstStyle/>
            <a:p>
              <a:endParaRPr lang="en-US" noProof="0"/>
            </a:p>
          </p:txBody>
        </p:sp>
      </p:grpSp>
    </p:spTree>
    <p:extLst>
      <p:ext uri="{BB962C8B-B14F-4D97-AF65-F5344CB8AC3E}">
        <p14:creationId xmlns:p14="http://schemas.microsoft.com/office/powerpoint/2010/main" val="558371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2286228" y="1285848"/>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1621499" y="228547"/>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21464218">
              <a:off x="1680134" y="141382"/>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
        <p:nvSpPr>
          <p:cNvPr id="43" name="Freeform: Shape 42">
            <a:extLst>
              <a:ext uri="{FF2B5EF4-FFF2-40B4-BE49-F238E27FC236}">
                <a16:creationId xmlns:a16="http://schemas.microsoft.com/office/drawing/2014/main" id="{9FC52164-3119-4936-8EB9-EEA27355777D}"/>
              </a:ext>
            </a:extLst>
          </p:cNvPr>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5981735" y="1485251"/>
            <a:ext cx="3456349" cy="1870156"/>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699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3"/>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C4E00C1B-A23A-4EEE-A286-327847E4C178}"/>
              </a:ext>
            </a:extLst>
          </p:cNvPr>
          <p:cNvGrpSpPr/>
          <p:nvPr userDrawn="1"/>
        </p:nvGrpSpPr>
        <p:grpSpPr>
          <a:xfrm>
            <a:off x="5547008" y="1627398"/>
            <a:ext cx="1191961" cy="5259889"/>
            <a:chOff x="5448080" y="1627398"/>
            <a:chExt cx="1191961" cy="5259889"/>
          </a:xfrm>
        </p:grpSpPr>
        <p:sp>
          <p:nvSpPr>
            <p:cNvPr id="29" name="Arrow: Down 28">
              <a:extLst>
                <a:ext uri="{FF2B5EF4-FFF2-40B4-BE49-F238E27FC236}">
                  <a16:creationId xmlns:a16="http://schemas.microsoft.com/office/drawing/2014/main" id="{39E16B14-83E4-444A-A32C-29FE0CC3C4E7}"/>
                </a:ext>
              </a:extLst>
            </p:cNvPr>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Freeform: Shape 29">
              <a:extLst>
                <a:ext uri="{FF2B5EF4-FFF2-40B4-BE49-F238E27FC236}">
                  <a16:creationId xmlns:a16="http://schemas.microsoft.com/office/drawing/2014/main" id="{E95BD2D9-8D1C-4CE5-AD8C-06218724DBF0}"/>
                </a:ext>
              </a:extLst>
            </p:cNvPr>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nvGrpSpPr>
            <p:cNvPr id="54" name="Group 53">
              <a:extLst>
                <a:ext uri="{FF2B5EF4-FFF2-40B4-BE49-F238E27FC236}">
                  <a16:creationId xmlns:a16="http://schemas.microsoft.com/office/drawing/2014/main" id="{20E4CD2A-DB3D-4F10-9C0A-300A35316585}"/>
                </a:ext>
              </a:extLst>
            </p:cNvPr>
            <p:cNvGrpSpPr/>
            <p:nvPr userDrawn="1"/>
          </p:nvGrpSpPr>
          <p:grpSpPr>
            <a:xfrm>
              <a:off x="5448080" y="1988774"/>
              <a:ext cx="894144" cy="4898513"/>
              <a:chOff x="5448080" y="1988774"/>
              <a:chExt cx="894144" cy="4898513"/>
            </a:xfrm>
          </p:grpSpPr>
          <p:sp>
            <p:nvSpPr>
              <p:cNvPr id="53" name="Freeform: Shape 52">
                <a:extLst>
                  <a:ext uri="{FF2B5EF4-FFF2-40B4-BE49-F238E27FC236}">
                    <a16:creationId xmlns:a16="http://schemas.microsoft.com/office/drawing/2014/main" id="{AF1CFB73-03BC-4A12-AF84-EB2C2F78F47D}"/>
                  </a:ext>
                </a:extLst>
              </p:cNvPr>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2" name="Freeform: Shape 51">
                <a:extLst>
                  <a:ext uri="{FF2B5EF4-FFF2-40B4-BE49-F238E27FC236}">
                    <a16:creationId xmlns:a16="http://schemas.microsoft.com/office/drawing/2014/main" id="{D6458B7A-A930-43C8-AF63-3DC8C3BB6AC3}"/>
                  </a:ext>
                </a:extLst>
              </p:cNvPr>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1" name="Freeform: Shape 50">
                <a:extLst>
                  <a:ext uri="{FF2B5EF4-FFF2-40B4-BE49-F238E27FC236}">
                    <a16:creationId xmlns:a16="http://schemas.microsoft.com/office/drawing/2014/main" id="{343A5BD8-E585-43CF-BEE4-9DC5BF633C0F}"/>
                  </a:ext>
                </a:extLst>
              </p:cNvPr>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0" name="Freeform: Shape 49">
                <a:extLst>
                  <a:ext uri="{FF2B5EF4-FFF2-40B4-BE49-F238E27FC236}">
                    <a16:creationId xmlns:a16="http://schemas.microsoft.com/office/drawing/2014/main" id="{ED60379A-B22B-4D81-9CC0-12C7D380883B}"/>
                  </a:ext>
                </a:extLst>
              </p:cNvPr>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grpSp>
      </p:grpSp>
      <p:grpSp>
        <p:nvGrpSpPr>
          <p:cNvPr id="19" name="Group 18">
            <a:extLst>
              <a:ext uri="{FF2B5EF4-FFF2-40B4-BE49-F238E27FC236}">
                <a16:creationId xmlns:a16="http://schemas.microsoft.com/office/drawing/2014/main" id="{5FBDFCE9-EC4C-43CD-B6B5-30548F1162BA}"/>
              </a:ext>
            </a:extLst>
          </p:cNvPr>
          <p:cNvGrpSpPr/>
          <p:nvPr userDrawn="1"/>
        </p:nvGrpSpPr>
        <p:grpSpPr>
          <a:xfrm rot="287358">
            <a:off x="643630" y="444441"/>
            <a:ext cx="4501664" cy="5969116"/>
            <a:chOff x="1596328" y="568502"/>
            <a:chExt cx="4501664" cy="5969116"/>
          </a:xfrm>
        </p:grpSpPr>
        <p:sp>
          <p:nvSpPr>
            <p:cNvPr id="20" name="Rectangle: Rounded Corners 19">
              <a:extLst>
                <a:ext uri="{FF2B5EF4-FFF2-40B4-BE49-F238E27FC236}">
                  <a16:creationId xmlns:a16="http://schemas.microsoft.com/office/drawing/2014/main" id="{54D3D538-9678-4C9A-AB21-FBC7F0FDBAE6}"/>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8A709E7A-3511-4C36-A9A3-811497ECC22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a:extLst>
                <a:ext uri="{FF2B5EF4-FFF2-40B4-BE49-F238E27FC236}">
                  <a16:creationId xmlns:a16="http://schemas.microsoft.com/office/drawing/2014/main" id="{7A1DD063-6E0E-405E-93C1-7607DC8881E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74C10E4C-02E5-4347-A409-D8CDBF70F41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Rounded Corners 23">
              <a:extLst>
                <a:ext uri="{FF2B5EF4-FFF2-40B4-BE49-F238E27FC236}">
                  <a16:creationId xmlns:a16="http://schemas.microsoft.com/office/drawing/2014/main" id="{8F9D7E4C-1B6B-4818-89E2-9D5B1A9733A2}"/>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78BBD740-EB72-4C01-A598-6B953CC14C1E}"/>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Freeform: Shape 25">
              <a:extLst>
                <a:ext uri="{FF2B5EF4-FFF2-40B4-BE49-F238E27FC236}">
                  <a16:creationId xmlns:a16="http://schemas.microsoft.com/office/drawing/2014/main" id="{012937C5-21D4-4D4C-998F-795A4A7ADE29}"/>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7" name="Straight Connector 26">
              <a:extLst>
                <a:ext uri="{FF2B5EF4-FFF2-40B4-BE49-F238E27FC236}">
                  <a16:creationId xmlns:a16="http://schemas.microsoft.com/office/drawing/2014/main" id="{68E2CC12-AEDC-4DF3-B69A-B63822CEE09D}"/>
                </a:ext>
              </a:extLst>
            </p:cNvPr>
            <p:cNvCxnSpPr>
              <a:cxnSpLocks/>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487E03C-DE68-4CE8-A7F1-B9DD28846BC8}"/>
              </a:ext>
            </a:extLst>
          </p:cNvPr>
          <p:cNvSpPr>
            <a:spLocks noGrp="1"/>
          </p:cNvSpPr>
          <p:nvPr userDrawn="1">
            <p:ph type="ctrTitle"/>
          </p:nvPr>
        </p:nvSpPr>
        <p:spPr>
          <a:xfrm>
            <a:off x="7172655" y="2235200"/>
            <a:ext cx="4423415" cy="2387600"/>
          </a:xfrm>
        </p:spPr>
        <p:txBody>
          <a:bodyPr anchor="b"/>
          <a:lstStyle>
            <a:lvl1pPr algn="l">
              <a:lnSpc>
                <a:spcPts val="6000"/>
              </a:lnSpc>
              <a:defRPr sz="6000">
                <a:effectLst>
                  <a:outerShdw dist="50800" dir="2700000" algn="tl" rotWithShape="0">
                    <a:schemeClr val="accent1"/>
                  </a:outerShdw>
                </a:effectLst>
              </a:defRPr>
            </a:lvl1pPr>
          </a:lstStyle>
          <a:p>
            <a:r>
              <a:rPr lang="en-US" noProof="0"/>
              <a:t>Click to edit Master title style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7172656" y="4714875"/>
            <a:ext cx="3742590"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a:extLst>
              <a:ext uri="{FF2B5EF4-FFF2-40B4-BE49-F238E27FC236}">
                <a16:creationId xmlns:a16="http://schemas.microsoft.com/office/drawing/2014/main" id="{A4D3C13C-FA44-4DB1-9AEA-04A430EA0FFC}"/>
              </a:ext>
            </a:extLst>
          </p:cNvPr>
          <p:cNvSpPr>
            <a:spLocks noGrp="1"/>
          </p:cNvSpPr>
          <p:nvPr userDrawn="1">
            <p:ph type="ftr" sz="quarter" idx="10"/>
          </p:nvPr>
        </p:nvSpPr>
        <p:spPr>
          <a:xfrm>
            <a:off x="360000" y="6356350"/>
            <a:ext cx="4114800" cy="365125"/>
          </a:xfrm>
        </p:spPr>
        <p:txBody>
          <a:bodyPr/>
          <a:lstStyle>
            <a:lvl1pPr>
              <a:defRPr>
                <a:solidFill>
                  <a:schemeClr val="tx1"/>
                </a:solidFill>
              </a:defRPr>
            </a:lvl1pPr>
          </a:lstStyle>
          <a:p>
            <a:r>
              <a:rPr lang="en-US" noProof="0"/>
              <a:t>Add a footer</a:t>
            </a:r>
          </a:p>
        </p:txBody>
      </p:sp>
      <p:sp>
        <p:nvSpPr>
          <p:cNvPr id="4" name="Slide Number Placeholder 3">
            <a:extLst>
              <a:ext uri="{FF2B5EF4-FFF2-40B4-BE49-F238E27FC236}">
                <a16:creationId xmlns:a16="http://schemas.microsoft.com/office/drawing/2014/main" id="{DDD86DBD-75F5-41AC-889A-77BF2EFCE979}"/>
              </a:ext>
            </a:extLst>
          </p:cNvPr>
          <p:cNvSpPr>
            <a:spLocks noGrp="1"/>
          </p:cNvSpPr>
          <p:nvPr userDrawn="1">
            <p:ph type="sldNum" sz="quarter" idx="13"/>
          </p:nvPr>
        </p:nvSpPr>
        <p:spPr>
          <a:solidFill>
            <a:schemeClr val="accent2"/>
          </a:solidFill>
        </p:spPr>
        <p:txBody>
          <a:bodyPr/>
          <a:lstStyle>
            <a:lvl1pPr>
              <a:defRPr>
                <a:solidFill>
                  <a:schemeClr val="tx1"/>
                </a:solidFill>
              </a:defRPr>
            </a:lvl1pPr>
          </a:lstStyle>
          <a:p>
            <a:r>
              <a:rPr lang="en-US" noProof="0"/>
              <a:t>p </a:t>
            </a:r>
            <a:fld id="{058DB212-BFA2-403F-85EF-DFD3FF6D973A}" type="slidenum">
              <a:rPr lang="en-US" b="0" noProof="0" smtClean="0"/>
              <a:pPr/>
              <a:t>‹#›</a:t>
            </a:fld>
            <a:endParaRPr lang="en-US" b="0" noProof="0"/>
          </a:p>
        </p:txBody>
      </p:sp>
      <p:grpSp>
        <p:nvGrpSpPr>
          <p:cNvPr id="28" name="Group 27">
            <a:extLst>
              <a:ext uri="{FF2B5EF4-FFF2-40B4-BE49-F238E27FC236}">
                <a16:creationId xmlns:a16="http://schemas.microsoft.com/office/drawing/2014/main" id="{A4A5F959-7A27-4A9C-AA9A-C8A5F0D59867}"/>
              </a:ext>
            </a:extLst>
          </p:cNvPr>
          <p:cNvGrpSpPr/>
          <p:nvPr userDrawn="1"/>
        </p:nvGrpSpPr>
        <p:grpSpPr>
          <a:xfrm flipH="1">
            <a:off x="1024107" y="570359"/>
            <a:ext cx="3740711" cy="4243023"/>
            <a:chOff x="1834655" y="141382"/>
            <a:chExt cx="3740711" cy="4243023"/>
          </a:xfrm>
        </p:grpSpPr>
        <p:pic>
          <p:nvPicPr>
            <p:cNvPr id="31" name="Picture 30" descr="A person looking at the camera&#10;&#10;Description generated with very high confidence">
              <a:extLst>
                <a:ext uri="{FF2B5EF4-FFF2-40B4-BE49-F238E27FC236}">
                  <a16:creationId xmlns:a16="http://schemas.microsoft.com/office/drawing/2014/main" id="{9AF4BDB7-61C7-4BA0-ACA9-58BF729C3F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34655" y="2261325"/>
              <a:ext cx="3740711" cy="2123080"/>
            </a:xfrm>
            <a:prstGeom prst="rect">
              <a:avLst/>
            </a:prstGeom>
          </p:spPr>
        </p:pic>
        <p:pic>
          <p:nvPicPr>
            <p:cNvPr id="32" name="Picture 31" descr="A person looking at the camera&#10;&#10;Description generated with very high confidence">
              <a:extLst>
                <a:ext uri="{FF2B5EF4-FFF2-40B4-BE49-F238E27FC236}">
                  <a16:creationId xmlns:a16="http://schemas.microsoft.com/office/drawing/2014/main" id="{6210C269-1B02-4A3E-BB4A-54CBF50076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a:off x="1834655" y="141382"/>
              <a:ext cx="3740711" cy="2115409"/>
            </a:xfrm>
            <a:prstGeom prst="rect">
              <a:avLst/>
            </a:prstGeom>
          </p:spPr>
        </p:pic>
      </p:grpSp>
      <p:sp>
        <p:nvSpPr>
          <p:cNvPr id="33" name="Rectangle 32">
            <a:extLst>
              <a:ext uri="{FF2B5EF4-FFF2-40B4-BE49-F238E27FC236}">
                <a16:creationId xmlns:a16="http://schemas.microsoft.com/office/drawing/2014/main" id="{EACF9BE4-5BA9-4B7E-B69B-67AD043EAF07}"/>
              </a:ext>
            </a:extLst>
          </p:cNvPr>
          <p:cNvSpPr/>
          <p:nvPr userDrawn="1"/>
        </p:nvSpPr>
        <p:spPr>
          <a:xfrm>
            <a:off x="2184750" y="4616554"/>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34" name="Rectangle 33">
            <a:extLst>
              <a:ext uri="{FF2B5EF4-FFF2-40B4-BE49-F238E27FC236}">
                <a16:creationId xmlns:a16="http://schemas.microsoft.com/office/drawing/2014/main" id="{766F3FAA-B14A-4A17-9A0F-7FD1E4C2D1D6}"/>
              </a:ext>
            </a:extLst>
          </p:cNvPr>
          <p:cNvSpPr/>
          <p:nvPr userDrawn="1"/>
        </p:nvSpPr>
        <p:spPr>
          <a:xfrm>
            <a:off x="1751462" y="5280590"/>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Tree>
    <p:extLst>
      <p:ext uri="{BB962C8B-B14F-4D97-AF65-F5344CB8AC3E}">
        <p14:creationId xmlns:p14="http://schemas.microsoft.com/office/powerpoint/2010/main" val="4021239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943860C3-6D26-42E2-B584-0DEEF85E47D0}"/>
              </a:ext>
            </a:extLst>
          </p:cNvPr>
          <p:cNvSpPr>
            <a:spLocks noGrp="1"/>
          </p:cNvSpPr>
          <p:nvPr>
            <p:ph type="sldNum" sz="quarter" idx="15"/>
          </p:nvPr>
        </p:nvSpPr>
        <p:spPr/>
        <p:txBody>
          <a:bodyPr/>
          <a:lstStyle/>
          <a:p>
            <a:r>
              <a:rPr lang="en-US" noProof="0"/>
              <a:t>p </a:t>
            </a:r>
            <a:fld id="{058DB212-BFA2-403F-85EF-DFD3FF6D973A}" type="slidenum">
              <a:rPr lang="en-US" noProof="0" smtClean="0"/>
              <a:pPr/>
              <a:t>‹#›</a:t>
            </a:fld>
            <a:endParaRPr lang="en-US" noProof="0"/>
          </a:p>
        </p:txBody>
      </p:sp>
      <p:sp>
        <p:nvSpPr>
          <p:cNvPr id="7" name="Title 6">
            <a:extLst>
              <a:ext uri="{FF2B5EF4-FFF2-40B4-BE49-F238E27FC236}">
                <a16:creationId xmlns:a16="http://schemas.microsoft.com/office/drawing/2014/main" id="{FD452BFA-B549-45CF-AF80-2BA174A3D336}"/>
              </a:ext>
            </a:extLst>
          </p:cNvPr>
          <p:cNvSpPr>
            <a:spLocks noGrp="1"/>
          </p:cNvSpPr>
          <p:nvPr>
            <p:ph type="title"/>
          </p:nvPr>
        </p:nvSpPr>
        <p:spPr/>
        <p:txBody>
          <a:bodyPr/>
          <a:lstStyle/>
          <a:p>
            <a:r>
              <a:rPr lang="en-US" noProof="0"/>
              <a:t>Click to edit Master title style</a:t>
            </a:r>
          </a:p>
        </p:txBody>
      </p:sp>
      <p:pic>
        <p:nvPicPr>
          <p:cNvPr id="2" name="Picture 1">
            <a:extLst>
              <a:ext uri="{FF2B5EF4-FFF2-40B4-BE49-F238E27FC236}">
                <a16:creationId xmlns:a16="http://schemas.microsoft.com/office/drawing/2014/main" id="{32DCC290-2953-4E0A-9EB7-4D26ED5ABFE5}"/>
              </a:ext>
            </a:extLst>
          </p:cNvPr>
          <p:cNvPicPr>
            <a:picLocks noChangeAspect="1"/>
          </p:cNvPicPr>
          <p:nvPr userDrawn="1"/>
        </p:nvPicPr>
        <p:blipFill>
          <a:blip r:embed="rId2"/>
          <a:stretch>
            <a:fillRect/>
          </a:stretch>
        </p:blipFill>
        <p:spPr>
          <a:xfrm>
            <a:off x="4751108" y="2518029"/>
            <a:ext cx="2280102" cy="2328874"/>
          </a:xfrm>
          <a:prstGeom prst="rect">
            <a:avLst/>
          </a:prstGeom>
        </p:spPr>
      </p:pic>
      <p:sp>
        <p:nvSpPr>
          <p:cNvPr id="12" name="Text Placeholder 4">
            <a:extLst>
              <a:ext uri="{FF2B5EF4-FFF2-40B4-BE49-F238E27FC236}">
                <a16:creationId xmlns:a16="http://schemas.microsoft.com/office/drawing/2014/main" id="{93089384-7CE6-4858-9F61-8B3B02A4AD3E}"/>
              </a:ext>
            </a:extLst>
          </p:cNvPr>
          <p:cNvSpPr>
            <a:spLocks noGrp="1"/>
          </p:cNvSpPr>
          <p:nvPr>
            <p:ph type="body" sz="quarter" idx="3"/>
          </p:nvPr>
        </p:nvSpPr>
        <p:spPr>
          <a:xfrm rot="120000">
            <a:off x="7128035" y="1205545"/>
            <a:ext cx="4359111" cy="424912"/>
          </a:xfrm>
          <a:solidFill>
            <a:schemeClr val="tx1"/>
          </a:solidFill>
        </p:spPr>
        <p:txBody>
          <a:bodyPr vert="horz" lIns="72000" tIns="0" rIns="0" bIns="0" rtlCol="0" anchor="ctr">
            <a:noAutofit/>
          </a:bodyPr>
          <a:lstStyle>
            <a:lvl1pPr marL="0" indent="0">
              <a:buNone/>
              <a:defRPr lang="en-US" b="0">
                <a:solidFill>
                  <a:schemeClr val="bg1"/>
                </a:solidFill>
                <a:latin typeface="+mj-lt"/>
              </a:defRPr>
            </a:lvl1pPr>
          </a:lstStyle>
          <a:p>
            <a:pPr marL="360363" lvl="0" indent="-360363"/>
            <a:r>
              <a:rPr lang="en-US" noProof="0"/>
              <a:t>Click to edit Master text styles</a:t>
            </a:r>
          </a:p>
        </p:txBody>
      </p:sp>
      <p:sp>
        <p:nvSpPr>
          <p:cNvPr id="17" name="Content Placeholder 5">
            <a:extLst>
              <a:ext uri="{FF2B5EF4-FFF2-40B4-BE49-F238E27FC236}">
                <a16:creationId xmlns:a16="http://schemas.microsoft.com/office/drawing/2014/main" id="{B89D3B01-1146-4BA4-81D2-41B0600D3002}"/>
              </a:ext>
            </a:extLst>
          </p:cNvPr>
          <p:cNvSpPr>
            <a:spLocks noGrp="1"/>
          </p:cNvSpPr>
          <p:nvPr>
            <p:ph sz="quarter" idx="4"/>
          </p:nvPr>
        </p:nvSpPr>
        <p:spPr>
          <a:xfrm rot="120000">
            <a:off x="7056867" y="1785942"/>
            <a:ext cx="4386544" cy="4165062"/>
          </a:xfrm>
          <a:noFill/>
          <a:ln w="3175">
            <a:solidFill>
              <a:schemeClr val="accent2"/>
            </a:solidFill>
            <a:prstDash val="dash"/>
          </a:ln>
        </p:spPr>
        <p:txBody>
          <a:bodyPr vert="horz" lIns="108000" tIns="108000" rIns="10800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2">
            <a:extLst>
              <a:ext uri="{FF2B5EF4-FFF2-40B4-BE49-F238E27FC236}">
                <a16:creationId xmlns:a16="http://schemas.microsoft.com/office/drawing/2014/main" id="{D7A928BA-716E-489C-824F-3D5F4BE37293}"/>
              </a:ext>
            </a:extLst>
          </p:cNvPr>
          <p:cNvSpPr>
            <a:spLocks noGrp="1"/>
          </p:cNvSpPr>
          <p:nvPr>
            <p:ph type="body" idx="1"/>
          </p:nvPr>
        </p:nvSpPr>
        <p:spPr>
          <a:xfrm rot="-120000">
            <a:off x="287496" y="1266124"/>
            <a:ext cx="4363752" cy="462404"/>
          </a:xfrm>
          <a:solidFill>
            <a:schemeClr val="accent3"/>
          </a:solidFill>
        </p:spPr>
        <p:txBody>
          <a:bodyPr vert="horz" lIns="72000" tIns="0" rIns="0" bIns="0" rtlCol="0" anchor="ctr">
            <a:noAutofit/>
          </a:bodyPr>
          <a:lstStyle>
            <a:lvl1pPr marL="0" indent="0">
              <a:buNone/>
              <a:defRPr lang="en-US" b="0">
                <a:solidFill>
                  <a:schemeClr val="tx1"/>
                </a:solidFill>
                <a:latin typeface="+mj-lt"/>
              </a:defRPr>
            </a:lvl1pPr>
          </a:lstStyle>
          <a:p>
            <a:pPr marL="360363" lvl="0" indent="-360363"/>
            <a:r>
              <a:rPr lang="en-US" noProof="0"/>
              <a:t>Click to edit Master text styles</a:t>
            </a:r>
          </a:p>
        </p:txBody>
      </p:sp>
      <p:sp>
        <p:nvSpPr>
          <p:cNvPr id="19" name="Content Placeholder 3">
            <a:extLst>
              <a:ext uri="{FF2B5EF4-FFF2-40B4-BE49-F238E27FC236}">
                <a16:creationId xmlns:a16="http://schemas.microsoft.com/office/drawing/2014/main" id="{032CC9F2-9B0A-4A3C-A51F-164BD7B7F7F7}"/>
              </a:ext>
            </a:extLst>
          </p:cNvPr>
          <p:cNvSpPr>
            <a:spLocks noGrp="1"/>
          </p:cNvSpPr>
          <p:nvPr>
            <p:ph sz="half" idx="2"/>
          </p:nvPr>
        </p:nvSpPr>
        <p:spPr>
          <a:xfrm rot="-120000">
            <a:off x="371870" y="1883488"/>
            <a:ext cx="4312808" cy="4057823"/>
          </a:xfrm>
          <a:noFill/>
          <a:ln w="3175">
            <a:solidFill>
              <a:schemeClr val="accent1"/>
            </a:solidFill>
            <a:prstDash val="dash"/>
          </a:ln>
        </p:spPr>
        <p:txBody>
          <a:bodyPr vert="horz" lIns="108000" tIns="108000" rIns="108000" bIns="0" rtlCol="0">
            <a:noAutofit/>
          </a:bodyPr>
          <a:lstStyle>
            <a:lvl1pPr>
              <a:defRPr lang="en-US"/>
            </a:lvl1pPr>
            <a:lvl2pPr>
              <a:defRPr lang="en-US"/>
            </a:lvl2pPr>
            <a:lvl3pPr>
              <a:defRPr lang="en-US"/>
            </a:lvl3pPr>
            <a:lvl4pPr>
              <a:defRPr lang="en-US"/>
            </a:lvl4pPr>
            <a:lvl5pPr>
              <a:defRPr lang="en-US"/>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46951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921DB-2DD6-4869-9104-BE40FBBCCE31}"/>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D69A7081-42C5-4F4E-8A26-E7788CCF4FE5}"/>
              </a:ext>
            </a:extLst>
          </p:cNvPr>
          <p:cNvSpPr>
            <a:spLocks noGrp="1"/>
          </p:cNvSpPr>
          <p:nvPr>
            <p:ph idx="1"/>
          </p:nvPr>
        </p:nvSpPr>
        <p:spPr>
          <a:xfrm>
            <a:off x="360000" y="1080000"/>
            <a:ext cx="114732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0ED26963-B6E2-4372-875B-343C76CBE23C}"/>
              </a:ext>
            </a:extLst>
          </p:cNvPr>
          <p:cNvSpPr>
            <a:spLocks noGrp="1"/>
          </p:cNvSpPr>
          <p:nvPr>
            <p:ph type="ftr" sz="quarter" idx="10"/>
          </p:nvPr>
        </p:nvSpPr>
        <p:spPr/>
        <p:txBody>
          <a:bodyPr/>
          <a:lstStyle/>
          <a:p>
            <a:r>
              <a:rPr lang="en-US" noProof="0"/>
              <a:t>Add a footer</a:t>
            </a:r>
          </a:p>
        </p:txBody>
      </p:sp>
      <p:sp>
        <p:nvSpPr>
          <p:cNvPr id="4" name="Slide Number Placeholder 3">
            <a:extLst>
              <a:ext uri="{FF2B5EF4-FFF2-40B4-BE49-F238E27FC236}">
                <a16:creationId xmlns:a16="http://schemas.microsoft.com/office/drawing/2014/main" id="{63720D0B-2230-4D2F-B841-87791161AB16}"/>
              </a:ext>
            </a:extLst>
          </p:cNvPr>
          <p:cNvSpPr>
            <a:spLocks noGrp="1"/>
          </p:cNvSpPr>
          <p:nvPr>
            <p:ph type="sldNum" sz="quarter" idx="13"/>
          </p:nvPr>
        </p:nvSpPr>
        <p:spPr/>
        <p:txBody>
          <a:body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259117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11473200" cy="540000"/>
          </a:xfrm>
        </p:spPr>
        <p:txBody>
          <a:bodyPr/>
          <a:lstStyle/>
          <a:p>
            <a:r>
              <a:rPr lang="en-US" noProof="0"/>
              <a:t>Click to edit Master title style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080000"/>
            <a:ext cx="55800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p:nvPr>
        </p:nvSpPr>
        <p:spPr>
          <a:xfrm>
            <a:off x="6253200" y="1080000"/>
            <a:ext cx="55800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A3E0A3CC-DCEB-4611-915F-6939FEDB7305}"/>
              </a:ext>
            </a:extLst>
          </p:cNvPr>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315923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A3E0A3CC-DCEB-4611-915F-6939FEDB7305}"/>
              </a:ext>
            </a:extLst>
          </p:cNvPr>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
        <p:nvSpPr>
          <p:cNvPr id="10" name="Content Placeholder 2">
            <a:extLst>
              <a:ext uri="{FF2B5EF4-FFF2-40B4-BE49-F238E27FC236}">
                <a16:creationId xmlns:a16="http://schemas.microsoft.com/office/drawing/2014/main" id="{F310302E-DD17-4871-97D4-C32B568EDCF9}"/>
              </a:ext>
            </a:extLst>
          </p:cNvPr>
          <p:cNvSpPr>
            <a:spLocks noGrp="1"/>
          </p:cNvSpPr>
          <p:nvPr>
            <p:ph idx="1"/>
          </p:nvPr>
        </p:nvSpPr>
        <p:spPr>
          <a:xfrm>
            <a:off x="4572001" y="1135117"/>
            <a:ext cx="7261200" cy="4725934"/>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5">
            <a:extLst>
              <a:ext uri="{FF2B5EF4-FFF2-40B4-BE49-F238E27FC236}">
                <a16:creationId xmlns:a16="http://schemas.microsoft.com/office/drawing/2014/main" id="{4D110AA5-4C8F-4BCB-B4A4-100EF7DEFC28}"/>
              </a:ext>
            </a:extLst>
          </p:cNvPr>
          <p:cNvSpPr>
            <a:spLocks noGrp="1"/>
          </p:cNvSpPr>
          <p:nvPr>
            <p:ph type="title"/>
          </p:nvPr>
        </p:nvSpPr>
        <p:spPr>
          <a:xfrm>
            <a:off x="360000" y="360000"/>
            <a:ext cx="11473200" cy="540000"/>
          </a:xfrm>
        </p:spPr>
        <p:txBody>
          <a:bodyPr/>
          <a:lstStyle/>
          <a:p>
            <a:r>
              <a:rPr lang="en-US" noProof="0"/>
              <a:t>Click to edit Master title style</a:t>
            </a:r>
          </a:p>
        </p:txBody>
      </p:sp>
      <p:sp>
        <p:nvSpPr>
          <p:cNvPr id="11" name="Text Placeholder 3">
            <a:extLst>
              <a:ext uri="{FF2B5EF4-FFF2-40B4-BE49-F238E27FC236}">
                <a16:creationId xmlns:a16="http://schemas.microsoft.com/office/drawing/2014/main" id="{37C31A47-3630-4DA6-8936-69C0FB464014}"/>
              </a:ext>
            </a:extLst>
          </p:cNvPr>
          <p:cNvSpPr>
            <a:spLocks noGrp="1"/>
          </p:cNvSpPr>
          <p:nvPr>
            <p:ph type="body" sz="half" idx="2"/>
          </p:nvPr>
        </p:nvSpPr>
        <p:spPr>
          <a:xfrm>
            <a:off x="360000" y="1143054"/>
            <a:ext cx="3932237" cy="47259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3730648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0959F13-FAC9-4E8F-9932-1065189FA551}"/>
              </a:ext>
            </a:extLst>
          </p:cNvPr>
          <p:cNvGrpSpPr/>
          <p:nvPr userDrawn="1"/>
        </p:nvGrpSpPr>
        <p:grpSpPr>
          <a:xfrm rot="20700000">
            <a:off x="5633454" y="262799"/>
            <a:ext cx="5256337" cy="6122852"/>
            <a:chOff x="1621499" y="228547"/>
            <a:chExt cx="5256337" cy="6122852"/>
          </a:xfrm>
        </p:grpSpPr>
        <p:grpSp>
          <p:nvGrpSpPr>
            <p:cNvPr id="10" name="Group 9">
              <a:extLst>
                <a:ext uri="{FF2B5EF4-FFF2-40B4-BE49-F238E27FC236}">
                  <a16:creationId xmlns:a16="http://schemas.microsoft.com/office/drawing/2014/main" id="{8594449C-AB0D-4567-BBEE-98FC3844E4A2}"/>
                </a:ext>
              </a:extLst>
            </p:cNvPr>
            <p:cNvGrpSpPr/>
            <p:nvPr userDrawn="1"/>
          </p:nvGrpSpPr>
          <p:grpSpPr>
            <a:xfrm rot="461039">
              <a:off x="2286228" y="1285848"/>
              <a:ext cx="4591608" cy="5065551"/>
              <a:chOff x="7484411" y="1689075"/>
              <a:chExt cx="4174189" cy="4605045"/>
            </a:xfrm>
          </p:grpSpPr>
          <p:sp>
            <p:nvSpPr>
              <p:cNvPr id="11" name="Rectangle: Rounded Corners 10">
                <a:extLst>
                  <a:ext uri="{FF2B5EF4-FFF2-40B4-BE49-F238E27FC236}">
                    <a16:creationId xmlns:a16="http://schemas.microsoft.com/office/drawing/2014/main" id="{AD475B22-2288-4DE3-8454-9818E359F218}"/>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C9B09049-CEAF-4343-8ABF-C09E8E52D677}"/>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A1B11FB4-C165-442E-BF4B-7E9F3240DC81}"/>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Rounded Corners 13">
                <a:extLst>
                  <a:ext uri="{FF2B5EF4-FFF2-40B4-BE49-F238E27FC236}">
                    <a16:creationId xmlns:a16="http://schemas.microsoft.com/office/drawing/2014/main" id="{AEDE794E-3F71-47E0-8D7D-52077C8D64B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A6C27985-FFAC-41EB-A4D4-FBDF69B2B297}"/>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B5BE1008-EFB9-4A87-9812-9D0A2E1F3E3B}"/>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8" name="Group 17">
              <a:extLst>
                <a:ext uri="{FF2B5EF4-FFF2-40B4-BE49-F238E27FC236}">
                  <a16:creationId xmlns:a16="http://schemas.microsoft.com/office/drawing/2014/main" id="{A5FA6D2F-C9B1-4D8D-B149-78CA104F2C05}"/>
                </a:ext>
              </a:extLst>
            </p:cNvPr>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a:extLst>
                  <a:ext uri="{FF2B5EF4-FFF2-40B4-BE49-F238E27FC236}">
                    <a16:creationId xmlns:a16="http://schemas.microsoft.com/office/drawing/2014/main" id="{CE941CDE-3E25-4988-BD34-B5BDD5889BE3}"/>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19">
                <a:extLst>
                  <a:ext uri="{FF2B5EF4-FFF2-40B4-BE49-F238E27FC236}">
                    <a16:creationId xmlns:a16="http://schemas.microsoft.com/office/drawing/2014/main" id="{F64AD703-27EA-40FE-9651-7A70A69FFDC0}"/>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CBEF6C44-DC04-464E-B4BD-EB7BC4A98F47}"/>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Rounded Corners 21">
                <a:extLst>
                  <a:ext uri="{FF2B5EF4-FFF2-40B4-BE49-F238E27FC236}">
                    <a16:creationId xmlns:a16="http://schemas.microsoft.com/office/drawing/2014/main" id="{A15D1098-D31E-47B7-9248-53CDAC3B05D5}"/>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EB633B96-DECA-483F-AB81-13E98D989467}"/>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Freeform: Shape 23">
                <a:extLst>
                  <a:ext uri="{FF2B5EF4-FFF2-40B4-BE49-F238E27FC236}">
                    <a16:creationId xmlns:a16="http://schemas.microsoft.com/office/drawing/2014/main" id="{9CE41C79-EF4B-47B0-B1CB-B3E0BD56D810}"/>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5" name="Straight Connector 24">
                <a:extLst>
                  <a:ext uri="{FF2B5EF4-FFF2-40B4-BE49-F238E27FC236}">
                    <a16:creationId xmlns:a16="http://schemas.microsoft.com/office/drawing/2014/main" id="{6F92B126-A685-4E82-AD06-5A7AE83D759D}"/>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44157EA-D275-4C8D-9D8B-E85B7BFA6B93}"/>
                </a:ext>
              </a:extLst>
            </p:cNvPr>
            <p:cNvGrpSpPr/>
            <p:nvPr userDrawn="1"/>
          </p:nvGrpSpPr>
          <p:grpSpPr>
            <a:xfrm rot="738880">
              <a:off x="1621499" y="228547"/>
              <a:ext cx="4501664" cy="5969116"/>
              <a:chOff x="1596328" y="568502"/>
              <a:chExt cx="4501664" cy="5969116"/>
            </a:xfrm>
          </p:grpSpPr>
          <p:sp>
            <p:nvSpPr>
              <p:cNvPr id="27" name="Rectangle: Rounded Corners 26">
                <a:extLst>
                  <a:ext uri="{FF2B5EF4-FFF2-40B4-BE49-F238E27FC236}">
                    <a16:creationId xmlns:a16="http://schemas.microsoft.com/office/drawing/2014/main" id="{BCCBC8CE-13D8-43B1-8BD0-AC8CAE105029}"/>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ctangle 27">
                <a:extLst>
                  <a:ext uri="{FF2B5EF4-FFF2-40B4-BE49-F238E27FC236}">
                    <a16:creationId xmlns:a16="http://schemas.microsoft.com/office/drawing/2014/main" id="{182CC4D1-72DA-40A4-9E56-50B3A173FB11}"/>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tangle 28">
                <a:extLst>
                  <a:ext uri="{FF2B5EF4-FFF2-40B4-BE49-F238E27FC236}">
                    <a16:creationId xmlns:a16="http://schemas.microsoft.com/office/drawing/2014/main" id="{CBF6A7C7-35CC-4C6E-80D9-0639FBEF799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tangle 29">
                <a:extLst>
                  <a:ext uri="{FF2B5EF4-FFF2-40B4-BE49-F238E27FC236}">
                    <a16:creationId xmlns:a16="http://schemas.microsoft.com/office/drawing/2014/main" id="{893844DC-AA0F-4F37-9997-B0AFF70F5689}"/>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Rounded Corners 30">
                <a:extLst>
                  <a:ext uri="{FF2B5EF4-FFF2-40B4-BE49-F238E27FC236}">
                    <a16:creationId xmlns:a16="http://schemas.microsoft.com/office/drawing/2014/main" id="{2DFDBC8B-B6C4-4DB2-9AB9-9F2F9D69F96C}"/>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Freeform: Shape 32">
                <a:extLst>
                  <a:ext uri="{FF2B5EF4-FFF2-40B4-BE49-F238E27FC236}">
                    <a16:creationId xmlns:a16="http://schemas.microsoft.com/office/drawing/2014/main" id="{45AC242B-5628-4AED-A752-C4A187BD1A94}"/>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4" name="Straight Connector 33">
                <a:extLst>
                  <a:ext uri="{FF2B5EF4-FFF2-40B4-BE49-F238E27FC236}">
                    <a16:creationId xmlns:a16="http://schemas.microsoft.com/office/drawing/2014/main" id="{4D337AAB-EA47-40BE-A5EC-769A36A1D9E0}"/>
                  </a:ext>
                </a:extLst>
              </p:cNvPr>
              <p:cNvCxnSpPr>
                <a:cxnSpLocks/>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5579637" cy="540000"/>
          </a:xfrm>
        </p:spPr>
        <p:txBody>
          <a:bodyPr/>
          <a:lstStyle/>
          <a:p>
            <a:r>
              <a:rPr lang="en-US" noProof="0"/>
              <a:t>Click to edit Master title style</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4" name="Slide Number Placeholder 3">
            <a:extLst>
              <a:ext uri="{FF2B5EF4-FFF2-40B4-BE49-F238E27FC236}">
                <a16:creationId xmlns:a16="http://schemas.microsoft.com/office/drawing/2014/main" id="{DDB7FF97-8DE0-4BC9-893C-64D61BE88356}"/>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
        <p:nvSpPr>
          <p:cNvPr id="32" name="Text Placeholder 3">
            <a:extLst>
              <a:ext uri="{FF2B5EF4-FFF2-40B4-BE49-F238E27FC236}">
                <a16:creationId xmlns:a16="http://schemas.microsoft.com/office/drawing/2014/main" id="{46D4145C-2757-4CDE-9C06-8842ACBC5F66}"/>
              </a:ext>
            </a:extLst>
          </p:cNvPr>
          <p:cNvSpPr>
            <a:spLocks noGrp="1"/>
          </p:cNvSpPr>
          <p:nvPr>
            <p:ph type="body" sz="half" idx="2"/>
          </p:nvPr>
        </p:nvSpPr>
        <p:spPr>
          <a:xfrm>
            <a:off x="360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35" name="Picture Placeholder 2">
            <a:extLst>
              <a:ext uri="{FF2B5EF4-FFF2-40B4-BE49-F238E27FC236}">
                <a16:creationId xmlns:a16="http://schemas.microsoft.com/office/drawing/2014/main" id="{A6270262-E72E-4838-918F-26FA30F8C3E6}"/>
              </a:ext>
            </a:extLst>
          </p:cNvPr>
          <p:cNvSpPr>
            <a:spLocks noGrp="1"/>
          </p:cNvSpPr>
          <p:nvPr>
            <p:ph type="pic" idx="1"/>
          </p:nvPr>
        </p:nvSpPr>
        <p:spPr>
          <a:xfrm rot="240000">
            <a:off x="5482104" y="1187407"/>
            <a:ext cx="5587593" cy="4495784"/>
          </a:xfrm>
          <a:solidFill>
            <a:schemeClr val="bg1">
              <a:lumMod val="95000"/>
            </a:schemeClr>
          </a:solidFill>
        </p:spPr>
        <p:txBody>
          <a:bodyPr vert="horz" lIns="0" tIns="0" rIns="0" bIns="0" rtlCol="0" anchor="ctr">
            <a:noAutofit/>
          </a:bodyPr>
          <a:lstStyle>
            <a:lvl1pPr>
              <a:defRPr lang="en-US" sz="1600" i="1" dirty="0">
                <a:cs typeface="Times New Roman" panose="02020603050405020304" pitchFamily="18" charset="0"/>
              </a:defRPr>
            </a:lvl1pPr>
          </a:lstStyle>
          <a:p>
            <a:pPr marL="0" lvl="0" indent="0" algn="ctr">
              <a:buNone/>
            </a:pPr>
            <a:r>
              <a:rPr lang="en-US" noProof="0"/>
              <a:t>Click icon to add picture</a:t>
            </a:r>
          </a:p>
        </p:txBody>
      </p:sp>
    </p:spTree>
    <p:extLst>
      <p:ext uri="{BB962C8B-B14F-4D97-AF65-F5344CB8AC3E}">
        <p14:creationId xmlns:p14="http://schemas.microsoft.com/office/powerpoint/2010/main" val="1011086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DDDF3-2E7E-4175-ACE9-B214DCE40C6E}"/>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0058676-5057-4206-A9DE-0ED2BB7B3AF0}"/>
              </a:ext>
            </a:extLst>
          </p:cNvPr>
          <p:cNvSpPr>
            <a:spLocks noGrp="1"/>
          </p:cNvSpPr>
          <p:nvPr>
            <p:ph type="ftr" sz="quarter" idx="10"/>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5DAAADB9-AB9E-497B-A118-64DE31D9806B}"/>
              </a:ext>
            </a:extLst>
          </p:cNvPr>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1214142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26C0-4026-4AC7-05FB-9CC1A8A6A5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6682EB-3B78-D34B-49F7-53D22F77C3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t>10/30/2024</a:t>
            </a:fld>
            <a:endParaRPr lang="en-US"/>
          </a:p>
        </p:txBody>
      </p:sp>
      <p:sp>
        <p:nvSpPr>
          <p:cNvPr id="5" name="Footer Placeholder 4">
            <a:extLst>
              <a:ext uri="{FF2B5EF4-FFF2-40B4-BE49-F238E27FC236}">
                <a16:creationId xmlns:a16="http://schemas.microsoft.com/office/drawing/2014/main" id="{24F6E2F1-F060-760E-6A69-1EA2E4167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932142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DA7313E-BA32-4C8A-A09A-2460AE863AB4}"/>
              </a:ext>
            </a:extLst>
          </p:cNvPr>
          <p:cNvSpPr>
            <a:spLocks noGrp="1"/>
          </p:cNvSpPr>
          <p:nvPr>
            <p:ph type="ftr" sz="quarter" idx="10"/>
          </p:nvPr>
        </p:nvSpPr>
        <p:spPr/>
        <p:txBody>
          <a:bodyPr/>
          <a:lstStyle/>
          <a:p>
            <a:r>
              <a:rPr lang="en-US" noProof="0"/>
              <a:t>Add a footer</a:t>
            </a:r>
          </a:p>
        </p:txBody>
      </p:sp>
      <p:sp>
        <p:nvSpPr>
          <p:cNvPr id="2" name="Slide Number Placeholder 1">
            <a:extLst>
              <a:ext uri="{FF2B5EF4-FFF2-40B4-BE49-F238E27FC236}">
                <a16:creationId xmlns:a16="http://schemas.microsoft.com/office/drawing/2014/main" id="{D84DC399-9A3A-4643-86D9-CB771A7D73C7}"/>
              </a:ext>
            </a:extLst>
          </p:cNvPr>
          <p:cNvSpPr>
            <a:spLocks noGrp="1"/>
          </p:cNvSpPr>
          <p:nvPr>
            <p:ph type="sldNum" sz="quarter" idx="11"/>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3925971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37ACA6-E22A-44E7-9078-2A01424B56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28662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9A71B27-A406-4821-8F75-419D70781F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5905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7F8566-AC78-4554-844F-0F297A92F7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6587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E1FFD83-02DE-4BF6-87EE-5ABBEFE908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15823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23E9856-0FBF-4ABE-B744-8067837212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1400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3752D08-4304-4566-901E-8CD210AB41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7638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320BB06-C676-45FA-8E97-7C2EF72265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8502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5A0C9C7-79D4-442F-9487-72CD6826D6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1413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F47898-65A0-405C-976C-DC66825F35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1854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08CB7D-39F7-8FD7-B92F-555180B410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8BFB06-DD46-DD17-0BED-5679E51599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t>10/30/2024</a:t>
            </a:fld>
            <a:endParaRPr lang="en-US"/>
          </a:p>
        </p:txBody>
      </p:sp>
      <p:sp>
        <p:nvSpPr>
          <p:cNvPr id="6" name="Footer Placeholder 5">
            <a:extLst>
              <a:ext uri="{FF2B5EF4-FFF2-40B4-BE49-F238E27FC236}">
                <a16:creationId xmlns:a16="http://schemas.microsoft.com/office/drawing/2014/main" id="{809489F0-DCA0-6041-5572-5A7A8AE08F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12371729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E9FBC7-850F-415E-9041-0CD0B238B3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68399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AA2B9BC-BD86-42F7-AA97-CE66E92D79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78887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E2B24A2-CBCB-487B-92C0-6F665F6DD4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2163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E2D16-668D-97FE-3A2B-1B98AD6CDB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15852C-D17B-7C4B-A72B-0872F4E37C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D447EE-67A1-4253-A3E3-6ABCE2B181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500B2B-DE3A-51D3-B349-8298465CA3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9ABCD5-3592-7871-99CC-AC23B31583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t>10/30/2024</a:t>
            </a:fld>
            <a:endParaRPr lang="en-US"/>
          </a:p>
        </p:txBody>
      </p:sp>
      <p:sp>
        <p:nvSpPr>
          <p:cNvPr id="8" name="Footer Placeholder 7">
            <a:extLst>
              <a:ext uri="{FF2B5EF4-FFF2-40B4-BE49-F238E27FC236}">
                <a16:creationId xmlns:a16="http://schemas.microsoft.com/office/drawing/2014/main" id="{22684A31-0031-5957-BF15-A5A349BD9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832718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t>10/30/2024</a:t>
            </a:fld>
            <a:endParaRPr lang="en-US"/>
          </a:p>
        </p:txBody>
      </p:sp>
      <p:sp>
        <p:nvSpPr>
          <p:cNvPr id="4" name="Footer Placeholder 3">
            <a:extLst>
              <a:ext uri="{FF2B5EF4-FFF2-40B4-BE49-F238E27FC236}">
                <a16:creationId xmlns:a16="http://schemas.microsoft.com/office/drawing/2014/main" id="{3589F8DB-E7B3-874B-10FA-8827D33EB4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823804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t>10/30/2024</a:t>
            </a:fld>
            <a:endParaRPr lang="en-US"/>
          </a:p>
        </p:txBody>
      </p:sp>
      <p:sp>
        <p:nvSpPr>
          <p:cNvPr id="3" name="Footer Placeholder 2">
            <a:extLst>
              <a:ext uri="{FF2B5EF4-FFF2-40B4-BE49-F238E27FC236}">
                <a16:creationId xmlns:a16="http://schemas.microsoft.com/office/drawing/2014/main" id="{A71EECC9-3C98-DA82-6E15-E1A7BDC291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892958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A581B-4D0D-171A-62F1-20EF1CD3B8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AF8D55-D017-DAC6-32A8-0EEB413BFC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043F1F-3433-9A11-D838-D07AABB9E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t>10/30/2024</a:t>
            </a:fld>
            <a:endParaRPr lang="en-US"/>
          </a:p>
        </p:txBody>
      </p:sp>
      <p:sp>
        <p:nvSpPr>
          <p:cNvPr id="6" name="Footer Placeholder 5">
            <a:extLst>
              <a:ext uri="{FF2B5EF4-FFF2-40B4-BE49-F238E27FC236}">
                <a16:creationId xmlns:a16="http://schemas.microsoft.com/office/drawing/2014/main" id="{ABD59FFA-7CE5-042E-466D-CB8B4BA44F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811666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6C0E5-E3FA-DBC7-81A0-ECF3B7CEE1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6F4158-95F2-A8A1-2118-511EC0A82F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753AEF-C35F-F2B5-9D3E-85216C46A4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t>10/30/2024</a:t>
            </a:fld>
            <a:endParaRPr lang="en-US"/>
          </a:p>
        </p:txBody>
      </p:sp>
      <p:sp>
        <p:nvSpPr>
          <p:cNvPr id="6" name="Footer Placeholder 5">
            <a:extLst>
              <a:ext uri="{FF2B5EF4-FFF2-40B4-BE49-F238E27FC236}">
                <a16:creationId xmlns:a16="http://schemas.microsoft.com/office/drawing/2014/main" id="{C890920B-803C-128E-CA93-E0C77761FA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014683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4A5B00-A80C-0542-A499-C1E8FF050A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CCCC55-4100-2D95-9B52-DF2BAAEBF5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FABCB1-FD4C-8D07-25E0-CCCCFECCDA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t>10/30/2024</a:t>
            </a:fld>
            <a:endParaRPr lang="en-US"/>
          </a:p>
        </p:txBody>
      </p:sp>
      <p:sp>
        <p:nvSpPr>
          <p:cNvPr id="5" name="Footer Placeholder 4">
            <a:extLst>
              <a:ext uri="{FF2B5EF4-FFF2-40B4-BE49-F238E27FC236}">
                <a16:creationId xmlns:a16="http://schemas.microsoft.com/office/drawing/2014/main" id="{6546C4BF-1C4E-F412-1E88-649C9BF29F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7C1149-D84A-D560-8B69-733B7ED7D1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t>‹#›</a:t>
            </a:fld>
            <a:endParaRPr lang="en-US"/>
          </a:p>
        </p:txBody>
      </p:sp>
    </p:spTree>
    <p:extLst>
      <p:ext uri="{BB962C8B-B14F-4D97-AF65-F5344CB8AC3E}">
        <p14:creationId xmlns:p14="http://schemas.microsoft.com/office/powerpoint/2010/main" val="13297790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C6A7EC-EA5C-43E0-BCA1-12103C07BBFC}"/>
              </a:ext>
            </a:extLst>
          </p:cNvPr>
          <p:cNvSpPr/>
          <p:nvPr userDrawn="1"/>
        </p:nvSpPr>
        <p:spPr>
          <a:xfrm rot="360000">
            <a:off x="11296248" y="6261969"/>
            <a:ext cx="528475" cy="452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331581A5-A75E-41FB-A68A-70BA1AB54B28}"/>
              </a:ext>
            </a:extLst>
          </p:cNvPr>
          <p:cNvSpPr>
            <a:spLocks noGrp="1"/>
          </p:cNvSpPr>
          <p:nvPr>
            <p:ph type="title"/>
          </p:nvPr>
        </p:nvSpPr>
        <p:spPr>
          <a:xfrm>
            <a:off x="360000" y="360000"/>
            <a:ext cx="11473200" cy="540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BA9B02-6E3D-4037-BE18-E02B786633E9}"/>
              </a:ext>
            </a:extLst>
          </p:cNvPr>
          <p:cNvSpPr>
            <a:spLocks noGrp="1"/>
          </p:cNvSpPr>
          <p:nvPr>
            <p:ph type="body" idx="1"/>
          </p:nvPr>
        </p:nvSpPr>
        <p:spPr>
          <a:xfrm>
            <a:off x="360000" y="1260000"/>
            <a:ext cx="11473200" cy="4860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A954C2B-6B0B-4286-BFA4-F6131386B0E3}"/>
              </a:ext>
            </a:extLst>
          </p:cNvPr>
          <p:cNvSpPr>
            <a:spLocks noGrp="1"/>
          </p:cNvSpPr>
          <p:nvPr>
            <p:ph type="ftr" sz="quarter" idx="3"/>
          </p:nvPr>
        </p:nvSpPr>
        <p:spPr>
          <a:xfrm>
            <a:off x="360000" y="6356350"/>
            <a:ext cx="4114800"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a:t>Add a footer</a:t>
            </a:r>
            <a:endParaRPr lang="en-US" dirty="0"/>
          </a:p>
        </p:txBody>
      </p:sp>
      <p:sp>
        <p:nvSpPr>
          <p:cNvPr id="6" name="Slide Number Placeholder 5">
            <a:extLst>
              <a:ext uri="{FF2B5EF4-FFF2-40B4-BE49-F238E27FC236}">
                <a16:creationId xmlns:a16="http://schemas.microsoft.com/office/drawing/2014/main" id="{D245D258-5720-4517-B8DE-EB5AA5C4FAE1}"/>
              </a:ext>
            </a:extLst>
          </p:cNvPr>
          <p:cNvSpPr>
            <a:spLocks noGrp="1"/>
          </p:cNvSpPr>
          <p:nvPr>
            <p:ph type="sldNum" sz="quarter" idx="4"/>
          </p:nvPr>
        </p:nvSpPr>
        <p:spPr>
          <a:xfrm rot="192195">
            <a:off x="11261578" y="6297437"/>
            <a:ext cx="597816" cy="365125"/>
          </a:xfrm>
          <a:prstGeom prst="rect">
            <a:avLst/>
          </a:prstGeom>
          <a:solidFill>
            <a:schemeClr val="accent3"/>
          </a:solidFill>
          <a:effectLst>
            <a:outerShdw dist="25400" dir="2700000" algn="tl" rotWithShape="0">
              <a:prstClr val="black"/>
            </a:outerShdw>
          </a:effectLst>
        </p:spPr>
        <p:txBody>
          <a:bodyPr vert="horz" lIns="0" tIns="0" rIns="0" bIns="0" rtlCol="0" anchor="ctr"/>
          <a:lstStyle>
            <a:lvl1pPr algn="ctr">
              <a:defRPr sz="1200" b="1" i="1">
                <a:solidFill>
                  <a:schemeClr val="tx1">
                    <a:lumMod val="75000"/>
                    <a:lumOff val="25000"/>
                  </a:schemeClr>
                </a:solidFill>
                <a:latin typeface="+mn-lt"/>
                <a:cs typeface="Times New Roman" panose="02020603050405020304" pitchFamily="18" charset="0"/>
              </a:defRPr>
            </a:lvl1pPr>
          </a:lstStyle>
          <a:p>
            <a:r>
              <a:rPr lang="en-US"/>
              <a:t>p </a:t>
            </a:r>
            <a:fld id="{058DB212-BFA2-403F-85EF-DFD3FF6D973A}" type="slidenum">
              <a:rPr lang="en-US" smtClean="0"/>
              <a:pPr/>
              <a:t>‹#›</a:t>
            </a:fld>
            <a:endParaRPr lang="en-US" dirty="0"/>
          </a:p>
        </p:txBody>
      </p:sp>
      <p:sp>
        <p:nvSpPr>
          <p:cNvPr id="7" name="TextBox 6">
            <a:extLst>
              <a:ext uri="{FF2B5EF4-FFF2-40B4-BE49-F238E27FC236}">
                <a16:creationId xmlns:a16="http://schemas.microsoft.com/office/drawing/2014/main" id="{8A7E4179-FBCC-4D67-B988-A0C4952BC12D}"/>
              </a:ext>
            </a:extLst>
          </p:cNvPr>
          <p:cNvSpPr txBox="1"/>
          <p:nvPr userDrawn="1"/>
        </p:nvSpPr>
        <p:spPr>
          <a:xfrm>
            <a:off x="9488566" y="6315437"/>
            <a:ext cx="1486986" cy="365125"/>
          </a:xfrm>
          <a:prstGeom prst="rect">
            <a:avLst/>
          </a:prstGeom>
          <a:noFill/>
        </p:spPr>
        <p:txBody>
          <a:bodyPr wrap="square" lIns="0" tIns="0" rIns="0" bIns="0" rtlCol="0" anchor="ctr">
            <a:noAutofit/>
          </a:bodyPr>
          <a:lstStyle/>
          <a:p>
            <a:pPr algn="r">
              <a:lnSpc>
                <a:spcPts val="1400"/>
              </a:lnSpc>
            </a:pPr>
            <a:r>
              <a:rPr lang="en-US" sz="1800" noProof="1">
                <a:solidFill>
                  <a:schemeClr val="tx1"/>
                </a:solidFill>
                <a:effectLst>
                  <a:outerShdw dist="38100" dir="2700000" algn="tl" rotWithShape="0">
                    <a:schemeClr val="accent1"/>
                  </a:outerShdw>
                </a:effectLst>
                <a:latin typeface="+mj-lt"/>
              </a:rPr>
              <a:t>Jens </a:t>
            </a:r>
            <a:br>
              <a:rPr lang="en-US" sz="1800" noProof="1">
                <a:solidFill>
                  <a:schemeClr val="tx1"/>
                </a:solidFill>
                <a:effectLst>
                  <a:outerShdw dist="38100" dir="2700000" algn="tl" rotWithShape="0">
                    <a:schemeClr val="accent1"/>
                  </a:outerShdw>
                </a:effectLst>
                <a:latin typeface="+mj-lt"/>
              </a:rPr>
            </a:br>
            <a:r>
              <a:rPr lang="en-US" sz="1800" noProof="1">
                <a:solidFill>
                  <a:schemeClr val="tx1"/>
                </a:solidFill>
                <a:effectLst>
                  <a:outerShdw dist="38100" dir="2700000" algn="tl" rotWithShape="0">
                    <a:schemeClr val="accent1"/>
                  </a:outerShdw>
                </a:effectLst>
                <a:latin typeface="+mj-lt"/>
              </a:rPr>
              <a:t>Martensson</a:t>
            </a:r>
          </a:p>
        </p:txBody>
      </p:sp>
      <p:sp>
        <p:nvSpPr>
          <p:cNvPr id="9" name="Oval 8">
            <a:extLst>
              <a:ext uri="{FF2B5EF4-FFF2-40B4-BE49-F238E27FC236}">
                <a16:creationId xmlns:a16="http://schemas.microsoft.com/office/drawing/2014/main" id="{B362BF8F-71C0-4F65-96E1-C8CBD743E78F}"/>
              </a:ext>
            </a:extLst>
          </p:cNvPr>
          <p:cNvSpPr/>
          <p:nvPr userDrawn="1"/>
        </p:nvSpPr>
        <p:spPr>
          <a:xfrm>
            <a:off x="11846922" y="6173293"/>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E1EC2055-BC2C-46F4-91E9-E5238FAC7C71}"/>
              </a:ext>
            </a:extLst>
          </p:cNvPr>
          <p:cNvSpPr/>
          <p:nvPr userDrawn="1"/>
        </p:nvSpPr>
        <p:spPr>
          <a:xfrm>
            <a:off x="11492290" y="6160569"/>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EA2E64D9-686F-4BDA-AB57-B20F0BAB4D97}"/>
              </a:ext>
            </a:extLst>
          </p:cNvPr>
          <p:cNvSpPr/>
          <p:nvPr userDrawn="1"/>
        </p:nvSpPr>
        <p:spPr>
          <a:xfrm>
            <a:off x="11079735" y="6292577"/>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4403112-6E4E-435A-A366-1999AA17568D}"/>
              </a:ext>
            </a:extLst>
          </p:cNvPr>
          <p:cNvSpPr/>
          <p:nvPr userDrawn="1"/>
        </p:nvSpPr>
        <p:spPr>
          <a:xfrm>
            <a:off x="11672205" y="6223079"/>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E7594B33-32FE-4D9F-9BA5-EF3F6817CAF4}"/>
              </a:ext>
            </a:extLst>
          </p:cNvPr>
          <p:cNvSpPr/>
          <p:nvPr userDrawn="1"/>
        </p:nvSpPr>
        <p:spPr>
          <a:xfrm>
            <a:off x="11891335" y="6599392"/>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9434486F-FC98-4156-95CF-96F94D8D2EB3}"/>
              </a:ext>
            </a:extLst>
          </p:cNvPr>
          <p:cNvSpPr/>
          <p:nvPr userDrawn="1"/>
        </p:nvSpPr>
        <p:spPr>
          <a:xfrm>
            <a:off x="11914194" y="6401988"/>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0CF7A047-A244-4288-BC1B-FA73E3EFDCD6}"/>
              </a:ext>
            </a:extLst>
          </p:cNvPr>
          <p:cNvSpPr/>
          <p:nvPr userDrawn="1"/>
        </p:nvSpPr>
        <p:spPr>
          <a:xfrm>
            <a:off x="11206123" y="6203845"/>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BAEC2D32-75A3-454D-BBA2-5BE9E2386C61}"/>
              </a:ext>
            </a:extLst>
          </p:cNvPr>
          <p:cNvSpPr/>
          <p:nvPr userDrawn="1"/>
        </p:nvSpPr>
        <p:spPr>
          <a:xfrm>
            <a:off x="11176687" y="642484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78765FE8-0B48-48A1-A0B6-EA7CA57A1C0F}"/>
              </a:ext>
            </a:extLst>
          </p:cNvPr>
          <p:cNvSpPr/>
          <p:nvPr userDrawn="1"/>
        </p:nvSpPr>
        <p:spPr>
          <a:xfrm>
            <a:off x="11090838" y="6561771"/>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3DBEAB91-5245-4FBB-A571-7CB19CAA46B5}"/>
              </a:ext>
            </a:extLst>
          </p:cNvPr>
          <p:cNvSpPr/>
          <p:nvPr userDrawn="1"/>
        </p:nvSpPr>
        <p:spPr>
          <a:xfrm>
            <a:off x="11206122" y="6678980"/>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0865041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hdr="0" ftr="0" dt="0"/>
  <p:txStyles>
    <p:titleStyle>
      <a:lvl1pPr algn="l" defTabSz="914400" rtl="0" eaLnBrk="1" latinLnBrk="0" hangingPunct="1">
        <a:lnSpc>
          <a:spcPct val="90000"/>
        </a:lnSpc>
        <a:spcBef>
          <a:spcPct val="0"/>
        </a:spcBef>
        <a:buNone/>
        <a:defRPr sz="3200" kern="1200">
          <a:solidFill>
            <a:schemeClr val="tx1"/>
          </a:solidFill>
          <a:effectLst>
            <a:outerShdw dist="50800" dir="2700000" algn="tl" rotWithShape="0">
              <a:schemeClr val="accent3"/>
            </a:outerShdw>
          </a:effectLst>
          <a:latin typeface="+mj-lt"/>
          <a:ea typeface="+mj-ea"/>
          <a:cs typeface="+mj-cs"/>
        </a:defRPr>
      </a:lvl1pPr>
    </p:titleStyle>
    <p:bodyStyle>
      <a:lvl1pPr marL="360363" indent="-360363" algn="l" defTabSz="914400" rtl="0" eaLnBrk="1" latinLnBrk="0" hangingPunct="1">
        <a:lnSpc>
          <a:spcPct val="90000"/>
        </a:lnSpc>
        <a:spcBef>
          <a:spcPts val="1000"/>
        </a:spcBef>
        <a:buClr>
          <a:schemeClr val="accent1"/>
        </a:buClr>
        <a:buSzPct val="80000"/>
        <a:buFont typeface="Franklin Gothic Book" panose="020B0503020102020204" pitchFamily="34" charset="0"/>
        <a:buChar char="►"/>
        <a:defRPr sz="2100" kern="1200">
          <a:solidFill>
            <a:schemeClr val="tx1">
              <a:lumMod val="75000"/>
              <a:lumOff val="25000"/>
            </a:schemeClr>
          </a:solidFill>
          <a:latin typeface="+mn-lt"/>
          <a:ea typeface="+mn-ea"/>
          <a:cs typeface="+mn-cs"/>
        </a:defRPr>
      </a:lvl1pPr>
      <a:lvl2pPr marL="623888" indent="-263525" algn="l" defTabSz="914400" rtl="0" eaLnBrk="1" latinLnBrk="0" hangingPunct="1">
        <a:lnSpc>
          <a:spcPct val="90000"/>
        </a:lnSpc>
        <a:spcBef>
          <a:spcPts val="500"/>
        </a:spcBef>
        <a:buClr>
          <a:schemeClr val="accent2"/>
        </a:buClr>
        <a:buFont typeface="Franklin Gothic Book" panose="020B0503020102020204" pitchFamily="34" charset="0"/>
        <a:buChar char="■"/>
        <a:defRPr sz="1800" kern="1200">
          <a:solidFill>
            <a:schemeClr val="tx1">
              <a:lumMod val="75000"/>
              <a:lumOff val="25000"/>
            </a:schemeClr>
          </a:solidFill>
          <a:latin typeface="+mn-lt"/>
          <a:ea typeface="+mn-ea"/>
          <a:cs typeface="+mn-cs"/>
        </a:defRPr>
      </a:lvl2pPr>
      <a:lvl3pPr marL="896938" indent="-2730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169988" indent="-27305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433513" indent="-263525"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7991E2E-8C22-489C-B399-46DF6DF8A8CC}"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85036741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4.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8.png"/><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5.sv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3.sv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6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1FB852-C8C8-638F-9553-5A6F39BB5D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325" y="371880"/>
            <a:ext cx="10039350" cy="5238750"/>
          </a:xfrm>
          <a:prstGeom prst="rect">
            <a:avLst/>
          </a:prstGeom>
        </p:spPr>
      </p:pic>
      <p:sp>
        <p:nvSpPr>
          <p:cNvPr id="2" name="TextBox 1">
            <a:extLst>
              <a:ext uri="{FF2B5EF4-FFF2-40B4-BE49-F238E27FC236}">
                <a16:creationId xmlns:a16="http://schemas.microsoft.com/office/drawing/2014/main" id="{1FC030A6-65FB-9B59-DA9E-8CBE8703B289}"/>
              </a:ext>
            </a:extLst>
          </p:cNvPr>
          <p:cNvSpPr txBox="1"/>
          <p:nvPr/>
        </p:nvSpPr>
        <p:spPr>
          <a:xfrm>
            <a:off x="735189" y="5863549"/>
            <a:ext cx="11135386" cy="707886"/>
          </a:xfrm>
          <a:prstGeom prst="rect">
            <a:avLst/>
          </a:prstGeom>
          <a:noFill/>
        </p:spPr>
        <p:txBody>
          <a:bodyPr wrap="square" rtlCol="0">
            <a:spAutoFit/>
          </a:bodyPr>
          <a:lstStyle/>
          <a:p>
            <a:pPr lvl="0" algn="ctr">
              <a:defRPr/>
            </a:pPr>
            <a:r>
              <a:rPr lang="vi-VN" sz="4000" dirty="0">
                <a:latin typeface="+mj-lt"/>
              </a:rPr>
              <a:t>Lăng kính có tác dụng gì trong hiện tượng này?</a:t>
            </a:r>
            <a:r>
              <a:rPr lang="en-US" sz="4000" dirty="0">
                <a:latin typeface="+mj-lt"/>
              </a:rPr>
              <a:t> </a:t>
            </a:r>
            <a:endParaRPr kumimoji="0" lang="en-US" sz="4000" b="0" i="0" u="none" strike="noStrike" kern="1200" cap="none" spc="0" normalizeH="0" baseline="0" noProof="0" dirty="0">
              <a:ln>
                <a:noFill/>
              </a:ln>
              <a:effectLst/>
              <a:uLnTx/>
              <a:uFillTx/>
              <a:latin typeface="+mj-lt"/>
            </a:endParaRPr>
          </a:p>
        </p:txBody>
      </p:sp>
    </p:spTree>
    <p:extLst>
      <p:ext uri="{BB962C8B-B14F-4D97-AF65-F5344CB8AC3E}">
        <p14:creationId xmlns:p14="http://schemas.microsoft.com/office/powerpoint/2010/main" val="61114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C8E16D-B5F3-8BE3-C498-87B5F280963C}"/>
              </a:ext>
            </a:extLst>
          </p:cNvPr>
          <p:cNvPicPr>
            <a:picLocks noChangeAspect="1"/>
          </p:cNvPicPr>
          <p:nvPr/>
        </p:nvPicPr>
        <p:blipFill>
          <a:blip r:embed="rId2"/>
          <a:stretch>
            <a:fillRect/>
          </a:stretch>
        </p:blipFill>
        <p:spPr>
          <a:xfrm>
            <a:off x="2339218" y="539140"/>
            <a:ext cx="7513564" cy="3011054"/>
          </a:xfrm>
          <a:prstGeom prst="rect">
            <a:avLst/>
          </a:prstGeom>
        </p:spPr>
      </p:pic>
      <p:sp>
        <p:nvSpPr>
          <p:cNvPr id="9" name="Rectangle: Diagonal Corners Rounded 8">
            <a:extLst>
              <a:ext uri="{FF2B5EF4-FFF2-40B4-BE49-F238E27FC236}">
                <a16:creationId xmlns:a16="http://schemas.microsoft.com/office/drawing/2014/main" id="{2CFC24B0-0CF6-7E9C-3DD5-400C881E907D}"/>
              </a:ext>
            </a:extLst>
          </p:cNvPr>
          <p:cNvSpPr/>
          <p:nvPr/>
        </p:nvSpPr>
        <p:spPr>
          <a:xfrm>
            <a:off x="1104518" y="3293705"/>
            <a:ext cx="9457390" cy="3389567"/>
          </a:xfrm>
          <a:custGeom>
            <a:avLst/>
            <a:gdLst>
              <a:gd name="connsiteX0" fmla="*/ 274697 w 4796479"/>
              <a:gd name="connsiteY0" fmla="*/ 0 h 1648148"/>
              <a:gd name="connsiteX1" fmla="*/ 875448 w 4796479"/>
              <a:gd name="connsiteY1" fmla="*/ 0 h 1648148"/>
              <a:gd name="connsiteX2" fmla="*/ 1521417 w 4796479"/>
              <a:gd name="connsiteY2" fmla="*/ 0 h 1648148"/>
              <a:gd name="connsiteX3" fmla="*/ 2122168 w 4796479"/>
              <a:gd name="connsiteY3" fmla="*/ 0 h 1648148"/>
              <a:gd name="connsiteX4" fmla="*/ 2858572 w 4796479"/>
              <a:gd name="connsiteY4" fmla="*/ 0 h 1648148"/>
              <a:gd name="connsiteX5" fmla="*/ 3414106 w 4796479"/>
              <a:gd name="connsiteY5" fmla="*/ 0 h 1648148"/>
              <a:gd name="connsiteX6" fmla="*/ 4014857 w 4796479"/>
              <a:gd name="connsiteY6" fmla="*/ 0 h 1648148"/>
              <a:gd name="connsiteX7" fmla="*/ 4796479 w 4796479"/>
              <a:gd name="connsiteY7" fmla="*/ 0 h 1648148"/>
              <a:gd name="connsiteX8" fmla="*/ 4796479 w 4796479"/>
              <a:gd name="connsiteY8" fmla="*/ 0 h 1648148"/>
              <a:gd name="connsiteX9" fmla="*/ 4796479 w 4796479"/>
              <a:gd name="connsiteY9" fmla="*/ 659256 h 1648148"/>
              <a:gd name="connsiteX10" fmla="*/ 4796479 w 4796479"/>
              <a:gd name="connsiteY10" fmla="*/ 1373451 h 1648148"/>
              <a:gd name="connsiteX11" fmla="*/ 4521782 w 4796479"/>
              <a:gd name="connsiteY11" fmla="*/ 1648148 h 1648148"/>
              <a:gd name="connsiteX12" fmla="*/ 3921031 w 4796479"/>
              <a:gd name="connsiteY12" fmla="*/ 1648148 h 1648148"/>
              <a:gd name="connsiteX13" fmla="*/ 3320280 w 4796479"/>
              <a:gd name="connsiteY13" fmla="*/ 1648148 h 1648148"/>
              <a:gd name="connsiteX14" fmla="*/ 2629093 w 4796479"/>
              <a:gd name="connsiteY14" fmla="*/ 1648148 h 1648148"/>
              <a:gd name="connsiteX15" fmla="*/ 2118778 w 4796479"/>
              <a:gd name="connsiteY15" fmla="*/ 1648148 h 1648148"/>
              <a:gd name="connsiteX16" fmla="*/ 1472809 w 4796479"/>
              <a:gd name="connsiteY16" fmla="*/ 1648148 h 1648148"/>
              <a:gd name="connsiteX17" fmla="*/ 962494 w 4796479"/>
              <a:gd name="connsiteY17" fmla="*/ 1648148 h 1648148"/>
              <a:gd name="connsiteX18" fmla="*/ 0 w 4796479"/>
              <a:gd name="connsiteY18" fmla="*/ 1648148 h 1648148"/>
              <a:gd name="connsiteX19" fmla="*/ 0 w 4796479"/>
              <a:gd name="connsiteY19" fmla="*/ 1648148 h 1648148"/>
              <a:gd name="connsiteX20" fmla="*/ 0 w 4796479"/>
              <a:gd name="connsiteY20" fmla="*/ 947688 h 1648148"/>
              <a:gd name="connsiteX21" fmla="*/ 0 w 4796479"/>
              <a:gd name="connsiteY21" fmla="*/ 274697 h 1648148"/>
              <a:gd name="connsiteX22" fmla="*/ 274697 w 4796479"/>
              <a:gd name="connsiteY22" fmla="*/ 0 h 164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6479" h="1648148" fill="none" extrusionOk="0">
                <a:moveTo>
                  <a:pt x="274697" y="0"/>
                </a:moveTo>
                <a:cubicBezTo>
                  <a:pt x="532174" y="-8545"/>
                  <a:pt x="694071" y="-25139"/>
                  <a:pt x="875448" y="0"/>
                </a:cubicBezTo>
                <a:cubicBezTo>
                  <a:pt x="1056825" y="25139"/>
                  <a:pt x="1252161" y="-12319"/>
                  <a:pt x="1521417" y="0"/>
                </a:cubicBezTo>
                <a:cubicBezTo>
                  <a:pt x="1790673" y="12319"/>
                  <a:pt x="1952296" y="-3488"/>
                  <a:pt x="2122168" y="0"/>
                </a:cubicBezTo>
                <a:cubicBezTo>
                  <a:pt x="2292040" y="3488"/>
                  <a:pt x="2691910" y="14057"/>
                  <a:pt x="2858572" y="0"/>
                </a:cubicBezTo>
                <a:cubicBezTo>
                  <a:pt x="3025234" y="-14057"/>
                  <a:pt x="3276373" y="-20853"/>
                  <a:pt x="3414106" y="0"/>
                </a:cubicBezTo>
                <a:cubicBezTo>
                  <a:pt x="3551839" y="20853"/>
                  <a:pt x="3720310" y="8371"/>
                  <a:pt x="4014857" y="0"/>
                </a:cubicBezTo>
                <a:cubicBezTo>
                  <a:pt x="4309404" y="-8371"/>
                  <a:pt x="4427304" y="-9082"/>
                  <a:pt x="4796479" y="0"/>
                </a:cubicBezTo>
                <a:lnTo>
                  <a:pt x="4796479" y="0"/>
                </a:lnTo>
                <a:cubicBezTo>
                  <a:pt x="4818351" y="181798"/>
                  <a:pt x="4776005" y="475052"/>
                  <a:pt x="4796479" y="659256"/>
                </a:cubicBezTo>
                <a:cubicBezTo>
                  <a:pt x="4816953" y="843460"/>
                  <a:pt x="4825380" y="1105785"/>
                  <a:pt x="4796479" y="1373451"/>
                </a:cubicBezTo>
                <a:cubicBezTo>
                  <a:pt x="4824339" y="1508283"/>
                  <a:pt x="4694474" y="1650911"/>
                  <a:pt x="4521782" y="1648148"/>
                </a:cubicBezTo>
                <a:cubicBezTo>
                  <a:pt x="4370912" y="1660576"/>
                  <a:pt x="4211046" y="1618319"/>
                  <a:pt x="3921031" y="1648148"/>
                </a:cubicBezTo>
                <a:cubicBezTo>
                  <a:pt x="3631016" y="1677977"/>
                  <a:pt x="3493324" y="1655451"/>
                  <a:pt x="3320280" y="1648148"/>
                </a:cubicBezTo>
                <a:cubicBezTo>
                  <a:pt x="3147236" y="1640845"/>
                  <a:pt x="2777945" y="1629048"/>
                  <a:pt x="2629093" y="1648148"/>
                </a:cubicBezTo>
                <a:cubicBezTo>
                  <a:pt x="2480241" y="1667248"/>
                  <a:pt x="2285392" y="1633733"/>
                  <a:pt x="2118778" y="1648148"/>
                </a:cubicBezTo>
                <a:cubicBezTo>
                  <a:pt x="1952164" y="1662563"/>
                  <a:pt x="1697968" y="1668526"/>
                  <a:pt x="1472809" y="1648148"/>
                </a:cubicBezTo>
                <a:cubicBezTo>
                  <a:pt x="1247650" y="1627770"/>
                  <a:pt x="1106780" y="1643226"/>
                  <a:pt x="962494" y="1648148"/>
                </a:cubicBezTo>
                <a:cubicBezTo>
                  <a:pt x="818209" y="1653070"/>
                  <a:pt x="253203" y="1602819"/>
                  <a:pt x="0" y="1648148"/>
                </a:cubicBezTo>
                <a:lnTo>
                  <a:pt x="0" y="1648148"/>
                </a:lnTo>
                <a:cubicBezTo>
                  <a:pt x="-3432" y="1361502"/>
                  <a:pt x="-149" y="1270411"/>
                  <a:pt x="0" y="947688"/>
                </a:cubicBezTo>
                <a:cubicBezTo>
                  <a:pt x="149" y="624965"/>
                  <a:pt x="-25854" y="481516"/>
                  <a:pt x="0" y="274697"/>
                </a:cubicBezTo>
                <a:cubicBezTo>
                  <a:pt x="15190" y="145866"/>
                  <a:pt x="159178" y="-1643"/>
                  <a:pt x="274697" y="0"/>
                </a:cubicBezTo>
                <a:close/>
              </a:path>
              <a:path w="4796479" h="1648148" stroke="0" extrusionOk="0">
                <a:moveTo>
                  <a:pt x="274697" y="0"/>
                </a:moveTo>
                <a:cubicBezTo>
                  <a:pt x="383653" y="-4455"/>
                  <a:pt x="661506" y="13227"/>
                  <a:pt x="785012" y="0"/>
                </a:cubicBezTo>
                <a:cubicBezTo>
                  <a:pt x="908518" y="-13227"/>
                  <a:pt x="1222308" y="-19423"/>
                  <a:pt x="1476199" y="0"/>
                </a:cubicBezTo>
                <a:cubicBezTo>
                  <a:pt x="1730090" y="19423"/>
                  <a:pt x="1857310" y="12407"/>
                  <a:pt x="2076950" y="0"/>
                </a:cubicBezTo>
                <a:cubicBezTo>
                  <a:pt x="2296590" y="-12407"/>
                  <a:pt x="2389211" y="2623"/>
                  <a:pt x="2632483" y="0"/>
                </a:cubicBezTo>
                <a:cubicBezTo>
                  <a:pt x="2875755" y="-2623"/>
                  <a:pt x="2928532" y="-11796"/>
                  <a:pt x="3188017" y="0"/>
                </a:cubicBezTo>
                <a:cubicBezTo>
                  <a:pt x="3447502" y="11796"/>
                  <a:pt x="3676366" y="-25787"/>
                  <a:pt x="3924421" y="0"/>
                </a:cubicBezTo>
                <a:cubicBezTo>
                  <a:pt x="4172476" y="25787"/>
                  <a:pt x="4533235" y="-10406"/>
                  <a:pt x="4796479" y="0"/>
                </a:cubicBezTo>
                <a:lnTo>
                  <a:pt x="4796479" y="0"/>
                </a:lnTo>
                <a:cubicBezTo>
                  <a:pt x="4773699" y="240226"/>
                  <a:pt x="4768029" y="500626"/>
                  <a:pt x="4796479" y="686726"/>
                </a:cubicBezTo>
                <a:cubicBezTo>
                  <a:pt x="4824929" y="872826"/>
                  <a:pt x="4806343" y="1212809"/>
                  <a:pt x="4796479" y="1373451"/>
                </a:cubicBezTo>
                <a:cubicBezTo>
                  <a:pt x="4770650" y="1535016"/>
                  <a:pt x="4690240" y="1617081"/>
                  <a:pt x="4521782" y="1648148"/>
                </a:cubicBezTo>
                <a:cubicBezTo>
                  <a:pt x="4291359" y="1621218"/>
                  <a:pt x="4192053" y="1668267"/>
                  <a:pt x="3875813" y="1648148"/>
                </a:cubicBezTo>
                <a:cubicBezTo>
                  <a:pt x="3559573" y="1628029"/>
                  <a:pt x="3478351" y="1639993"/>
                  <a:pt x="3275062" y="1648148"/>
                </a:cubicBezTo>
                <a:cubicBezTo>
                  <a:pt x="3071773" y="1656303"/>
                  <a:pt x="2838707" y="1659239"/>
                  <a:pt x="2538658" y="1648148"/>
                </a:cubicBezTo>
                <a:cubicBezTo>
                  <a:pt x="2238609" y="1637057"/>
                  <a:pt x="2192199" y="1652099"/>
                  <a:pt x="2028342" y="1648148"/>
                </a:cubicBezTo>
                <a:cubicBezTo>
                  <a:pt x="1864485" y="1644197"/>
                  <a:pt x="1634383" y="1659819"/>
                  <a:pt x="1518027" y="1648148"/>
                </a:cubicBezTo>
                <a:cubicBezTo>
                  <a:pt x="1401671" y="1636477"/>
                  <a:pt x="1123345" y="1659486"/>
                  <a:pt x="872058" y="1648148"/>
                </a:cubicBezTo>
                <a:cubicBezTo>
                  <a:pt x="620771" y="1636810"/>
                  <a:pt x="201620" y="1642998"/>
                  <a:pt x="0" y="1648148"/>
                </a:cubicBezTo>
                <a:lnTo>
                  <a:pt x="0" y="1648148"/>
                </a:lnTo>
                <a:cubicBezTo>
                  <a:pt x="-3197" y="1350421"/>
                  <a:pt x="-15336" y="1120368"/>
                  <a:pt x="0" y="933953"/>
                </a:cubicBezTo>
                <a:cubicBezTo>
                  <a:pt x="15336" y="747539"/>
                  <a:pt x="-5343" y="441340"/>
                  <a:pt x="0" y="274697"/>
                </a:cubicBezTo>
                <a:cubicBezTo>
                  <a:pt x="27561" y="99894"/>
                  <a:pt x="127394" y="-4442"/>
                  <a:pt x="274697" y="0"/>
                </a:cubicBezTo>
                <a:close/>
              </a:path>
            </a:pathLst>
          </a:custGeom>
          <a:solidFill>
            <a:schemeClr val="bg1"/>
          </a:solidFill>
          <a:ln w="28575">
            <a:solidFill>
              <a:schemeClr val="accent4"/>
            </a:solidFill>
            <a:extLst>
              <a:ext uri="{C807C97D-BFC1-408E-A445-0C87EB9F89A2}">
                <ask:lineSketchStyleProps xmlns="" xmlns:ask="http://schemas.microsoft.com/office/drawing/2018/sketchyshapes" sd="2480082126">
                  <a:custGeom>
                    <a:avLst/>
                    <a:gdLst>
                      <a:gd name="connsiteX0" fmla="*/ 541629 w 9457390"/>
                      <a:gd name="connsiteY0" fmla="*/ 0 h 3389567"/>
                      <a:gd name="connsiteX1" fmla="*/ 1726152 w 9457390"/>
                      <a:gd name="connsiteY1" fmla="*/ 0 h 3389567"/>
                      <a:gd name="connsiteX2" fmla="*/ 2999832 w 9457390"/>
                      <a:gd name="connsiteY2" fmla="*/ 0 h 3389567"/>
                      <a:gd name="connsiteX3" fmla="*/ 4184354 w 9457390"/>
                      <a:gd name="connsiteY3" fmla="*/ 0 h 3389567"/>
                      <a:gd name="connsiteX4" fmla="*/ 5636349 w 9457390"/>
                      <a:gd name="connsiteY4" fmla="*/ 0 h 3389567"/>
                      <a:gd name="connsiteX5" fmla="*/ 6731715 w 9457390"/>
                      <a:gd name="connsiteY5" fmla="*/ 0 h 3389567"/>
                      <a:gd name="connsiteX6" fmla="*/ 7916237 w 9457390"/>
                      <a:gd name="connsiteY6" fmla="*/ 0 h 3389567"/>
                      <a:gd name="connsiteX7" fmla="*/ 9457390 w 9457390"/>
                      <a:gd name="connsiteY7" fmla="*/ 0 h 3389567"/>
                      <a:gd name="connsiteX8" fmla="*/ 9457390 w 9457390"/>
                      <a:gd name="connsiteY8" fmla="*/ 0 h 3389567"/>
                      <a:gd name="connsiteX9" fmla="*/ 9457390 w 9457390"/>
                      <a:gd name="connsiteY9" fmla="*/ 1355820 h 3389567"/>
                      <a:gd name="connsiteX10" fmla="*/ 9457390 w 9457390"/>
                      <a:gd name="connsiteY10" fmla="*/ 2824627 h 3389567"/>
                      <a:gd name="connsiteX11" fmla="*/ 8915760 w 9457390"/>
                      <a:gd name="connsiteY11" fmla="*/ 3389567 h 3389567"/>
                      <a:gd name="connsiteX12" fmla="*/ 7731237 w 9457390"/>
                      <a:gd name="connsiteY12" fmla="*/ 3389567 h 3389567"/>
                      <a:gd name="connsiteX13" fmla="*/ 6546715 w 9457390"/>
                      <a:gd name="connsiteY13" fmla="*/ 3389567 h 3389567"/>
                      <a:gd name="connsiteX14" fmla="*/ 5183877 w 9457390"/>
                      <a:gd name="connsiteY14" fmla="*/ 3389567 h 3389567"/>
                      <a:gd name="connsiteX15" fmla="*/ 4177670 w 9457390"/>
                      <a:gd name="connsiteY15" fmla="*/ 3389567 h 3389567"/>
                      <a:gd name="connsiteX16" fmla="*/ 2903990 w 9457390"/>
                      <a:gd name="connsiteY16" fmla="*/ 3389567 h 3389567"/>
                      <a:gd name="connsiteX17" fmla="*/ 1897784 w 9457390"/>
                      <a:gd name="connsiteY17" fmla="*/ 3389567 h 3389567"/>
                      <a:gd name="connsiteX18" fmla="*/ 0 w 9457390"/>
                      <a:gd name="connsiteY18" fmla="*/ 3389567 h 3389567"/>
                      <a:gd name="connsiteX19" fmla="*/ 0 w 9457390"/>
                      <a:gd name="connsiteY19" fmla="*/ 3389567 h 3389567"/>
                      <a:gd name="connsiteX20" fmla="*/ 0 w 9457390"/>
                      <a:gd name="connsiteY20" fmla="*/ 1949006 h 3389567"/>
                      <a:gd name="connsiteX21" fmla="*/ 0 w 9457390"/>
                      <a:gd name="connsiteY21" fmla="*/ 564939 h 3389567"/>
                      <a:gd name="connsiteX22" fmla="*/ 541629 w 9457390"/>
                      <a:gd name="connsiteY22" fmla="*/ 0 h 3389567"/>
                      <a:gd name="connsiteX0" fmla="*/ 541629 w 9457390"/>
                      <a:gd name="connsiteY0" fmla="*/ 0 h 3389567"/>
                      <a:gd name="connsiteX1" fmla="*/ 1547836 w 9457390"/>
                      <a:gd name="connsiteY1" fmla="*/ 0 h 3389567"/>
                      <a:gd name="connsiteX2" fmla="*/ 2910674 w 9457390"/>
                      <a:gd name="connsiteY2" fmla="*/ 0 h 3389567"/>
                      <a:gd name="connsiteX3" fmla="*/ 4095196 w 9457390"/>
                      <a:gd name="connsiteY3" fmla="*/ 0 h 3389567"/>
                      <a:gd name="connsiteX4" fmla="*/ 5190561 w 9457390"/>
                      <a:gd name="connsiteY4" fmla="*/ 0 h 3389567"/>
                      <a:gd name="connsiteX5" fmla="*/ 6285927 w 9457390"/>
                      <a:gd name="connsiteY5" fmla="*/ 0 h 3389567"/>
                      <a:gd name="connsiteX6" fmla="*/ 7737921 w 9457390"/>
                      <a:gd name="connsiteY6" fmla="*/ 0 h 3389567"/>
                      <a:gd name="connsiteX7" fmla="*/ 9457390 w 9457390"/>
                      <a:gd name="connsiteY7" fmla="*/ 0 h 3389567"/>
                      <a:gd name="connsiteX8" fmla="*/ 9457390 w 9457390"/>
                      <a:gd name="connsiteY8" fmla="*/ 0 h 3389567"/>
                      <a:gd name="connsiteX9" fmla="*/ 9457390 w 9457390"/>
                      <a:gd name="connsiteY9" fmla="*/ 1412314 h 3389567"/>
                      <a:gd name="connsiteX10" fmla="*/ 9457390 w 9457390"/>
                      <a:gd name="connsiteY10" fmla="*/ 2824627 h 3389567"/>
                      <a:gd name="connsiteX11" fmla="*/ 8915760 w 9457390"/>
                      <a:gd name="connsiteY11" fmla="*/ 3389567 h 3389567"/>
                      <a:gd name="connsiteX12" fmla="*/ 7642079 w 9457390"/>
                      <a:gd name="connsiteY12" fmla="*/ 3389567 h 3389567"/>
                      <a:gd name="connsiteX13" fmla="*/ 6457557 w 9457390"/>
                      <a:gd name="connsiteY13" fmla="*/ 3389567 h 3389567"/>
                      <a:gd name="connsiteX14" fmla="*/ 5005563 w 9457390"/>
                      <a:gd name="connsiteY14" fmla="*/ 3389567 h 3389567"/>
                      <a:gd name="connsiteX15" fmla="*/ 3999354 w 9457390"/>
                      <a:gd name="connsiteY15" fmla="*/ 3389567 h 3389567"/>
                      <a:gd name="connsiteX16" fmla="*/ 2993148 w 9457390"/>
                      <a:gd name="connsiteY16" fmla="*/ 3389567 h 3389567"/>
                      <a:gd name="connsiteX17" fmla="*/ 1719468 w 9457390"/>
                      <a:gd name="connsiteY17" fmla="*/ 3389567 h 3389567"/>
                      <a:gd name="connsiteX18" fmla="*/ 0 w 9457390"/>
                      <a:gd name="connsiteY18" fmla="*/ 3389567 h 3389567"/>
                      <a:gd name="connsiteX19" fmla="*/ 0 w 9457390"/>
                      <a:gd name="connsiteY19" fmla="*/ 3389567 h 3389567"/>
                      <a:gd name="connsiteX20" fmla="*/ 0 w 9457390"/>
                      <a:gd name="connsiteY20" fmla="*/ 1920759 h 3389567"/>
                      <a:gd name="connsiteX21" fmla="*/ 0 w 9457390"/>
                      <a:gd name="connsiteY21" fmla="*/ 564939 h 3389567"/>
                      <a:gd name="connsiteX22" fmla="*/ 541629 w 9457390"/>
                      <a:gd name="connsiteY22" fmla="*/ 0 h 338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57390" h="3389567" fill="none" extrusionOk="0">
                        <a:moveTo>
                          <a:pt x="541629" y="0"/>
                        </a:moveTo>
                        <a:cubicBezTo>
                          <a:pt x="1047252" y="724"/>
                          <a:pt x="1341486" y="-45892"/>
                          <a:pt x="1726152" y="0"/>
                        </a:cubicBezTo>
                        <a:cubicBezTo>
                          <a:pt x="2108524" y="82737"/>
                          <a:pt x="2449613" y="-22141"/>
                          <a:pt x="2999832" y="0"/>
                        </a:cubicBezTo>
                        <a:cubicBezTo>
                          <a:pt x="3478280" y="73441"/>
                          <a:pt x="3851030" y="-46940"/>
                          <a:pt x="4184354" y="0"/>
                        </a:cubicBezTo>
                        <a:cubicBezTo>
                          <a:pt x="4470503" y="36427"/>
                          <a:pt x="5255608" y="34554"/>
                          <a:pt x="5636349" y="0"/>
                        </a:cubicBezTo>
                        <a:cubicBezTo>
                          <a:pt x="5967247" y="-62551"/>
                          <a:pt x="6487332" y="-52674"/>
                          <a:pt x="6731715" y="0"/>
                        </a:cubicBezTo>
                        <a:cubicBezTo>
                          <a:pt x="6996889" y="91419"/>
                          <a:pt x="7355035" y="71778"/>
                          <a:pt x="7916237" y="0"/>
                        </a:cubicBezTo>
                        <a:cubicBezTo>
                          <a:pt x="8477960" y="-29290"/>
                          <a:pt x="8741149" y="-23500"/>
                          <a:pt x="9457390" y="0"/>
                        </a:cubicBezTo>
                        <a:lnTo>
                          <a:pt x="9457390" y="0"/>
                        </a:lnTo>
                        <a:cubicBezTo>
                          <a:pt x="9527923" y="350571"/>
                          <a:pt x="9390922" y="992976"/>
                          <a:pt x="9457390" y="1355820"/>
                        </a:cubicBezTo>
                        <a:cubicBezTo>
                          <a:pt x="9505059" y="1721313"/>
                          <a:pt x="9548119" y="2379755"/>
                          <a:pt x="9457390" y="2824627"/>
                        </a:cubicBezTo>
                        <a:cubicBezTo>
                          <a:pt x="9565786" y="3103285"/>
                          <a:pt x="9326410" y="3421330"/>
                          <a:pt x="8915760" y="3389567"/>
                        </a:cubicBezTo>
                        <a:cubicBezTo>
                          <a:pt x="8636073" y="3421968"/>
                          <a:pt x="8324257" y="3405760"/>
                          <a:pt x="7731237" y="3389567"/>
                        </a:cubicBezTo>
                        <a:cubicBezTo>
                          <a:pt x="7162396" y="3423328"/>
                          <a:pt x="6841251" y="3449302"/>
                          <a:pt x="6546715" y="3389567"/>
                        </a:cubicBezTo>
                        <a:cubicBezTo>
                          <a:pt x="6212582" y="3369937"/>
                          <a:pt x="5470017" y="3344658"/>
                          <a:pt x="5183877" y="3389567"/>
                        </a:cubicBezTo>
                        <a:cubicBezTo>
                          <a:pt x="4917705" y="3409320"/>
                          <a:pt x="4458790" y="3352711"/>
                          <a:pt x="4177670" y="3389567"/>
                        </a:cubicBezTo>
                        <a:cubicBezTo>
                          <a:pt x="3880908" y="3467047"/>
                          <a:pt x="3455290" y="3426604"/>
                          <a:pt x="2903990" y="3389567"/>
                        </a:cubicBezTo>
                        <a:cubicBezTo>
                          <a:pt x="2501648" y="3374353"/>
                          <a:pt x="2170049" y="3366009"/>
                          <a:pt x="1897784" y="3389567"/>
                        </a:cubicBezTo>
                        <a:cubicBezTo>
                          <a:pt x="1649670" y="3368204"/>
                          <a:pt x="602027" y="3341306"/>
                          <a:pt x="0" y="3389567"/>
                        </a:cubicBezTo>
                        <a:lnTo>
                          <a:pt x="0" y="3389567"/>
                        </a:lnTo>
                        <a:cubicBezTo>
                          <a:pt x="-12147" y="2798287"/>
                          <a:pt x="35687" y="2602375"/>
                          <a:pt x="0" y="1949006"/>
                        </a:cubicBezTo>
                        <a:cubicBezTo>
                          <a:pt x="-23517" y="1263725"/>
                          <a:pt x="-61290" y="1040670"/>
                          <a:pt x="0" y="564939"/>
                        </a:cubicBezTo>
                        <a:cubicBezTo>
                          <a:pt x="35675" y="253308"/>
                          <a:pt x="283071" y="34822"/>
                          <a:pt x="541629" y="0"/>
                        </a:cubicBezTo>
                        <a:close/>
                      </a:path>
                      <a:path w="9457390" h="3389567" stroke="0" extrusionOk="0">
                        <a:moveTo>
                          <a:pt x="541629" y="0"/>
                        </a:moveTo>
                        <a:cubicBezTo>
                          <a:pt x="748956" y="20755"/>
                          <a:pt x="1336375" y="25854"/>
                          <a:pt x="1547836" y="0"/>
                        </a:cubicBezTo>
                        <a:cubicBezTo>
                          <a:pt x="1766215" y="47808"/>
                          <a:pt x="2379660" y="-45598"/>
                          <a:pt x="2910674" y="0"/>
                        </a:cubicBezTo>
                        <a:cubicBezTo>
                          <a:pt x="3442955" y="90080"/>
                          <a:pt x="3679330" y="26082"/>
                          <a:pt x="4095196" y="0"/>
                        </a:cubicBezTo>
                        <a:cubicBezTo>
                          <a:pt x="4506695" y="-48902"/>
                          <a:pt x="4724003" y="-14924"/>
                          <a:pt x="5190561" y="0"/>
                        </a:cubicBezTo>
                        <a:cubicBezTo>
                          <a:pt x="5680602" y="-26003"/>
                          <a:pt x="5758433" y="-8823"/>
                          <a:pt x="6285927" y="0"/>
                        </a:cubicBezTo>
                        <a:cubicBezTo>
                          <a:pt x="6738689" y="-43258"/>
                          <a:pt x="7193361" y="-9872"/>
                          <a:pt x="7737921" y="0"/>
                        </a:cubicBezTo>
                        <a:cubicBezTo>
                          <a:pt x="8191682" y="-27138"/>
                          <a:pt x="8915823" y="-148429"/>
                          <a:pt x="9457390" y="0"/>
                        </a:cubicBezTo>
                        <a:lnTo>
                          <a:pt x="9457390" y="0"/>
                        </a:lnTo>
                        <a:cubicBezTo>
                          <a:pt x="9339974" y="440733"/>
                          <a:pt x="9362513" y="1023812"/>
                          <a:pt x="9457390" y="1412314"/>
                        </a:cubicBezTo>
                        <a:cubicBezTo>
                          <a:pt x="9467776" y="1758600"/>
                          <a:pt x="9416571" y="2502373"/>
                          <a:pt x="9457390" y="2824627"/>
                        </a:cubicBezTo>
                        <a:cubicBezTo>
                          <a:pt x="9362162" y="3160623"/>
                          <a:pt x="9304504" y="3328798"/>
                          <a:pt x="8915760" y="3389567"/>
                        </a:cubicBezTo>
                        <a:cubicBezTo>
                          <a:pt x="8457140" y="3387171"/>
                          <a:pt x="8271097" y="3421310"/>
                          <a:pt x="7642079" y="3389567"/>
                        </a:cubicBezTo>
                        <a:cubicBezTo>
                          <a:pt x="7006648" y="3386802"/>
                          <a:pt x="6853384" y="3369780"/>
                          <a:pt x="6457557" y="3389567"/>
                        </a:cubicBezTo>
                        <a:cubicBezTo>
                          <a:pt x="6065919" y="3388480"/>
                          <a:pt x="5560803" y="3452239"/>
                          <a:pt x="5005563" y="3389567"/>
                        </a:cubicBezTo>
                        <a:cubicBezTo>
                          <a:pt x="4410646" y="3384901"/>
                          <a:pt x="4319015" y="3390263"/>
                          <a:pt x="3999354" y="3389567"/>
                        </a:cubicBezTo>
                        <a:cubicBezTo>
                          <a:pt x="3667462" y="3380446"/>
                          <a:pt x="3212122" y="3444764"/>
                          <a:pt x="2993148" y="3389567"/>
                        </a:cubicBezTo>
                        <a:cubicBezTo>
                          <a:pt x="2710686" y="3363274"/>
                          <a:pt x="2138468" y="3400159"/>
                          <a:pt x="1719468" y="3389567"/>
                        </a:cubicBezTo>
                        <a:cubicBezTo>
                          <a:pt x="1243395" y="3311820"/>
                          <a:pt x="391281" y="3469865"/>
                          <a:pt x="0" y="3389567"/>
                        </a:cubicBezTo>
                        <a:lnTo>
                          <a:pt x="0" y="3389567"/>
                        </a:lnTo>
                        <a:cubicBezTo>
                          <a:pt x="-9460" y="2839498"/>
                          <a:pt x="-22568" y="2377755"/>
                          <a:pt x="0" y="1920759"/>
                        </a:cubicBezTo>
                        <a:cubicBezTo>
                          <a:pt x="-37447" y="1492344"/>
                          <a:pt x="30260" y="922831"/>
                          <a:pt x="0" y="564939"/>
                        </a:cubicBezTo>
                        <a:cubicBezTo>
                          <a:pt x="93720" y="182683"/>
                          <a:pt x="318108" y="-17069"/>
                          <a:pt x="541629" y="0"/>
                        </a:cubicBezTo>
                        <a:close/>
                      </a:path>
                      <a:path w="9457390" h="3389567" fill="none" stroke="0" extrusionOk="0">
                        <a:moveTo>
                          <a:pt x="541629" y="0"/>
                        </a:moveTo>
                        <a:cubicBezTo>
                          <a:pt x="1102989" y="-40497"/>
                          <a:pt x="1311406" y="-41507"/>
                          <a:pt x="1726152" y="0"/>
                        </a:cubicBezTo>
                        <a:cubicBezTo>
                          <a:pt x="2090619" y="57522"/>
                          <a:pt x="2549226" y="14378"/>
                          <a:pt x="2999832" y="0"/>
                        </a:cubicBezTo>
                        <a:cubicBezTo>
                          <a:pt x="3494810" y="60012"/>
                          <a:pt x="3859599" y="2230"/>
                          <a:pt x="4184354" y="0"/>
                        </a:cubicBezTo>
                        <a:cubicBezTo>
                          <a:pt x="4491402" y="-62378"/>
                          <a:pt x="5297805" y="83700"/>
                          <a:pt x="5636349" y="0"/>
                        </a:cubicBezTo>
                        <a:cubicBezTo>
                          <a:pt x="6009017" y="-64079"/>
                          <a:pt x="6433174" y="-12354"/>
                          <a:pt x="6731715" y="0"/>
                        </a:cubicBezTo>
                        <a:cubicBezTo>
                          <a:pt x="7034471" y="43802"/>
                          <a:pt x="7316489" y="-14029"/>
                          <a:pt x="7916237" y="0"/>
                        </a:cubicBezTo>
                        <a:cubicBezTo>
                          <a:pt x="8504207" y="-28200"/>
                          <a:pt x="8763648" y="-59726"/>
                          <a:pt x="9457390" y="0"/>
                        </a:cubicBezTo>
                        <a:lnTo>
                          <a:pt x="9457390" y="0"/>
                        </a:lnTo>
                        <a:cubicBezTo>
                          <a:pt x="9500405" y="363970"/>
                          <a:pt x="9400170" y="998958"/>
                          <a:pt x="9457390" y="1355820"/>
                        </a:cubicBezTo>
                        <a:cubicBezTo>
                          <a:pt x="9557216" y="1786160"/>
                          <a:pt x="9443193" y="2325854"/>
                          <a:pt x="9457390" y="2824627"/>
                        </a:cubicBezTo>
                        <a:cubicBezTo>
                          <a:pt x="9474787" y="3133842"/>
                          <a:pt x="9290716" y="3412879"/>
                          <a:pt x="8915760" y="3389567"/>
                        </a:cubicBezTo>
                        <a:cubicBezTo>
                          <a:pt x="8601330" y="3483381"/>
                          <a:pt x="8324862" y="3322370"/>
                          <a:pt x="7731237" y="3389567"/>
                        </a:cubicBezTo>
                        <a:cubicBezTo>
                          <a:pt x="7192092" y="3451455"/>
                          <a:pt x="6882078" y="3389200"/>
                          <a:pt x="6546715" y="3389567"/>
                        </a:cubicBezTo>
                        <a:cubicBezTo>
                          <a:pt x="6188319" y="3402321"/>
                          <a:pt x="5470612" y="3354057"/>
                          <a:pt x="5183877" y="3389567"/>
                        </a:cubicBezTo>
                        <a:cubicBezTo>
                          <a:pt x="4914478" y="3478984"/>
                          <a:pt x="4469285" y="3370889"/>
                          <a:pt x="4177670" y="3389567"/>
                        </a:cubicBezTo>
                        <a:cubicBezTo>
                          <a:pt x="3831428" y="3476036"/>
                          <a:pt x="3283909" y="3392218"/>
                          <a:pt x="2903990" y="3389567"/>
                        </a:cubicBezTo>
                        <a:cubicBezTo>
                          <a:pt x="2490153" y="3304184"/>
                          <a:pt x="2137726" y="3381733"/>
                          <a:pt x="1897784" y="3389567"/>
                        </a:cubicBezTo>
                        <a:cubicBezTo>
                          <a:pt x="1703687" y="3414986"/>
                          <a:pt x="540648" y="3261656"/>
                          <a:pt x="0" y="3389567"/>
                        </a:cubicBezTo>
                        <a:lnTo>
                          <a:pt x="0" y="3389567"/>
                        </a:lnTo>
                        <a:cubicBezTo>
                          <a:pt x="16911" y="2776193"/>
                          <a:pt x="40670" y="2612089"/>
                          <a:pt x="0" y="1949006"/>
                        </a:cubicBezTo>
                        <a:cubicBezTo>
                          <a:pt x="62003" y="1259506"/>
                          <a:pt x="-85243" y="947306"/>
                          <a:pt x="0" y="564939"/>
                        </a:cubicBezTo>
                        <a:cubicBezTo>
                          <a:pt x="30483" y="276285"/>
                          <a:pt x="337916" y="37246"/>
                          <a:pt x="541629"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1F0E320-DDBD-CFE4-2E2B-0C75C205F399}"/>
              </a:ext>
            </a:extLst>
          </p:cNvPr>
          <p:cNvSpPr/>
          <p:nvPr/>
        </p:nvSpPr>
        <p:spPr>
          <a:xfrm>
            <a:off x="1104518" y="3049553"/>
            <a:ext cx="1943826" cy="500641"/>
          </a:xfrm>
          <a:prstGeom prst="roundRect">
            <a:avLst>
              <a:gd name="adj" fmla="val 20209"/>
            </a:avLst>
          </a:prstGeom>
          <a:solidFill>
            <a:schemeClr val="accent2">
              <a:lumMod val="5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a:solidFill>
                  <a:schemeClr val="bg1"/>
                </a:solidFill>
                <a:latin typeface="Times New Roman" panose="02020603050405020304" pitchFamily="18" charset="0"/>
                <a:cs typeface="Times New Roman" panose="02020603050405020304" pitchFamily="18" charset="0"/>
              </a:rPr>
              <a:t>Thí</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Nghiệm</a:t>
            </a:r>
            <a:r>
              <a:rPr lang="en-US" sz="2400" b="1" dirty="0">
                <a:solidFill>
                  <a:schemeClr val="bg1"/>
                </a:solidFill>
                <a:latin typeface="Times New Roman" panose="02020603050405020304" pitchFamily="18" charset="0"/>
                <a:cs typeface="Times New Roman" panose="02020603050405020304" pitchFamily="18" charset="0"/>
              </a:rPr>
              <a:t> 1</a:t>
            </a:r>
          </a:p>
        </p:txBody>
      </p:sp>
      <p:sp>
        <p:nvSpPr>
          <p:cNvPr id="6" name="TextBox 5">
            <a:extLst>
              <a:ext uri="{FF2B5EF4-FFF2-40B4-BE49-F238E27FC236}">
                <a16:creationId xmlns:a16="http://schemas.microsoft.com/office/drawing/2014/main" id="{B5B282D2-BBF0-702F-ED77-0AF8C1DDB166}"/>
              </a:ext>
            </a:extLst>
          </p:cNvPr>
          <p:cNvSpPr txBox="1"/>
          <p:nvPr/>
        </p:nvSpPr>
        <p:spPr>
          <a:xfrm>
            <a:off x="4957951" y="3399568"/>
            <a:ext cx="1750523" cy="609398"/>
          </a:xfrm>
          <a:prstGeom prst="rect">
            <a:avLst/>
          </a:prstGeom>
          <a:noFill/>
        </p:spPr>
        <p:txBody>
          <a:bodyPr wrap="square" rtlCol="0">
            <a:spAutoFit/>
          </a:bodyPr>
          <a:lstStyle/>
          <a:p>
            <a:pPr>
              <a:lnSpc>
                <a:spcPct val="120000"/>
              </a:lnSpc>
            </a:pPr>
            <a:r>
              <a:rPr lang="en-US" sz="2800" dirty="0" err="1">
                <a:solidFill>
                  <a:srgbClr val="F25D07"/>
                </a:solidFill>
                <a:latin typeface="Times New Roman" panose="02020603050405020304" pitchFamily="18" charset="0"/>
                <a:cs typeface="Times New Roman" panose="02020603050405020304" pitchFamily="18" charset="0"/>
              </a:rPr>
              <a:t>Chuẩn</a:t>
            </a:r>
            <a:r>
              <a:rPr lang="en-US" sz="2800" dirty="0">
                <a:solidFill>
                  <a:srgbClr val="F25D07"/>
                </a:solidFill>
                <a:latin typeface="Times New Roman" panose="02020603050405020304" pitchFamily="18" charset="0"/>
                <a:cs typeface="Times New Roman" panose="02020603050405020304" pitchFamily="18" charset="0"/>
              </a:rPr>
              <a:t> </a:t>
            </a:r>
            <a:r>
              <a:rPr lang="en-US" sz="2800" dirty="0" err="1">
                <a:solidFill>
                  <a:srgbClr val="F25D07"/>
                </a:solidFill>
                <a:latin typeface="Times New Roman" panose="02020603050405020304" pitchFamily="18" charset="0"/>
                <a:cs typeface="Times New Roman" panose="02020603050405020304" pitchFamily="18" charset="0"/>
              </a:rPr>
              <a:t>Bị</a:t>
            </a:r>
            <a:r>
              <a:rPr lang="en-US" sz="2800" dirty="0">
                <a:solidFill>
                  <a:srgbClr val="F25D07"/>
                </a:solidFill>
                <a:latin typeface="Times New Roman" panose="02020603050405020304" pitchFamily="18" charset="0"/>
                <a:cs typeface="Times New Roman" panose="02020603050405020304" pitchFamily="18" charset="0"/>
              </a:rPr>
              <a:t>: </a:t>
            </a:r>
          </a:p>
        </p:txBody>
      </p:sp>
      <p:grpSp>
        <p:nvGrpSpPr>
          <p:cNvPr id="4" name="Group 3">
            <a:extLst>
              <a:ext uri="{FF2B5EF4-FFF2-40B4-BE49-F238E27FC236}">
                <a16:creationId xmlns:a16="http://schemas.microsoft.com/office/drawing/2014/main" id="{A73EC887-18CB-A4B6-50EB-ACD08765D385}"/>
              </a:ext>
            </a:extLst>
          </p:cNvPr>
          <p:cNvGrpSpPr/>
          <p:nvPr/>
        </p:nvGrpSpPr>
        <p:grpSpPr>
          <a:xfrm>
            <a:off x="189295" y="174727"/>
            <a:ext cx="4460872" cy="500641"/>
            <a:chOff x="489662" y="435125"/>
            <a:chExt cx="5161330" cy="579253"/>
          </a:xfrm>
        </p:grpSpPr>
        <p:sp>
          <p:nvSpPr>
            <p:cNvPr id="8" name="Rectangle: Rounded Corners 7">
              <a:extLst>
                <a:ext uri="{FF2B5EF4-FFF2-40B4-BE49-F238E27FC236}">
                  <a16:creationId xmlns:a16="http://schemas.microsoft.com/office/drawing/2014/main" id="{25E865F5-AFB9-8892-258F-CDE48C6D6F0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9BDC851-6936-4020-52B7-E3742172C89C}"/>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Times New Roman" panose="02020603050405020304" pitchFamily="18" charset="0"/>
                  <a:cs typeface="Times New Roman" panose="02020603050405020304" pitchFamily="18"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8EB53101-2B89-4043-9940-400E85C6666B}"/>
                </a:ext>
              </a:extLst>
            </p:cNvPr>
            <p:cNvGrpSpPr/>
            <p:nvPr/>
          </p:nvGrpSpPr>
          <p:grpSpPr>
            <a:xfrm>
              <a:off x="489662" y="435125"/>
              <a:ext cx="579253" cy="579253"/>
              <a:chOff x="1321149" y="2630212"/>
              <a:chExt cx="1675995" cy="1675995"/>
            </a:xfrm>
          </p:grpSpPr>
          <p:sp>
            <p:nvSpPr>
              <p:cNvPr id="13" name="Oval 12">
                <a:extLst>
                  <a:ext uri="{FF2B5EF4-FFF2-40B4-BE49-F238E27FC236}">
                    <a16:creationId xmlns:a16="http://schemas.microsoft.com/office/drawing/2014/main" id="{6CF4A40D-B245-1D74-25FE-DDC30DAB350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pic>
            <p:nvPicPr>
              <p:cNvPr id="14" name="Picture 4" descr="Prism ">
                <a:extLst>
                  <a:ext uri="{FF2B5EF4-FFF2-40B4-BE49-F238E27FC236}">
                    <a16:creationId xmlns:a16="http://schemas.microsoft.com/office/drawing/2014/main" id="{4B43CF2C-B3E2-0964-F19B-BCEE23DD5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5" name="TextBox 14">
            <a:extLst>
              <a:ext uri="{FF2B5EF4-FFF2-40B4-BE49-F238E27FC236}">
                <a16:creationId xmlns:a16="http://schemas.microsoft.com/office/drawing/2014/main" id="{F47D81CC-41AB-6F76-3D0E-09EB5C999E46}"/>
              </a:ext>
            </a:extLst>
          </p:cNvPr>
          <p:cNvSpPr txBox="1"/>
          <p:nvPr/>
        </p:nvSpPr>
        <p:spPr>
          <a:xfrm>
            <a:off x="1923909" y="3794347"/>
            <a:ext cx="2849360" cy="535531"/>
          </a:xfrm>
          <a:prstGeom prst="rect">
            <a:avLst/>
          </a:prstGeom>
          <a:noFill/>
        </p:spPr>
        <p:txBody>
          <a:bodyPr wrap="square" rtlCol="0">
            <a:spAutoFit/>
          </a:bodyPr>
          <a:lstStyle/>
          <a:p>
            <a:pPr>
              <a:lnSpc>
                <a:spcPct val="120000"/>
              </a:lnSpc>
            </a:pPr>
            <a:r>
              <a:rPr lang="en-US" sz="2400" dirty="0">
                <a:latin typeface="Times New Roman" panose="02020603050405020304" pitchFamily="18" charset="0"/>
                <a:cs typeface="Times New Roman" panose="02020603050405020304" pitchFamily="18" charset="0"/>
              </a:rPr>
              <a:t>L</a:t>
            </a:r>
            <a:r>
              <a:rPr lang="vi-VN" sz="2400" dirty="0">
                <a:latin typeface="Times New Roman" panose="02020603050405020304" pitchFamily="18" charset="0"/>
                <a:cs typeface="Times New Roman" panose="02020603050405020304" pitchFamily="18" charset="0"/>
              </a:rPr>
              <a:t>ăng kính</a:t>
            </a:r>
            <a:r>
              <a:rPr lang="en-US" sz="2400" dirty="0">
                <a:latin typeface="Times New Roman" panose="02020603050405020304" pitchFamily="18" charset="0"/>
                <a:cs typeface="Times New Roman" panose="02020603050405020304" pitchFamily="18" charset="0"/>
              </a:rPr>
              <a:t> (1)</a:t>
            </a:r>
          </a:p>
        </p:txBody>
      </p:sp>
      <p:pic>
        <p:nvPicPr>
          <p:cNvPr id="2050" name="Picture 2" descr="Prism">
            <a:extLst>
              <a:ext uri="{FF2B5EF4-FFF2-40B4-BE49-F238E27FC236}">
                <a16:creationId xmlns:a16="http://schemas.microsoft.com/office/drawing/2014/main" id="{6EE248E9-C244-57E8-4F86-FC4F756D77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3845272"/>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B658995-8844-1D8F-6155-9009FC402243}"/>
              </a:ext>
            </a:extLst>
          </p:cNvPr>
          <p:cNvSpPr txBox="1"/>
          <p:nvPr/>
        </p:nvSpPr>
        <p:spPr>
          <a:xfrm>
            <a:off x="1911436" y="4362242"/>
            <a:ext cx="4184564" cy="535531"/>
          </a:xfrm>
          <a:prstGeom prst="rect">
            <a:avLst/>
          </a:prstGeom>
          <a:noFill/>
        </p:spPr>
        <p:txBody>
          <a:bodyPr wrap="square" rtlCol="0">
            <a:spAutoFit/>
          </a:bodyPr>
          <a:lstStyle/>
          <a:p>
            <a:pPr>
              <a:lnSpc>
                <a:spcPct val="120000"/>
              </a:lnSpc>
            </a:pPr>
            <a:r>
              <a:rPr lang="en-US" sz="2400" dirty="0" err="1">
                <a:latin typeface="Times New Roman" panose="02020603050405020304" pitchFamily="18" charset="0"/>
                <a:cs typeface="Times New Roman" panose="02020603050405020304" pitchFamily="18" charset="0"/>
              </a:rPr>
              <a:t>Đèn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trắng</a:t>
            </a:r>
            <a:r>
              <a:rPr lang="en-US" sz="2400" dirty="0">
                <a:latin typeface="Times New Roman" panose="02020603050405020304" pitchFamily="18" charset="0"/>
                <a:cs typeface="Times New Roman" panose="02020603050405020304" pitchFamily="18" charset="0"/>
              </a:rPr>
              <a:t> (2)</a:t>
            </a:r>
          </a:p>
        </p:txBody>
      </p:sp>
      <p:pic>
        <p:nvPicPr>
          <p:cNvPr id="17" name="Picture 2" descr="Prism">
            <a:extLst>
              <a:ext uri="{FF2B5EF4-FFF2-40B4-BE49-F238E27FC236}">
                <a16:creationId xmlns:a16="http://schemas.microsoft.com/office/drawing/2014/main" id="{654A2C37-7B44-9B40-6629-69B500FB12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4411036"/>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4E53BD1-06CB-CBF6-736A-17943BF8C504}"/>
              </a:ext>
            </a:extLst>
          </p:cNvPr>
          <p:cNvSpPr txBox="1"/>
          <p:nvPr/>
        </p:nvSpPr>
        <p:spPr>
          <a:xfrm>
            <a:off x="1911436" y="4976800"/>
            <a:ext cx="4066375" cy="535531"/>
          </a:xfrm>
          <a:prstGeom prst="rect">
            <a:avLst/>
          </a:prstGeom>
          <a:noFill/>
        </p:spPr>
        <p:txBody>
          <a:bodyPr wrap="square" rtlCol="0">
            <a:spAutoFit/>
          </a:bodyPr>
          <a:lstStyle/>
          <a:p>
            <a:pPr>
              <a:lnSpc>
                <a:spcPct val="120000"/>
              </a:lnSpc>
            </a:pPr>
            <a:r>
              <a:rPr lang="en-US" sz="2400" dirty="0">
                <a:latin typeface="Times New Roman" panose="02020603050405020304" pitchFamily="18" charset="0"/>
                <a:cs typeface="Times New Roman" panose="02020603050405020304" pitchFamily="18" charset="0"/>
              </a:rPr>
              <a:t>M</a:t>
            </a:r>
            <a:r>
              <a:rPr lang="vi-VN" sz="2400" dirty="0">
                <a:latin typeface="Times New Roman" panose="02020603050405020304" pitchFamily="18" charset="0"/>
                <a:cs typeface="Times New Roman" panose="02020603050405020304" pitchFamily="18" charset="0"/>
              </a:rPr>
              <a:t>àn </a:t>
            </a:r>
            <a:r>
              <a:rPr lang="en-US" sz="2400" dirty="0" err="1">
                <a:latin typeface="Times New Roman" panose="02020603050405020304" pitchFamily="18" charset="0"/>
                <a:cs typeface="Times New Roman" panose="02020603050405020304" pitchFamily="18" charset="0"/>
              </a:rPr>
              <a:t>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chùm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(3)</a:t>
            </a:r>
          </a:p>
        </p:txBody>
      </p:sp>
      <p:pic>
        <p:nvPicPr>
          <p:cNvPr id="19" name="Picture 2" descr="Prism">
            <a:extLst>
              <a:ext uri="{FF2B5EF4-FFF2-40B4-BE49-F238E27FC236}">
                <a16:creationId xmlns:a16="http://schemas.microsoft.com/office/drawing/2014/main" id="{4D35BAFD-0C47-7BBA-F046-D32C4C8BE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5021953"/>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6521E7A-4963-2B81-9AB6-03133E26B6DF}"/>
              </a:ext>
            </a:extLst>
          </p:cNvPr>
          <p:cNvSpPr txBox="1"/>
          <p:nvPr/>
        </p:nvSpPr>
        <p:spPr>
          <a:xfrm>
            <a:off x="1911436" y="5565101"/>
            <a:ext cx="4066375" cy="535531"/>
          </a:xfrm>
          <a:prstGeom prst="rect">
            <a:avLst/>
          </a:prstGeom>
          <a:noFill/>
        </p:spPr>
        <p:txBody>
          <a:bodyPr wrap="square" rtlCol="0">
            <a:spAutoFit/>
          </a:bodyPr>
          <a:lstStyle/>
          <a:p>
            <a:pPr>
              <a:lnSpc>
                <a:spcPct val="120000"/>
              </a:lnSpc>
            </a:pP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nối</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(4)</a:t>
            </a:r>
          </a:p>
        </p:txBody>
      </p:sp>
      <p:pic>
        <p:nvPicPr>
          <p:cNvPr id="5" name="Picture 2" descr="Prism">
            <a:extLst>
              <a:ext uri="{FF2B5EF4-FFF2-40B4-BE49-F238E27FC236}">
                <a16:creationId xmlns:a16="http://schemas.microsoft.com/office/drawing/2014/main" id="{B7D68876-39ED-7FC0-00BC-37040FF776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5610254"/>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51F9E57-340E-1AB5-CF41-5FFB14ABBC30}"/>
              </a:ext>
            </a:extLst>
          </p:cNvPr>
          <p:cNvSpPr txBox="1"/>
          <p:nvPr/>
        </p:nvSpPr>
        <p:spPr>
          <a:xfrm>
            <a:off x="1911436" y="6153402"/>
            <a:ext cx="8492197" cy="535531"/>
          </a:xfrm>
          <a:prstGeom prst="rect">
            <a:avLst/>
          </a:prstGeom>
          <a:noFill/>
        </p:spPr>
        <p:txBody>
          <a:bodyPr wrap="square" rtlCol="0">
            <a:spAutoFit/>
          </a:bodyPr>
          <a:lstStyle/>
          <a:p>
            <a:pPr>
              <a:lnSpc>
                <a:spcPct val="120000"/>
              </a:lnSpc>
            </a:pPr>
            <a:r>
              <a:rPr lang="en-US" sz="2400" dirty="0" err="1">
                <a:latin typeface="Times New Roman" panose="02020603050405020304" pitchFamily="18" charset="0"/>
                <a:cs typeface="Times New Roman" panose="02020603050405020304" pitchFamily="18" charset="0"/>
              </a:rPr>
              <a:t>Tấm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tím</a:t>
            </a:r>
            <a:r>
              <a:rPr lang="en-US" sz="2400" dirty="0">
                <a:latin typeface="Times New Roman" panose="02020603050405020304" pitchFamily="18" charset="0"/>
                <a:cs typeface="Times New Roman" panose="02020603050405020304" pitchFamily="18" charset="0"/>
              </a:rPr>
              <a:t> (5)</a:t>
            </a:r>
          </a:p>
        </p:txBody>
      </p:sp>
      <p:pic>
        <p:nvPicPr>
          <p:cNvPr id="22" name="Picture 2" descr="Prism">
            <a:extLst>
              <a:ext uri="{FF2B5EF4-FFF2-40B4-BE49-F238E27FC236}">
                <a16:creationId xmlns:a16="http://schemas.microsoft.com/office/drawing/2014/main" id="{EFDD3D44-E99D-5A80-29AD-1A75A957E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6198555"/>
            <a:ext cx="397164" cy="397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97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2050"/>
                                        </p:tgtEl>
                                        <p:attrNameLst>
                                          <p:attrName>style.visibility</p:attrName>
                                        </p:attrNameLst>
                                      </p:cBhvr>
                                      <p:to>
                                        <p:strVal val="visible"/>
                                      </p:to>
                                    </p:set>
                                    <p:anim calcmode="lin" valueType="num">
                                      <p:cBhvr>
                                        <p:cTn id="29" dur="500" fill="hold"/>
                                        <p:tgtEl>
                                          <p:spTgt spid="2050"/>
                                        </p:tgtEl>
                                        <p:attrNameLst>
                                          <p:attrName>ppt_w</p:attrName>
                                        </p:attrNameLst>
                                      </p:cBhvr>
                                      <p:tavLst>
                                        <p:tav tm="0">
                                          <p:val>
                                            <p:fltVal val="0"/>
                                          </p:val>
                                        </p:tav>
                                        <p:tav tm="100000">
                                          <p:val>
                                            <p:strVal val="#ppt_w"/>
                                          </p:val>
                                        </p:tav>
                                      </p:tavLst>
                                    </p:anim>
                                    <p:anim calcmode="lin" valueType="num">
                                      <p:cBhvr>
                                        <p:cTn id="30" dur="500" fill="hold"/>
                                        <p:tgtEl>
                                          <p:spTgt spid="2050"/>
                                        </p:tgtEl>
                                        <p:attrNameLst>
                                          <p:attrName>ppt_h</p:attrName>
                                        </p:attrNameLst>
                                      </p:cBhvr>
                                      <p:tavLst>
                                        <p:tav tm="0">
                                          <p:val>
                                            <p:fltVal val="0"/>
                                          </p:val>
                                        </p:tav>
                                        <p:tav tm="100000">
                                          <p:val>
                                            <p:strVal val="#ppt_h"/>
                                          </p:val>
                                        </p:tav>
                                      </p:tavLst>
                                    </p:anim>
                                    <p:animEffect transition="in" filter="fade">
                                      <p:cBhvr>
                                        <p:cTn id="31" dur="500"/>
                                        <p:tgtEl>
                                          <p:spTgt spid="2050"/>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par>
                          <p:cTn id="56" fill="hold">
                            <p:stCondLst>
                              <p:cond delay="4000"/>
                            </p:stCondLst>
                            <p:childTnLst>
                              <p:par>
                                <p:cTn id="57" presetID="53" presetClass="entr" presetSubtype="16"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ppt_w</p:attrName>
                                        </p:attrNameLst>
                                      </p:cBhvr>
                                      <p:tavLst>
                                        <p:tav tm="0">
                                          <p:val>
                                            <p:fltVal val="0"/>
                                          </p:val>
                                        </p:tav>
                                        <p:tav tm="100000">
                                          <p:val>
                                            <p:strVal val="#ppt_w"/>
                                          </p:val>
                                        </p:tav>
                                      </p:tavLst>
                                    </p:anim>
                                    <p:anim calcmode="lin" valueType="num">
                                      <p:cBhvr>
                                        <p:cTn id="60" dur="500" fill="hold"/>
                                        <p:tgtEl>
                                          <p:spTgt spid="5"/>
                                        </p:tgtEl>
                                        <p:attrNameLst>
                                          <p:attrName>ppt_h</p:attrName>
                                        </p:attrNameLst>
                                      </p:cBhvr>
                                      <p:tavLst>
                                        <p:tav tm="0">
                                          <p:val>
                                            <p:fltVal val="0"/>
                                          </p:val>
                                        </p:tav>
                                        <p:tav tm="100000">
                                          <p:val>
                                            <p:strVal val="#ppt_h"/>
                                          </p:val>
                                        </p:tav>
                                      </p:tavLst>
                                    </p:anim>
                                    <p:animEffect transition="in" filter="fade">
                                      <p:cBhvr>
                                        <p:cTn id="61" dur="500"/>
                                        <p:tgtEl>
                                          <p:spTgt spid="5"/>
                                        </p:tgtEl>
                                      </p:cBhvr>
                                    </p:animEffect>
                                  </p:childTnLst>
                                </p:cTn>
                              </p:par>
                            </p:childTnLst>
                          </p:cTn>
                        </p:par>
                        <p:par>
                          <p:cTn id="62" fill="hold">
                            <p:stCondLst>
                              <p:cond delay="4500"/>
                            </p:stCondLst>
                            <p:childTnLst>
                              <p:par>
                                <p:cTn id="63" presetID="22" presetClass="entr" presetSubtype="8" fill="hold" grpId="0"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left)">
                                      <p:cBhvr>
                                        <p:cTn id="65" dur="500"/>
                                        <p:tgtEl>
                                          <p:spTgt spid="2"/>
                                        </p:tgtEl>
                                      </p:cBhvr>
                                    </p:animEffect>
                                  </p:childTnLst>
                                </p:cTn>
                              </p:par>
                            </p:childTnLst>
                          </p:cTn>
                        </p:par>
                        <p:par>
                          <p:cTn id="66" fill="hold">
                            <p:stCondLst>
                              <p:cond delay="5000"/>
                            </p:stCondLst>
                            <p:childTnLst>
                              <p:par>
                                <p:cTn id="67" presetID="53" presetClass="entr" presetSubtype="16" fill="hold" nodeType="after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ppt_w</p:attrName>
                                        </p:attrNameLst>
                                      </p:cBhvr>
                                      <p:tavLst>
                                        <p:tav tm="0">
                                          <p:val>
                                            <p:fltVal val="0"/>
                                          </p:val>
                                        </p:tav>
                                        <p:tav tm="100000">
                                          <p:val>
                                            <p:strVal val="#ppt_w"/>
                                          </p:val>
                                        </p:tav>
                                      </p:tavLst>
                                    </p:anim>
                                    <p:anim calcmode="lin" valueType="num">
                                      <p:cBhvr>
                                        <p:cTn id="70" dur="500" fill="hold"/>
                                        <p:tgtEl>
                                          <p:spTgt spid="22"/>
                                        </p:tgtEl>
                                        <p:attrNameLst>
                                          <p:attrName>ppt_h</p:attrName>
                                        </p:attrNameLst>
                                      </p:cBhvr>
                                      <p:tavLst>
                                        <p:tav tm="0">
                                          <p:val>
                                            <p:fltVal val="0"/>
                                          </p:val>
                                        </p:tav>
                                        <p:tav tm="100000">
                                          <p:val>
                                            <p:strVal val="#ppt_h"/>
                                          </p:val>
                                        </p:tav>
                                      </p:tavLst>
                                    </p:anim>
                                    <p:animEffect transition="in" filter="fade">
                                      <p:cBhvr>
                                        <p:cTn id="71" dur="500"/>
                                        <p:tgtEl>
                                          <p:spTgt spid="22"/>
                                        </p:tgtEl>
                                      </p:cBhvr>
                                    </p:animEffect>
                                  </p:childTnLst>
                                </p:cTn>
                              </p:par>
                            </p:childTnLst>
                          </p:cTn>
                        </p:par>
                        <p:par>
                          <p:cTn id="72" fill="hold">
                            <p:stCondLst>
                              <p:cond delay="5500"/>
                            </p:stCondLst>
                            <p:childTnLst>
                              <p:par>
                                <p:cTn id="73" presetID="22" presetClass="entr" presetSubtype="8" fill="hold" grpId="0"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left)">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p:bldP spid="15" grpId="0"/>
      <p:bldP spid="16" grpId="0"/>
      <p:bldP spid="18" grpId="0"/>
      <p:bldP spid="2"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C8E16D-B5F3-8BE3-C498-87B5F280963C}"/>
              </a:ext>
            </a:extLst>
          </p:cNvPr>
          <p:cNvPicPr>
            <a:picLocks noChangeAspect="1"/>
          </p:cNvPicPr>
          <p:nvPr/>
        </p:nvPicPr>
        <p:blipFill>
          <a:blip r:embed="rId2"/>
          <a:stretch>
            <a:fillRect/>
          </a:stretch>
        </p:blipFill>
        <p:spPr>
          <a:xfrm>
            <a:off x="1755997" y="515946"/>
            <a:ext cx="8086518" cy="3240665"/>
          </a:xfrm>
          <a:prstGeom prst="rect">
            <a:avLst/>
          </a:prstGeom>
        </p:spPr>
      </p:pic>
      <p:sp>
        <p:nvSpPr>
          <p:cNvPr id="11" name="Rectangle: Single Corner Snipped 10">
            <a:extLst>
              <a:ext uri="{FF2B5EF4-FFF2-40B4-BE49-F238E27FC236}">
                <a16:creationId xmlns:a16="http://schemas.microsoft.com/office/drawing/2014/main" id="{521CFEB0-E397-22B4-4658-FD6F511651BF}"/>
              </a:ext>
            </a:extLst>
          </p:cNvPr>
          <p:cNvSpPr/>
          <p:nvPr/>
        </p:nvSpPr>
        <p:spPr>
          <a:xfrm>
            <a:off x="689936" y="3875742"/>
            <a:ext cx="10619970" cy="2683847"/>
          </a:xfrm>
          <a:custGeom>
            <a:avLst/>
            <a:gdLst>
              <a:gd name="connsiteX0" fmla="*/ 0 w 10619970"/>
              <a:gd name="connsiteY0" fmla="*/ 0 h 2011680"/>
              <a:gd name="connsiteX1" fmla="*/ 891339 w 10619970"/>
              <a:gd name="connsiteY1" fmla="*/ 0 h 2011680"/>
              <a:gd name="connsiteX2" fmla="*/ 1576985 w 10619970"/>
              <a:gd name="connsiteY2" fmla="*/ 0 h 2011680"/>
              <a:gd name="connsiteX3" fmla="*/ 2056937 w 10619970"/>
              <a:gd name="connsiteY3" fmla="*/ 0 h 2011680"/>
              <a:gd name="connsiteX4" fmla="*/ 2845429 w 10619970"/>
              <a:gd name="connsiteY4" fmla="*/ 0 h 2011680"/>
              <a:gd name="connsiteX5" fmla="*/ 3531074 w 10619970"/>
              <a:gd name="connsiteY5" fmla="*/ 0 h 2011680"/>
              <a:gd name="connsiteX6" fmla="*/ 4422414 w 10619970"/>
              <a:gd name="connsiteY6" fmla="*/ 0 h 2011680"/>
              <a:gd name="connsiteX7" fmla="*/ 4902366 w 10619970"/>
              <a:gd name="connsiteY7" fmla="*/ 0 h 2011680"/>
              <a:gd name="connsiteX8" fmla="*/ 5690858 w 10619970"/>
              <a:gd name="connsiteY8" fmla="*/ 0 h 2011680"/>
              <a:gd name="connsiteX9" fmla="*/ 6273657 w 10619970"/>
              <a:gd name="connsiteY9" fmla="*/ 0 h 2011680"/>
              <a:gd name="connsiteX10" fmla="*/ 6753609 w 10619970"/>
              <a:gd name="connsiteY10" fmla="*/ 0 h 2011680"/>
              <a:gd name="connsiteX11" fmla="*/ 7233560 w 10619970"/>
              <a:gd name="connsiteY11" fmla="*/ 0 h 2011680"/>
              <a:gd name="connsiteX12" fmla="*/ 7816359 w 10619970"/>
              <a:gd name="connsiteY12" fmla="*/ 0 h 2011680"/>
              <a:gd name="connsiteX13" fmla="*/ 8604851 w 10619970"/>
              <a:gd name="connsiteY13" fmla="*/ 0 h 2011680"/>
              <a:gd name="connsiteX14" fmla="*/ 9084803 w 10619970"/>
              <a:gd name="connsiteY14" fmla="*/ 0 h 2011680"/>
              <a:gd name="connsiteX15" fmla="*/ 9461908 w 10619970"/>
              <a:gd name="connsiteY15" fmla="*/ 0 h 2011680"/>
              <a:gd name="connsiteX16" fmla="*/ 10284683 w 10619970"/>
              <a:gd name="connsiteY16" fmla="*/ 0 h 2011680"/>
              <a:gd name="connsiteX17" fmla="*/ 10619970 w 10619970"/>
              <a:gd name="connsiteY17" fmla="*/ 335287 h 2011680"/>
              <a:gd name="connsiteX18" fmla="*/ 10619970 w 10619970"/>
              <a:gd name="connsiteY18" fmla="*/ 927613 h 2011680"/>
              <a:gd name="connsiteX19" fmla="*/ 10619970 w 10619970"/>
              <a:gd name="connsiteY19" fmla="*/ 1452882 h 2011680"/>
              <a:gd name="connsiteX20" fmla="*/ 10619970 w 10619970"/>
              <a:gd name="connsiteY20" fmla="*/ 2011680 h 2011680"/>
              <a:gd name="connsiteX21" fmla="*/ 9743822 w 10619970"/>
              <a:gd name="connsiteY21" fmla="*/ 2011680 h 2011680"/>
              <a:gd name="connsiteX22" fmla="*/ 9080074 w 10619970"/>
              <a:gd name="connsiteY22" fmla="*/ 2011680 h 2011680"/>
              <a:gd name="connsiteX23" fmla="*/ 8203927 w 10619970"/>
              <a:gd name="connsiteY23" fmla="*/ 2011680 h 2011680"/>
              <a:gd name="connsiteX24" fmla="*/ 7433979 w 10619970"/>
              <a:gd name="connsiteY24" fmla="*/ 2011680 h 2011680"/>
              <a:gd name="connsiteX25" fmla="*/ 7088830 w 10619970"/>
              <a:gd name="connsiteY25" fmla="*/ 2011680 h 2011680"/>
              <a:gd name="connsiteX26" fmla="*/ 6637481 w 10619970"/>
              <a:gd name="connsiteY26" fmla="*/ 2011680 h 2011680"/>
              <a:gd name="connsiteX27" fmla="*/ 5867533 w 10619970"/>
              <a:gd name="connsiteY27" fmla="*/ 2011680 h 2011680"/>
              <a:gd name="connsiteX28" fmla="*/ 5203785 w 10619970"/>
              <a:gd name="connsiteY28" fmla="*/ 2011680 h 2011680"/>
              <a:gd name="connsiteX29" fmla="*/ 4540037 w 10619970"/>
              <a:gd name="connsiteY29" fmla="*/ 2011680 h 2011680"/>
              <a:gd name="connsiteX30" fmla="*/ 3876289 w 10619970"/>
              <a:gd name="connsiteY30" fmla="*/ 2011680 h 2011680"/>
              <a:gd name="connsiteX31" fmla="*/ 3106341 w 10619970"/>
              <a:gd name="connsiteY31" fmla="*/ 2011680 h 2011680"/>
              <a:gd name="connsiteX32" fmla="*/ 2548793 w 10619970"/>
              <a:gd name="connsiteY32" fmla="*/ 2011680 h 2011680"/>
              <a:gd name="connsiteX33" fmla="*/ 1885045 w 10619970"/>
              <a:gd name="connsiteY33" fmla="*/ 2011680 h 2011680"/>
              <a:gd name="connsiteX34" fmla="*/ 1008897 w 10619970"/>
              <a:gd name="connsiteY34" fmla="*/ 2011680 h 2011680"/>
              <a:gd name="connsiteX35" fmla="*/ 0 w 10619970"/>
              <a:gd name="connsiteY35" fmla="*/ 2011680 h 2011680"/>
              <a:gd name="connsiteX36" fmla="*/ 0 w 10619970"/>
              <a:gd name="connsiteY36" fmla="*/ 1401470 h 2011680"/>
              <a:gd name="connsiteX37" fmla="*/ 0 w 10619970"/>
              <a:gd name="connsiteY37" fmla="*/ 751027 h 2011680"/>
              <a:gd name="connsiteX38" fmla="*/ 0 w 10619970"/>
              <a:gd name="connsiteY38"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2011680" extrusionOk="0">
                <a:moveTo>
                  <a:pt x="0" y="0"/>
                </a:moveTo>
                <a:cubicBezTo>
                  <a:pt x="247304" y="-2383"/>
                  <a:pt x="607461" y="42168"/>
                  <a:pt x="891339" y="0"/>
                </a:cubicBezTo>
                <a:cubicBezTo>
                  <a:pt x="1175217" y="-42168"/>
                  <a:pt x="1390137" y="3631"/>
                  <a:pt x="1576985" y="0"/>
                </a:cubicBezTo>
                <a:cubicBezTo>
                  <a:pt x="1763833" y="-3631"/>
                  <a:pt x="1946257" y="-18824"/>
                  <a:pt x="2056937" y="0"/>
                </a:cubicBezTo>
                <a:cubicBezTo>
                  <a:pt x="2167617" y="18824"/>
                  <a:pt x="2479211" y="-25187"/>
                  <a:pt x="2845429" y="0"/>
                </a:cubicBezTo>
                <a:cubicBezTo>
                  <a:pt x="3211647" y="25187"/>
                  <a:pt x="3298080" y="3851"/>
                  <a:pt x="3531074" y="0"/>
                </a:cubicBezTo>
                <a:cubicBezTo>
                  <a:pt x="3764068" y="-3851"/>
                  <a:pt x="4037341" y="15236"/>
                  <a:pt x="4422414" y="0"/>
                </a:cubicBezTo>
                <a:cubicBezTo>
                  <a:pt x="4807487" y="-15236"/>
                  <a:pt x="4737160" y="-17480"/>
                  <a:pt x="4902366" y="0"/>
                </a:cubicBezTo>
                <a:cubicBezTo>
                  <a:pt x="5067572" y="17480"/>
                  <a:pt x="5439146" y="-18510"/>
                  <a:pt x="5690858" y="0"/>
                </a:cubicBezTo>
                <a:cubicBezTo>
                  <a:pt x="5942570" y="18510"/>
                  <a:pt x="6133812" y="-5700"/>
                  <a:pt x="6273657" y="0"/>
                </a:cubicBezTo>
                <a:cubicBezTo>
                  <a:pt x="6413502" y="5700"/>
                  <a:pt x="6618625" y="2218"/>
                  <a:pt x="6753609" y="0"/>
                </a:cubicBezTo>
                <a:cubicBezTo>
                  <a:pt x="6888593" y="-2218"/>
                  <a:pt x="7007108" y="-14211"/>
                  <a:pt x="7233560" y="0"/>
                </a:cubicBezTo>
                <a:cubicBezTo>
                  <a:pt x="7460012" y="14211"/>
                  <a:pt x="7528075" y="2548"/>
                  <a:pt x="7816359" y="0"/>
                </a:cubicBezTo>
                <a:cubicBezTo>
                  <a:pt x="8104643" y="-2548"/>
                  <a:pt x="8294211" y="7402"/>
                  <a:pt x="8604851" y="0"/>
                </a:cubicBezTo>
                <a:cubicBezTo>
                  <a:pt x="8915491" y="-7402"/>
                  <a:pt x="8888391" y="7755"/>
                  <a:pt x="9084803" y="0"/>
                </a:cubicBezTo>
                <a:cubicBezTo>
                  <a:pt x="9281215" y="-7755"/>
                  <a:pt x="9323578" y="-1284"/>
                  <a:pt x="9461908" y="0"/>
                </a:cubicBezTo>
                <a:cubicBezTo>
                  <a:pt x="9600239" y="1284"/>
                  <a:pt x="10102309" y="-10957"/>
                  <a:pt x="10284683" y="0"/>
                </a:cubicBezTo>
                <a:cubicBezTo>
                  <a:pt x="10451010" y="159281"/>
                  <a:pt x="10513319" y="232767"/>
                  <a:pt x="10619970" y="335287"/>
                </a:cubicBezTo>
                <a:cubicBezTo>
                  <a:pt x="10605862" y="456744"/>
                  <a:pt x="10613282" y="727367"/>
                  <a:pt x="10619970" y="927613"/>
                </a:cubicBezTo>
                <a:cubicBezTo>
                  <a:pt x="10626658" y="1127859"/>
                  <a:pt x="10621351" y="1347739"/>
                  <a:pt x="10619970" y="1452882"/>
                </a:cubicBezTo>
                <a:cubicBezTo>
                  <a:pt x="10618589" y="1558025"/>
                  <a:pt x="10646179" y="1862134"/>
                  <a:pt x="10619970" y="2011680"/>
                </a:cubicBezTo>
                <a:cubicBezTo>
                  <a:pt x="10388466" y="2022803"/>
                  <a:pt x="9920391" y="2011750"/>
                  <a:pt x="9743822" y="2011680"/>
                </a:cubicBezTo>
                <a:cubicBezTo>
                  <a:pt x="9567253" y="2011610"/>
                  <a:pt x="9404117" y="2007984"/>
                  <a:pt x="9080074" y="2011680"/>
                </a:cubicBezTo>
                <a:cubicBezTo>
                  <a:pt x="8756031" y="2015376"/>
                  <a:pt x="8547082" y="1995086"/>
                  <a:pt x="8203927" y="2011680"/>
                </a:cubicBezTo>
                <a:cubicBezTo>
                  <a:pt x="7860772" y="2028274"/>
                  <a:pt x="7631712" y="2025431"/>
                  <a:pt x="7433979" y="2011680"/>
                </a:cubicBezTo>
                <a:cubicBezTo>
                  <a:pt x="7236246" y="1997929"/>
                  <a:pt x="7235515" y="2010774"/>
                  <a:pt x="7088830" y="2011680"/>
                </a:cubicBezTo>
                <a:cubicBezTo>
                  <a:pt x="6942145" y="2012586"/>
                  <a:pt x="6745874" y="2021246"/>
                  <a:pt x="6637481" y="2011680"/>
                </a:cubicBezTo>
                <a:cubicBezTo>
                  <a:pt x="6529088" y="2002114"/>
                  <a:pt x="6096501" y="1992301"/>
                  <a:pt x="5867533" y="2011680"/>
                </a:cubicBezTo>
                <a:cubicBezTo>
                  <a:pt x="5638565" y="2031059"/>
                  <a:pt x="5404769" y="1993556"/>
                  <a:pt x="5203785" y="2011680"/>
                </a:cubicBezTo>
                <a:cubicBezTo>
                  <a:pt x="5002801" y="2029804"/>
                  <a:pt x="4813701" y="2002534"/>
                  <a:pt x="4540037" y="2011680"/>
                </a:cubicBezTo>
                <a:cubicBezTo>
                  <a:pt x="4266373" y="2020826"/>
                  <a:pt x="4073776" y="2003441"/>
                  <a:pt x="3876289" y="2011680"/>
                </a:cubicBezTo>
                <a:cubicBezTo>
                  <a:pt x="3678802" y="2019919"/>
                  <a:pt x="3417096" y="2021469"/>
                  <a:pt x="3106341" y="2011680"/>
                </a:cubicBezTo>
                <a:cubicBezTo>
                  <a:pt x="2795586" y="2001891"/>
                  <a:pt x="2721513" y="2039090"/>
                  <a:pt x="2548793" y="2011680"/>
                </a:cubicBezTo>
                <a:cubicBezTo>
                  <a:pt x="2376073" y="1984270"/>
                  <a:pt x="2206105" y="1997682"/>
                  <a:pt x="1885045" y="2011680"/>
                </a:cubicBezTo>
                <a:cubicBezTo>
                  <a:pt x="1563985" y="2025678"/>
                  <a:pt x="1246571" y="2014113"/>
                  <a:pt x="1008897" y="2011680"/>
                </a:cubicBezTo>
                <a:cubicBezTo>
                  <a:pt x="771223" y="2009247"/>
                  <a:pt x="365306" y="1969110"/>
                  <a:pt x="0" y="2011680"/>
                </a:cubicBezTo>
                <a:cubicBezTo>
                  <a:pt x="-300" y="1720057"/>
                  <a:pt x="-20769" y="1698049"/>
                  <a:pt x="0" y="1401470"/>
                </a:cubicBezTo>
                <a:cubicBezTo>
                  <a:pt x="20769" y="1104891"/>
                  <a:pt x="-7991" y="946645"/>
                  <a:pt x="0" y="751027"/>
                </a:cubicBezTo>
                <a:cubicBezTo>
                  <a:pt x="7991" y="555409"/>
                  <a:pt x="-36384" y="203418"/>
                  <a:pt x="0" y="0"/>
                </a:cubicBezTo>
                <a:close/>
              </a:path>
            </a:pathLst>
          </a:custGeom>
          <a:noFill/>
          <a:ln w="28575">
            <a:solidFill>
              <a:schemeClr val="accent4"/>
            </a:solidFill>
            <a:extLst>
              <a:ext uri="{C807C97D-BFC1-408E-A445-0C87EB9F89A2}">
                <ask:lineSketchStyleProps xmlns="" xmlns:ask="http://schemas.microsoft.com/office/drawing/2018/sketchyshapes" sd="983511445">
                  <a:custGeom>
                    <a:avLst/>
                    <a:gdLst>
                      <a:gd name="connsiteX0" fmla="*/ 0 w 10619970"/>
                      <a:gd name="connsiteY0" fmla="*/ 0 h 2683847"/>
                      <a:gd name="connsiteX1" fmla="*/ 891339 w 10619970"/>
                      <a:gd name="connsiteY1" fmla="*/ 0 h 2683847"/>
                      <a:gd name="connsiteX2" fmla="*/ 1576985 w 10619970"/>
                      <a:gd name="connsiteY2" fmla="*/ 0 h 2683847"/>
                      <a:gd name="connsiteX3" fmla="*/ 2056937 w 10619970"/>
                      <a:gd name="connsiteY3" fmla="*/ 0 h 2683847"/>
                      <a:gd name="connsiteX4" fmla="*/ 2845429 w 10619970"/>
                      <a:gd name="connsiteY4" fmla="*/ 0 h 2683847"/>
                      <a:gd name="connsiteX5" fmla="*/ 3531074 w 10619970"/>
                      <a:gd name="connsiteY5" fmla="*/ 0 h 2683847"/>
                      <a:gd name="connsiteX6" fmla="*/ 4422414 w 10619970"/>
                      <a:gd name="connsiteY6" fmla="*/ 0 h 2683847"/>
                      <a:gd name="connsiteX7" fmla="*/ 4902366 w 10619970"/>
                      <a:gd name="connsiteY7" fmla="*/ 0 h 2683847"/>
                      <a:gd name="connsiteX8" fmla="*/ 5690858 w 10619970"/>
                      <a:gd name="connsiteY8" fmla="*/ 0 h 2683847"/>
                      <a:gd name="connsiteX9" fmla="*/ 6273657 w 10619970"/>
                      <a:gd name="connsiteY9" fmla="*/ 0 h 2683847"/>
                      <a:gd name="connsiteX10" fmla="*/ 6753609 w 10619970"/>
                      <a:gd name="connsiteY10" fmla="*/ 0 h 2683847"/>
                      <a:gd name="connsiteX11" fmla="*/ 7233560 w 10619970"/>
                      <a:gd name="connsiteY11" fmla="*/ 0 h 2683847"/>
                      <a:gd name="connsiteX12" fmla="*/ 7816359 w 10619970"/>
                      <a:gd name="connsiteY12" fmla="*/ 0 h 2683847"/>
                      <a:gd name="connsiteX13" fmla="*/ 8604851 w 10619970"/>
                      <a:gd name="connsiteY13" fmla="*/ 0 h 2683847"/>
                      <a:gd name="connsiteX14" fmla="*/ 9084803 w 10619970"/>
                      <a:gd name="connsiteY14" fmla="*/ 0 h 2683847"/>
                      <a:gd name="connsiteX15" fmla="*/ 9461908 w 10619970"/>
                      <a:gd name="connsiteY15" fmla="*/ 0 h 2683847"/>
                      <a:gd name="connsiteX16" fmla="*/ 10284683 w 10619970"/>
                      <a:gd name="connsiteY16" fmla="*/ 0 h 2683847"/>
                      <a:gd name="connsiteX17" fmla="*/ 10619970 w 10619970"/>
                      <a:gd name="connsiteY17" fmla="*/ 447317 h 2683847"/>
                      <a:gd name="connsiteX18" fmla="*/ 10619970 w 10619970"/>
                      <a:gd name="connsiteY18" fmla="*/ 1237558 h 2683847"/>
                      <a:gd name="connsiteX19" fmla="*/ 10619970 w 10619970"/>
                      <a:gd name="connsiteY19" fmla="*/ 1938336 h 2683847"/>
                      <a:gd name="connsiteX20" fmla="*/ 10619970 w 10619970"/>
                      <a:gd name="connsiteY20" fmla="*/ 2683847 h 2683847"/>
                      <a:gd name="connsiteX21" fmla="*/ 9743822 w 10619970"/>
                      <a:gd name="connsiteY21" fmla="*/ 2683847 h 2683847"/>
                      <a:gd name="connsiteX22" fmla="*/ 9080074 w 10619970"/>
                      <a:gd name="connsiteY22" fmla="*/ 2683847 h 2683847"/>
                      <a:gd name="connsiteX23" fmla="*/ 8203927 w 10619970"/>
                      <a:gd name="connsiteY23" fmla="*/ 2683847 h 2683847"/>
                      <a:gd name="connsiteX24" fmla="*/ 7433979 w 10619970"/>
                      <a:gd name="connsiteY24" fmla="*/ 2683847 h 2683847"/>
                      <a:gd name="connsiteX25" fmla="*/ 7088830 w 10619970"/>
                      <a:gd name="connsiteY25" fmla="*/ 2683847 h 2683847"/>
                      <a:gd name="connsiteX26" fmla="*/ 6637481 w 10619970"/>
                      <a:gd name="connsiteY26" fmla="*/ 2683847 h 2683847"/>
                      <a:gd name="connsiteX27" fmla="*/ 5867533 w 10619970"/>
                      <a:gd name="connsiteY27" fmla="*/ 2683847 h 2683847"/>
                      <a:gd name="connsiteX28" fmla="*/ 5203785 w 10619970"/>
                      <a:gd name="connsiteY28" fmla="*/ 2683847 h 2683847"/>
                      <a:gd name="connsiteX29" fmla="*/ 4540037 w 10619970"/>
                      <a:gd name="connsiteY29" fmla="*/ 2683847 h 2683847"/>
                      <a:gd name="connsiteX30" fmla="*/ 3876289 w 10619970"/>
                      <a:gd name="connsiteY30" fmla="*/ 2683847 h 2683847"/>
                      <a:gd name="connsiteX31" fmla="*/ 3106341 w 10619970"/>
                      <a:gd name="connsiteY31" fmla="*/ 2683847 h 2683847"/>
                      <a:gd name="connsiteX32" fmla="*/ 2548793 w 10619970"/>
                      <a:gd name="connsiteY32" fmla="*/ 2683847 h 2683847"/>
                      <a:gd name="connsiteX33" fmla="*/ 1885045 w 10619970"/>
                      <a:gd name="connsiteY33" fmla="*/ 2683847 h 2683847"/>
                      <a:gd name="connsiteX34" fmla="*/ 1008897 w 10619970"/>
                      <a:gd name="connsiteY34" fmla="*/ 2683847 h 2683847"/>
                      <a:gd name="connsiteX35" fmla="*/ 0 w 10619970"/>
                      <a:gd name="connsiteY35" fmla="*/ 2683847 h 2683847"/>
                      <a:gd name="connsiteX36" fmla="*/ 0 w 10619970"/>
                      <a:gd name="connsiteY36" fmla="*/ 1869746 h 2683847"/>
                      <a:gd name="connsiteX37" fmla="*/ 0 w 10619970"/>
                      <a:gd name="connsiteY37" fmla="*/ 1001969 h 2683847"/>
                      <a:gd name="connsiteX38" fmla="*/ 0 w 10619970"/>
                      <a:gd name="connsiteY38" fmla="*/ 0 h 268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2683847" extrusionOk="0">
                        <a:moveTo>
                          <a:pt x="0" y="0"/>
                        </a:moveTo>
                        <a:cubicBezTo>
                          <a:pt x="278039" y="-42258"/>
                          <a:pt x="625610" y="50144"/>
                          <a:pt x="891339" y="0"/>
                        </a:cubicBezTo>
                        <a:cubicBezTo>
                          <a:pt x="1164831" y="-48764"/>
                          <a:pt x="1391220" y="13411"/>
                          <a:pt x="1576985" y="0"/>
                        </a:cubicBezTo>
                        <a:cubicBezTo>
                          <a:pt x="1761170" y="-19090"/>
                          <a:pt x="1942617" y="-23779"/>
                          <a:pt x="2056937" y="0"/>
                        </a:cubicBezTo>
                        <a:cubicBezTo>
                          <a:pt x="2162023" y="19595"/>
                          <a:pt x="2404792" y="-23928"/>
                          <a:pt x="2845429" y="0"/>
                        </a:cubicBezTo>
                        <a:cubicBezTo>
                          <a:pt x="3213124" y="30682"/>
                          <a:pt x="3285800" y="2761"/>
                          <a:pt x="3531074" y="0"/>
                        </a:cubicBezTo>
                        <a:cubicBezTo>
                          <a:pt x="3759123" y="-33894"/>
                          <a:pt x="3991756" y="36714"/>
                          <a:pt x="4422414" y="0"/>
                        </a:cubicBezTo>
                        <a:cubicBezTo>
                          <a:pt x="4811774" y="-19804"/>
                          <a:pt x="4736766" y="-28500"/>
                          <a:pt x="4902366" y="0"/>
                        </a:cubicBezTo>
                        <a:cubicBezTo>
                          <a:pt x="5117942" y="4869"/>
                          <a:pt x="5455111" y="-34712"/>
                          <a:pt x="5690858" y="0"/>
                        </a:cubicBezTo>
                        <a:cubicBezTo>
                          <a:pt x="5943893" y="30809"/>
                          <a:pt x="6134306" y="-18998"/>
                          <a:pt x="6273657" y="0"/>
                        </a:cubicBezTo>
                        <a:cubicBezTo>
                          <a:pt x="6430627" y="21454"/>
                          <a:pt x="6588291" y="-10914"/>
                          <a:pt x="6753609" y="0"/>
                        </a:cubicBezTo>
                        <a:cubicBezTo>
                          <a:pt x="6915628" y="7102"/>
                          <a:pt x="7012007" y="-21267"/>
                          <a:pt x="7233560" y="0"/>
                        </a:cubicBezTo>
                        <a:cubicBezTo>
                          <a:pt x="7460548" y="12534"/>
                          <a:pt x="7535926" y="6349"/>
                          <a:pt x="7816359" y="0"/>
                        </a:cubicBezTo>
                        <a:cubicBezTo>
                          <a:pt x="8099207" y="-36622"/>
                          <a:pt x="8315154" y="8836"/>
                          <a:pt x="8604851" y="0"/>
                        </a:cubicBezTo>
                        <a:cubicBezTo>
                          <a:pt x="8915165" y="-10824"/>
                          <a:pt x="8886769" y="7521"/>
                          <a:pt x="9084803" y="0"/>
                        </a:cubicBezTo>
                        <a:cubicBezTo>
                          <a:pt x="9273195" y="-15216"/>
                          <a:pt x="9326138" y="976"/>
                          <a:pt x="9461908" y="0"/>
                        </a:cubicBezTo>
                        <a:cubicBezTo>
                          <a:pt x="9580979" y="-31560"/>
                          <a:pt x="10145687" y="-4024"/>
                          <a:pt x="10284683" y="0"/>
                        </a:cubicBezTo>
                        <a:cubicBezTo>
                          <a:pt x="10452594" y="238829"/>
                          <a:pt x="10514877" y="303201"/>
                          <a:pt x="10619970" y="447317"/>
                        </a:cubicBezTo>
                        <a:cubicBezTo>
                          <a:pt x="10644569" y="594703"/>
                          <a:pt x="10619820" y="967527"/>
                          <a:pt x="10619970" y="1237558"/>
                        </a:cubicBezTo>
                        <a:cubicBezTo>
                          <a:pt x="10629409" y="1499877"/>
                          <a:pt x="10645750" y="1819613"/>
                          <a:pt x="10619970" y="1938336"/>
                        </a:cubicBezTo>
                        <a:cubicBezTo>
                          <a:pt x="10660940" y="2075450"/>
                          <a:pt x="10606406" y="2465816"/>
                          <a:pt x="10619970" y="2683847"/>
                        </a:cubicBezTo>
                        <a:cubicBezTo>
                          <a:pt x="10388371" y="2682329"/>
                          <a:pt x="9910021" y="2698062"/>
                          <a:pt x="9743822" y="2683847"/>
                        </a:cubicBezTo>
                        <a:cubicBezTo>
                          <a:pt x="9551410" y="2674745"/>
                          <a:pt x="9398520" y="2663819"/>
                          <a:pt x="9080074" y="2683847"/>
                        </a:cubicBezTo>
                        <a:cubicBezTo>
                          <a:pt x="8755664" y="2730697"/>
                          <a:pt x="8565846" y="2669479"/>
                          <a:pt x="8203927" y="2683847"/>
                        </a:cubicBezTo>
                        <a:cubicBezTo>
                          <a:pt x="7842756" y="2743052"/>
                          <a:pt x="7635074" y="2672672"/>
                          <a:pt x="7433979" y="2683847"/>
                        </a:cubicBezTo>
                        <a:cubicBezTo>
                          <a:pt x="7236180" y="2664554"/>
                          <a:pt x="7232812" y="2683235"/>
                          <a:pt x="7088830" y="2683847"/>
                        </a:cubicBezTo>
                        <a:cubicBezTo>
                          <a:pt x="6947391" y="2681997"/>
                          <a:pt x="6749646" y="2719443"/>
                          <a:pt x="6637481" y="2683847"/>
                        </a:cubicBezTo>
                        <a:cubicBezTo>
                          <a:pt x="6574600" y="2688109"/>
                          <a:pt x="6127031" y="2642590"/>
                          <a:pt x="5867533" y="2683847"/>
                        </a:cubicBezTo>
                        <a:cubicBezTo>
                          <a:pt x="5655973" y="2732827"/>
                          <a:pt x="5422316" y="2654247"/>
                          <a:pt x="5203785" y="2683847"/>
                        </a:cubicBezTo>
                        <a:cubicBezTo>
                          <a:pt x="4992730" y="2692040"/>
                          <a:pt x="4833499" y="2676978"/>
                          <a:pt x="4540037" y="2683847"/>
                        </a:cubicBezTo>
                        <a:cubicBezTo>
                          <a:pt x="4272054" y="2691702"/>
                          <a:pt x="4042644" y="2648072"/>
                          <a:pt x="3876289" y="2683847"/>
                        </a:cubicBezTo>
                        <a:cubicBezTo>
                          <a:pt x="3702326" y="2678959"/>
                          <a:pt x="3366848" y="2674869"/>
                          <a:pt x="3106341" y="2683847"/>
                        </a:cubicBezTo>
                        <a:cubicBezTo>
                          <a:pt x="2789247" y="2669266"/>
                          <a:pt x="2721124" y="2702400"/>
                          <a:pt x="2548793" y="2683847"/>
                        </a:cubicBezTo>
                        <a:cubicBezTo>
                          <a:pt x="2394952" y="2639812"/>
                          <a:pt x="2191389" y="2650291"/>
                          <a:pt x="1885045" y="2683847"/>
                        </a:cubicBezTo>
                        <a:cubicBezTo>
                          <a:pt x="1529623" y="2664387"/>
                          <a:pt x="1242075" y="2727856"/>
                          <a:pt x="1008897" y="2683847"/>
                        </a:cubicBezTo>
                        <a:cubicBezTo>
                          <a:pt x="773812" y="2698817"/>
                          <a:pt x="329051" y="2707935"/>
                          <a:pt x="0" y="2683847"/>
                        </a:cubicBezTo>
                        <a:cubicBezTo>
                          <a:pt x="860" y="2294937"/>
                          <a:pt x="-19024" y="2273008"/>
                          <a:pt x="0" y="1869746"/>
                        </a:cubicBezTo>
                        <a:cubicBezTo>
                          <a:pt x="34725" y="1458069"/>
                          <a:pt x="13297" y="1274313"/>
                          <a:pt x="0" y="1001969"/>
                        </a:cubicBezTo>
                        <a:cubicBezTo>
                          <a:pt x="31272" y="684893"/>
                          <a:pt x="-33666" y="265842"/>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9589669-B318-70EC-E44D-61688824BE22}"/>
              </a:ext>
            </a:extLst>
          </p:cNvPr>
          <p:cNvSpPr txBox="1"/>
          <p:nvPr/>
        </p:nvSpPr>
        <p:spPr>
          <a:xfrm>
            <a:off x="907858" y="4038178"/>
            <a:ext cx="10184126" cy="2239844"/>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nSpc>
                <a:spcPct val="150000"/>
              </a:lnSpc>
            </a:pPr>
            <a:r>
              <a:rPr lang="en-US" sz="2400" dirty="0" err="1">
                <a:solidFill>
                  <a:srgbClr val="F25D07"/>
                </a:solidFill>
                <a:latin typeface="Times New Roman" panose="02020603050405020304" pitchFamily="18" charset="0"/>
                <a:cs typeface="Times New Roman" panose="02020603050405020304" pitchFamily="18" charset="0"/>
              </a:rPr>
              <a:t>Tiến</a:t>
            </a:r>
            <a:r>
              <a:rPr lang="en-US" sz="2400" dirty="0">
                <a:solidFill>
                  <a:srgbClr val="F25D07"/>
                </a:solidFill>
                <a:latin typeface="Times New Roman" panose="02020603050405020304" pitchFamily="18" charset="0"/>
                <a:cs typeface="Times New Roman" panose="02020603050405020304" pitchFamily="18" charset="0"/>
              </a:rPr>
              <a:t> </a:t>
            </a:r>
            <a:r>
              <a:rPr lang="en-US" sz="2400" dirty="0" err="1">
                <a:solidFill>
                  <a:srgbClr val="F25D07"/>
                </a:solidFill>
                <a:latin typeface="Times New Roman" panose="02020603050405020304" pitchFamily="18" charset="0"/>
                <a:cs typeface="Times New Roman" panose="02020603050405020304" pitchFamily="18" charset="0"/>
              </a:rPr>
              <a:t>hành</a:t>
            </a:r>
            <a:r>
              <a:rPr lang="en-US" sz="2400" dirty="0">
                <a:solidFill>
                  <a:srgbClr val="F25D07"/>
                </a:solidFill>
                <a:latin typeface="Times New Roman" panose="02020603050405020304" pitchFamily="18" charset="0"/>
                <a:cs typeface="Times New Roman" panose="02020603050405020304" pitchFamily="18" charset="0"/>
              </a:rPr>
              <a:t>:</a:t>
            </a:r>
          </a:p>
          <a:p>
            <a:pPr>
              <a:lnSpc>
                <a:spcPct val="150000"/>
              </a:lnSpc>
            </a:pPr>
            <a:r>
              <a:rPr lang="vi-VN" sz="2400" b="1" dirty="0">
                <a:latin typeface="Times New Roman" panose="02020603050405020304" pitchFamily="18" charset="0"/>
                <a:cs typeface="Times New Roman" panose="02020603050405020304" pitchFamily="18" charset="0"/>
              </a:rPr>
              <a:t>Bước 1: </a:t>
            </a:r>
            <a:r>
              <a:rPr lang="vi-VN" sz="2400" dirty="0">
                <a:latin typeface="Times New Roman" panose="02020603050405020304" pitchFamily="18" charset="0"/>
                <a:cs typeface="Times New Roman" panose="02020603050405020304" pitchFamily="18" charset="0"/>
              </a:rPr>
              <a:t>Bố trí thí nghiệm như </a:t>
            </a:r>
            <a:r>
              <a:rPr lang="en-US" sz="2400" dirty="0" err="1">
                <a:latin typeface="Times New Roman" panose="02020603050405020304" pitchFamily="18" charset="0"/>
                <a:cs typeface="Times New Roman" panose="02020603050405020304" pitchFamily="18" charset="0"/>
              </a:rPr>
              <a:t>hình</a:t>
            </a:r>
            <a:r>
              <a:rPr lang="vi-VN"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a:lnSpc>
                <a:spcPct val="150000"/>
              </a:lnSpc>
            </a:pPr>
            <a:r>
              <a:rPr lang="vi-VN" sz="2400" b="1" dirty="0">
                <a:latin typeface="Times New Roman" panose="02020603050405020304" pitchFamily="18" charset="0"/>
                <a:cs typeface="Times New Roman" panose="02020603050405020304" pitchFamily="18" charset="0"/>
              </a:rPr>
              <a:t>Bước 2: </a:t>
            </a:r>
            <a:r>
              <a:rPr lang="vi-VN" sz="2400" dirty="0">
                <a:latin typeface="Times New Roman" panose="02020603050405020304" pitchFamily="18" charset="0"/>
                <a:cs typeface="Times New Roman" panose="02020603050405020304" pitchFamily="18" charset="0"/>
              </a:rPr>
              <a:t>Bật đèn đ</a:t>
            </a:r>
            <a:r>
              <a:rPr lang="en-US" sz="2400" dirty="0">
                <a:latin typeface="Times New Roman" panose="02020603050405020304" pitchFamily="18" charset="0"/>
                <a:cs typeface="Times New Roman" panose="02020603050405020304" pitchFamily="18" charset="0"/>
              </a:rPr>
              <a:t>ể</a:t>
            </a:r>
            <a:r>
              <a:rPr lang="vi-VN" sz="2400" dirty="0">
                <a:latin typeface="Times New Roman" panose="02020603050405020304" pitchFamily="18" charset="0"/>
                <a:cs typeface="Times New Roman" panose="02020603050405020304" pitchFamily="18" charset="0"/>
              </a:rPr>
              <a:t> chiếu chùm sáng trắng hẹp vào một mặt bên của l</a:t>
            </a:r>
            <a:r>
              <a:rPr lang="en-US" sz="2400" dirty="0">
                <a:latin typeface="Times New Roman" panose="02020603050405020304" pitchFamily="18" charset="0"/>
                <a:cs typeface="Times New Roman" panose="02020603050405020304" pitchFamily="18" charset="0"/>
              </a:rPr>
              <a:t>ă</a:t>
            </a:r>
            <a:r>
              <a:rPr lang="vi-VN" sz="2400" dirty="0">
                <a:latin typeface="Times New Roman" panose="02020603050405020304" pitchFamily="18" charset="0"/>
                <a:cs typeface="Times New Roman" panose="02020603050405020304" pitchFamily="18" charset="0"/>
              </a:rPr>
              <a:t>ng kính. Quan sát ánh sáng thu được trên màn chắn.</a:t>
            </a:r>
            <a:endParaRPr lang="en-US" sz="240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73EC887-18CB-A4B6-50EB-ACD08765D385}"/>
              </a:ext>
            </a:extLst>
          </p:cNvPr>
          <p:cNvGrpSpPr/>
          <p:nvPr/>
        </p:nvGrpSpPr>
        <p:grpSpPr>
          <a:xfrm>
            <a:off x="189295" y="174727"/>
            <a:ext cx="4460872" cy="500641"/>
            <a:chOff x="489662" y="435125"/>
            <a:chExt cx="5161330" cy="579253"/>
          </a:xfrm>
        </p:grpSpPr>
        <p:sp>
          <p:nvSpPr>
            <p:cNvPr id="8" name="Rectangle: Rounded Corners 7">
              <a:extLst>
                <a:ext uri="{FF2B5EF4-FFF2-40B4-BE49-F238E27FC236}">
                  <a16:creationId xmlns:a16="http://schemas.microsoft.com/office/drawing/2014/main" id="{25E865F5-AFB9-8892-258F-CDE48C6D6F0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9BDC851-6936-4020-52B7-E3742172C89C}"/>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Times New Roman" panose="02020603050405020304" pitchFamily="18" charset="0"/>
                  <a:cs typeface="Times New Roman" panose="02020603050405020304" pitchFamily="18"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8EB53101-2B89-4043-9940-400E85C6666B}"/>
                </a:ext>
              </a:extLst>
            </p:cNvPr>
            <p:cNvGrpSpPr/>
            <p:nvPr/>
          </p:nvGrpSpPr>
          <p:grpSpPr>
            <a:xfrm>
              <a:off x="489662" y="435125"/>
              <a:ext cx="579253" cy="579253"/>
              <a:chOff x="1321149" y="2630212"/>
              <a:chExt cx="1675995" cy="1675995"/>
            </a:xfrm>
          </p:grpSpPr>
          <p:sp>
            <p:nvSpPr>
              <p:cNvPr id="13" name="Oval 12">
                <a:extLst>
                  <a:ext uri="{FF2B5EF4-FFF2-40B4-BE49-F238E27FC236}">
                    <a16:creationId xmlns:a16="http://schemas.microsoft.com/office/drawing/2014/main" id="{6CF4A40D-B245-1D74-25FE-DDC30DAB350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pic>
            <p:nvPicPr>
              <p:cNvPr id="14" name="Picture 4" descr="Prism ">
                <a:extLst>
                  <a:ext uri="{FF2B5EF4-FFF2-40B4-BE49-F238E27FC236}">
                    <a16:creationId xmlns:a16="http://schemas.microsoft.com/office/drawing/2014/main" id="{4B43CF2C-B3E2-0964-F19B-BCEE23DD5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29911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glass object&#10;&#10;Description automatically generated">
            <a:extLst>
              <a:ext uri="{FF2B5EF4-FFF2-40B4-BE49-F238E27FC236}">
                <a16:creationId xmlns:a16="http://schemas.microsoft.com/office/drawing/2014/main" id="{3C8E547B-A375-6BC2-4350-90EF6F160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1472" y="2360672"/>
            <a:ext cx="7608086" cy="3892345"/>
          </a:xfrm>
          <a:prstGeom prst="rect">
            <a:avLst/>
          </a:prstGeom>
        </p:spPr>
      </p:pic>
      <p:sp>
        <p:nvSpPr>
          <p:cNvPr id="5" name="Google Shape;1924;p44">
            <a:extLst>
              <a:ext uri="{FF2B5EF4-FFF2-40B4-BE49-F238E27FC236}">
                <a16:creationId xmlns:a16="http://schemas.microsoft.com/office/drawing/2014/main" id="{3412A924-FD86-0FC9-296B-338A8813EDB1}"/>
              </a:ext>
            </a:extLst>
          </p:cNvPr>
          <p:cNvSpPr txBox="1">
            <a:spLocks/>
          </p:cNvSpPr>
          <p:nvPr/>
        </p:nvSpPr>
        <p:spPr>
          <a:xfrm>
            <a:off x="2463437" y="1024209"/>
            <a:ext cx="9536211" cy="107721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F25D07"/>
                </a:solidFill>
                <a:latin typeface="Times New Roman" panose="02020603050405020304" pitchFamily="18" charset="0"/>
                <a:cs typeface="Times New Roman" panose="02020603050405020304" pitchFamily="18" charset="0"/>
              </a:rPr>
              <a:t>Quan </a:t>
            </a:r>
            <a:r>
              <a:rPr lang="en-US" dirty="0" err="1">
                <a:solidFill>
                  <a:srgbClr val="F25D07"/>
                </a:solidFill>
                <a:latin typeface="Times New Roman" panose="02020603050405020304" pitchFamily="18" charset="0"/>
                <a:cs typeface="Times New Roman" panose="02020603050405020304" pitchFamily="18" charset="0"/>
              </a:rPr>
              <a:t>sát</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thí</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nghiệm</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và</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cho</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biết</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chùm</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sáng</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đi</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vào</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lăng</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kính</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và</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đi</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ra</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khỏi</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lăng</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kính</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có</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điểm</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gì</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khác</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nhau</a:t>
            </a:r>
            <a:r>
              <a:rPr lang="en-US" dirty="0">
                <a:solidFill>
                  <a:srgbClr val="F25D07"/>
                </a:solidFill>
                <a:latin typeface="Times New Roman" panose="02020603050405020304" pitchFamily="18" charset="0"/>
                <a:cs typeface="Times New Roman" panose="02020603050405020304" pitchFamily="18" charset="0"/>
              </a:rPr>
              <a:t>?</a:t>
            </a:r>
          </a:p>
        </p:txBody>
      </p:sp>
      <p:grpSp>
        <p:nvGrpSpPr>
          <p:cNvPr id="3" name="Group 2">
            <a:extLst>
              <a:ext uri="{FF2B5EF4-FFF2-40B4-BE49-F238E27FC236}">
                <a16:creationId xmlns:a16="http://schemas.microsoft.com/office/drawing/2014/main" id="{C926695F-5AEA-6598-E9E7-1FFA57998AA9}"/>
              </a:ext>
            </a:extLst>
          </p:cNvPr>
          <p:cNvGrpSpPr/>
          <p:nvPr/>
        </p:nvGrpSpPr>
        <p:grpSpPr>
          <a:xfrm>
            <a:off x="870864" y="856313"/>
            <a:ext cx="1271848" cy="1395649"/>
            <a:chOff x="990170" y="843223"/>
            <a:chExt cx="1305941" cy="1433061"/>
          </a:xfrm>
        </p:grpSpPr>
        <p:sp>
          <p:nvSpPr>
            <p:cNvPr id="13" name="Google Shape;506;p14">
              <a:extLst>
                <a:ext uri="{FF2B5EF4-FFF2-40B4-BE49-F238E27FC236}">
                  <a16:creationId xmlns:a16="http://schemas.microsoft.com/office/drawing/2014/main" id="{58028AFC-9274-C5D1-CDBE-0815F1600A33}"/>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4" name="Google Shape;507;p14">
              <a:extLst>
                <a:ext uri="{FF2B5EF4-FFF2-40B4-BE49-F238E27FC236}">
                  <a16:creationId xmlns:a16="http://schemas.microsoft.com/office/drawing/2014/main" id="{6851492B-D8CF-F3D3-79CB-552052B5A66E}"/>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5" name="Google Shape;508;p14">
              <a:extLst>
                <a:ext uri="{FF2B5EF4-FFF2-40B4-BE49-F238E27FC236}">
                  <a16:creationId xmlns:a16="http://schemas.microsoft.com/office/drawing/2014/main" id="{A0E35F6D-C507-FD1B-B505-6462124E3121}"/>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6" name="Google Shape;509;p14">
              <a:extLst>
                <a:ext uri="{FF2B5EF4-FFF2-40B4-BE49-F238E27FC236}">
                  <a16:creationId xmlns:a16="http://schemas.microsoft.com/office/drawing/2014/main" id="{2B811515-3261-DA97-C121-7CF19670FD0C}"/>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7" name="Google Shape;510;p14">
              <a:extLst>
                <a:ext uri="{FF2B5EF4-FFF2-40B4-BE49-F238E27FC236}">
                  <a16:creationId xmlns:a16="http://schemas.microsoft.com/office/drawing/2014/main" id="{F63C1815-E9FA-C2FB-9737-B9FA3D904623}"/>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8" name="Google Shape;511;p14">
              <a:extLst>
                <a:ext uri="{FF2B5EF4-FFF2-40B4-BE49-F238E27FC236}">
                  <a16:creationId xmlns:a16="http://schemas.microsoft.com/office/drawing/2014/main" id="{C9B17775-60D1-4861-5514-466C1BA048F0}"/>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9" name="Google Shape;512;p14">
              <a:extLst>
                <a:ext uri="{FF2B5EF4-FFF2-40B4-BE49-F238E27FC236}">
                  <a16:creationId xmlns:a16="http://schemas.microsoft.com/office/drawing/2014/main" id="{F73E97B2-062D-5824-F73C-740546DB2256}"/>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0" name="Google Shape;513;p14">
              <a:extLst>
                <a:ext uri="{FF2B5EF4-FFF2-40B4-BE49-F238E27FC236}">
                  <a16:creationId xmlns:a16="http://schemas.microsoft.com/office/drawing/2014/main" id="{89CB9271-221D-0124-919D-FBFF794B8556}"/>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1" name="Google Shape;523;p14">
              <a:extLst>
                <a:ext uri="{FF2B5EF4-FFF2-40B4-BE49-F238E27FC236}">
                  <a16:creationId xmlns:a16="http://schemas.microsoft.com/office/drawing/2014/main" id="{3A3A27A5-3845-4C43-3AFD-5C9F7C5C5361}"/>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2" name="Google Shape;524;p14">
              <a:extLst>
                <a:ext uri="{FF2B5EF4-FFF2-40B4-BE49-F238E27FC236}">
                  <a16:creationId xmlns:a16="http://schemas.microsoft.com/office/drawing/2014/main" id="{081084F0-9FFA-9B2D-5CFE-4932327C61C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3" name="Google Shape;525;p14">
              <a:extLst>
                <a:ext uri="{FF2B5EF4-FFF2-40B4-BE49-F238E27FC236}">
                  <a16:creationId xmlns:a16="http://schemas.microsoft.com/office/drawing/2014/main" id="{FC36F4E6-D84E-35B6-63DD-FADF916E1CAB}"/>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4" name="Google Shape;526;p14">
              <a:extLst>
                <a:ext uri="{FF2B5EF4-FFF2-40B4-BE49-F238E27FC236}">
                  <a16:creationId xmlns:a16="http://schemas.microsoft.com/office/drawing/2014/main" id="{21F42363-CD7F-DE55-E4AB-916A43D6C604}"/>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5" name="Google Shape;527;p14">
              <a:extLst>
                <a:ext uri="{FF2B5EF4-FFF2-40B4-BE49-F238E27FC236}">
                  <a16:creationId xmlns:a16="http://schemas.microsoft.com/office/drawing/2014/main" id="{958BD6B8-30FC-F069-2F46-57E917767E14}"/>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6" name="Google Shape;528;p14">
              <a:extLst>
                <a:ext uri="{FF2B5EF4-FFF2-40B4-BE49-F238E27FC236}">
                  <a16:creationId xmlns:a16="http://schemas.microsoft.com/office/drawing/2014/main" id="{600E30EF-2659-AC88-F2A3-A62F81948FDE}"/>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7" name="Google Shape;529;p14">
              <a:extLst>
                <a:ext uri="{FF2B5EF4-FFF2-40B4-BE49-F238E27FC236}">
                  <a16:creationId xmlns:a16="http://schemas.microsoft.com/office/drawing/2014/main" id="{70CD23F4-1540-8CCE-3B80-140B2225D194}"/>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 name="Google Shape;530;p14">
              <a:extLst>
                <a:ext uri="{FF2B5EF4-FFF2-40B4-BE49-F238E27FC236}">
                  <a16:creationId xmlns:a16="http://schemas.microsoft.com/office/drawing/2014/main" id="{9135784F-A722-5AFE-3164-EFEA2B458E0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 name="Google Shape;531;p14">
              <a:extLst>
                <a:ext uri="{FF2B5EF4-FFF2-40B4-BE49-F238E27FC236}">
                  <a16:creationId xmlns:a16="http://schemas.microsoft.com/office/drawing/2014/main" id="{660721D0-249B-409F-2549-882985ADDB42}"/>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 name="Google Shape;532;p14">
              <a:extLst>
                <a:ext uri="{FF2B5EF4-FFF2-40B4-BE49-F238E27FC236}">
                  <a16:creationId xmlns:a16="http://schemas.microsoft.com/office/drawing/2014/main" id="{2778A3A0-F2B9-A470-00A8-791C5DF85273}"/>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 name="Google Shape;533;p14">
              <a:extLst>
                <a:ext uri="{FF2B5EF4-FFF2-40B4-BE49-F238E27FC236}">
                  <a16:creationId xmlns:a16="http://schemas.microsoft.com/office/drawing/2014/main" id="{3157BD4F-C4C6-2B29-2EC0-1CEE5B2B53D6}"/>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2" name="Google Shape;534;p14">
              <a:extLst>
                <a:ext uri="{FF2B5EF4-FFF2-40B4-BE49-F238E27FC236}">
                  <a16:creationId xmlns:a16="http://schemas.microsoft.com/office/drawing/2014/main" id="{16910ED8-70BE-50C6-5574-EEB4C19A66BF}"/>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3" name="Google Shape;535;p14">
              <a:extLst>
                <a:ext uri="{FF2B5EF4-FFF2-40B4-BE49-F238E27FC236}">
                  <a16:creationId xmlns:a16="http://schemas.microsoft.com/office/drawing/2014/main" id="{8186F2E6-8725-5781-9A02-B4FD8B2340EF}"/>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4" name="Google Shape;536;p14">
              <a:extLst>
                <a:ext uri="{FF2B5EF4-FFF2-40B4-BE49-F238E27FC236}">
                  <a16:creationId xmlns:a16="http://schemas.microsoft.com/office/drawing/2014/main" id="{763D8218-BE24-E86B-939A-AC0AE31F0A32}"/>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5" name="Google Shape;537;p14">
              <a:extLst>
                <a:ext uri="{FF2B5EF4-FFF2-40B4-BE49-F238E27FC236}">
                  <a16:creationId xmlns:a16="http://schemas.microsoft.com/office/drawing/2014/main" id="{BA68F673-DF4A-DCA8-C63A-8A0C93998A52}"/>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6" name="Google Shape;538;p14">
              <a:extLst>
                <a:ext uri="{FF2B5EF4-FFF2-40B4-BE49-F238E27FC236}">
                  <a16:creationId xmlns:a16="http://schemas.microsoft.com/office/drawing/2014/main" id="{48F31956-7072-517D-E7CE-6AD28A675416}"/>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7" name="Google Shape;539;p14">
              <a:extLst>
                <a:ext uri="{FF2B5EF4-FFF2-40B4-BE49-F238E27FC236}">
                  <a16:creationId xmlns:a16="http://schemas.microsoft.com/office/drawing/2014/main" id="{344EF12E-9442-C78F-83AE-376BCF1A9E93}"/>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8" name="Google Shape;540;p14">
              <a:extLst>
                <a:ext uri="{FF2B5EF4-FFF2-40B4-BE49-F238E27FC236}">
                  <a16:creationId xmlns:a16="http://schemas.microsoft.com/office/drawing/2014/main" id="{952AAFFB-93E0-2157-C9C4-E9B1BC8EABC3}"/>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9" name="Google Shape;541;p14">
              <a:extLst>
                <a:ext uri="{FF2B5EF4-FFF2-40B4-BE49-F238E27FC236}">
                  <a16:creationId xmlns:a16="http://schemas.microsoft.com/office/drawing/2014/main" id="{503956A1-9117-CE06-29E5-C7F4F0489DFB}"/>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0" name="Google Shape;542;p14">
              <a:extLst>
                <a:ext uri="{FF2B5EF4-FFF2-40B4-BE49-F238E27FC236}">
                  <a16:creationId xmlns:a16="http://schemas.microsoft.com/office/drawing/2014/main" id="{AA88C49F-0DFA-FE9B-17EA-0DEF60836969}"/>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1" name="Google Shape;543;p14">
              <a:extLst>
                <a:ext uri="{FF2B5EF4-FFF2-40B4-BE49-F238E27FC236}">
                  <a16:creationId xmlns:a16="http://schemas.microsoft.com/office/drawing/2014/main" id="{3136AC05-4B17-9DBC-D6C3-06125AA9DF2A}"/>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2" name="Google Shape;544;p14">
              <a:extLst>
                <a:ext uri="{FF2B5EF4-FFF2-40B4-BE49-F238E27FC236}">
                  <a16:creationId xmlns:a16="http://schemas.microsoft.com/office/drawing/2014/main" id="{EC7F94E5-1D8E-DD1F-4375-D64772DAF3BD}"/>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 name="Google Shape;545;p14">
              <a:extLst>
                <a:ext uri="{FF2B5EF4-FFF2-40B4-BE49-F238E27FC236}">
                  <a16:creationId xmlns:a16="http://schemas.microsoft.com/office/drawing/2014/main" id="{1575E38C-2D47-8EFE-D832-61B01D39276A}"/>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4" name="Google Shape;643;p14">
              <a:extLst>
                <a:ext uri="{FF2B5EF4-FFF2-40B4-BE49-F238E27FC236}">
                  <a16:creationId xmlns:a16="http://schemas.microsoft.com/office/drawing/2014/main" id="{078068EF-CB89-81E3-C7BA-800DFFE131F6}"/>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5" name="Google Shape;644;p14">
              <a:extLst>
                <a:ext uri="{FF2B5EF4-FFF2-40B4-BE49-F238E27FC236}">
                  <a16:creationId xmlns:a16="http://schemas.microsoft.com/office/drawing/2014/main" id="{216B28D3-60F5-0084-A699-42C5F5A36284}"/>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6" name="Google Shape;645;p14">
              <a:extLst>
                <a:ext uri="{FF2B5EF4-FFF2-40B4-BE49-F238E27FC236}">
                  <a16:creationId xmlns:a16="http://schemas.microsoft.com/office/drawing/2014/main" id="{F42F08C6-E2F0-CBD2-6528-3783AFC0DF21}"/>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7" name="Google Shape;646;p14">
              <a:extLst>
                <a:ext uri="{FF2B5EF4-FFF2-40B4-BE49-F238E27FC236}">
                  <a16:creationId xmlns:a16="http://schemas.microsoft.com/office/drawing/2014/main" id="{2DDF80B6-FA9D-AA77-BEA6-09D99590E3D4}"/>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8" name="Google Shape;647;p14">
              <a:extLst>
                <a:ext uri="{FF2B5EF4-FFF2-40B4-BE49-F238E27FC236}">
                  <a16:creationId xmlns:a16="http://schemas.microsoft.com/office/drawing/2014/main" id="{C99B7A5B-CDAE-4538-E4D7-1F7D7FA5B176}"/>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9" name="Google Shape;648;p14">
              <a:extLst>
                <a:ext uri="{FF2B5EF4-FFF2-40B4-BE49-F238E27FC236}">
                  <a16:creationId xmlns:a16="http://schemas.microsoft.com/office/drawing/2014/main" id="{B4E8ABA0-E0C7-C843-8FD3-D299AEA2FC30}"/>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0" name="Google Shape;649;p14">
              <a:extLst>
                <a:ext uri="{FF2B5EF4-FFF2-40B4-BE49-F238E27FC236}">
                  <a16:creationId xmlns:a16="http://schemas.microsoft.com/office/drawing/2014/main" id="{372648C9-3FAE-AC38-072A-39B9A414DDE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 name="Google Shape;650;p14">
              <a:extLst>
                <a:ext uri="{FF2B5EF4-FFF2-40B4-BE49-F238E27FC236}">
                  <a16:creationId xmlns:a16="http://schemas.microsoft.com/office/drawing/2014/main" id="{72835FF3-A142-82A6-B13A-F967FD9EB3F9}"/>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 name="Google Shape;651;p14">
              <a:extLst>
                <a:ext uri="{FF2B5EF4-FFF2-40B4-BE49-F238E27FC236}">
                  <a16:creationId xmlns:a16="http://schemas.microsoft.com/office/drawing/2014/main" id="{67C44753-7C32-C47A-DFE2-F46BF4EDC6C1}"/>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3" name="Google Shape;652;p14">
              <a:extLst>
                <a:ext uri="{FF2B5EF4-FFF2-40B4-BE49-F238E27FC236}">
                  <a16:creationId xmlns:a16="http://schemas.microsoft.com/office/drawing/2014/main" id="{F6BA1408-FA1B-7678-DD14-0BAFC039977D}"/>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4" name="Google Shape;653;p14">
              <a:extLst>
                <a:ext uri="{FF2B5EF4-FFF2-40B4-BE49-F238E27FC236}">
                  <a16:creationId xmlns:a16="http://schemas.microsoft.com/office/drawing/2014/main" id="{20C345DD-9E16-BADA-2A50-243A25610E47}"/>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5" name="Google Shape;654;p14">
              <a:extLst>
                <a:ext uri="{FF2B5EF4-FFF2-40B4-BE49-F238E27FC236}">
                  <a16:creationId xmlns:a16="http://schemas.microsoft.com/office/drawing/2014/main" id="{D7A43FF8-DE61-41FB-BE73-509A118F05A1}"/>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6" name="Google Shape;655;p14">
              <a:extLst>
                <a:ext uri="{FF2B5EF4-FFF2-40B4-BE49-F238E27FC236}">
                  <a16:creationId xmlns:a16="http://schemas.microsoft.com/office/drawing/2014/main" id="{4EE13AC4-51CB-46F5-2D8F-ECE659ACE5AB}"/>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7" name="Google Shape;656;p14">
              <a:extLst>
                <a:ext uri="{FF2B5EF4-FFF2-40B4-BE49-F238E27FC236}">
                  <a16:creationId xmlns:a16="http://schemas.microsoft.com/office/drawing/2014/main" id="{B9087EB4-8BD8-197D-8413-5B99575948D1}"/>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 name="Google Shape;657;p14">
              <a:extLst>
                <a:ext uri="{FF2B5EF4-FFF2-40B4-BE49-F238E27FC236}">
                  <a16:creationId xmlns:a16="http://schemas.microsoft.com/office/drawing/2014/main" id="{49F873F3-D793-D0BC-1DB0-9C8E24A1B01F}"/>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 name="Google Shape;658;p14">
              <a:extLst>
                <a:ext uri="{FF2B5EF4-FFF2-40B4-BE49-F238E27FC236}">
                  <a16:creationId xmlns:a16="http://schemas.microsoft.com/office/drawing/2014/main" id="{5EB733B3-8921-ECEA-495C-F0E17BFEBBDD}"/>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0" name="Google Shape;659;p14">
              <a:extLst>
                <a:ext uri="{FF2B5EF4-FFF2-40B4-BE49-F238E27FC236}">
                  <a16:creationId xmlns:a16="http://schemas.microsoft.com/office/drawing/2014/main" id="{D1ADC518-88B8-6E80-A11A-8C2AFE7C98B7}"/>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1" name="Google Shape;660;p14">
              <a:extLst>
                <a:ext uri="{FF2B5EF4-FFF2-40B4-BE49-F238E27FC236}">
                  <a16:creationId xmlns:a16="http://schemas.microsoft.com/office/drawing/2014/main" id="{3FC6186F-507B-24B0-08CE-17E334BA11D3}"/>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2" name="Google Shape;661;p14">
              <a:extLst>
                <a:ext uri="{FF2B5EF4-FFF2-40B4-BE49-F238E27FC236}">
                  <a16:creationId xmlns:a16="http://schemas.microsoft.com/office/drawing/2014/main" id="{B62CB574-6F4C-7A7C-D220-BE588019AC3B}"/>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3" name="Google Shape;662;p14">
              <a:extLst>
                <a:ext uri="{FF2B5EF4-FFF2-40B4-BE49-F238E27FC236}">
                  <a16:creationId xmlns:a16="http://schemas.microsoft.com/office/drawing/2014/main" id="{485973A2-5331-44CE-F0F4-DEEF669A6075}"/>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4" name="Google Shape;663;p14">
              <a:extLst>
                <a:ext uri="{FF2B5EF4-FFF2-40B4-BE49-F238E27FC236}">
                  <a16:creationId xmlns:a16="http://schemas.microsoft.com/office/drawing/2014/main" id="{E3A696D2-754A-AC73-FFA9-ED5B2967CFBD}"/>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5" name="Google Shape;664;p14">
              <a:extLst>
                <a:ext uri="{FF2B5EF4-FFF2-40B4-BE49-F238E27FC236}">
                  <a16:creationId xmlns:a16="http://schemas.microsoft.com/office/drawing/2014/main" id="{4BAE8087-53B6-8756-6841-D7F132AE053B}"/>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6" name="Google Shape;665;p14">
              <a:extLst>
                <a:ext uri="{FF2B5EF4-FFF2-40B4-BE49-F238E27FC236}">
                  <a16:creationId xmlns:a16="http://schemas.microsoft.com/office/drawing/2014/main" id="{A2C6875F-E181-2512-C5E2-2A96ED176493}"/>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7" name="Google Shape;666;p14">
              <a:extLst>
                <a:ext uri="{FF2B5EF4-FFF2-40B4-BE49-F238E27FC236}">
                  <a16:creationId xmlns:a16="http://schemas.microsoft.com/office/drawing/2014/main" id="{3D08B142-E271-5537-B6F6-6D6D4E97C4B8}"/>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8" name="Google Shape;667;p14">
              <a:extLst>
                <a:ext uri="{FF2B5EF4-FFF2-40B4-BE49-F238E27FC236}">
                  <a16:creationId xmlns:a16="http://schemas.microsoft.com/office/drawing/2014/main" id="{E97B4D14-5C95-E2E9-4F5C-48F4498C3484}"/>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9" name="Google Shape;668;p14">
              <a:extLst>
                <a:ext uri="{FF2B5EF4-FFF2-40B4-BE49-F238E27FC236}">
                  <a16:creationId xmlns:a16="http://schemas.microsoft.com/office/drawing/2014/main" id="{BD405F2C-216E-B2D3-7D43-C2C6845485CE}"/>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0" name="Google Shape;669;p14">
              <a:extLst>
                <a:ext uri="{FF2B5EF4-FFF2-40B4-BE49-F238E27FC236}">
                  <a16:creationId xmlns:a16="http://schemas.microsoft.com/office/drawing/2014/main" id="{766FB45C-E5F8-41C4-4E21-82F19CE9D774}"/>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1" name="Google Shape;670;p14">
              <a:extLst>
                <a:ext uri="{FF2B5EF4-FFF2-40B4-BE49-F238E27FC236}">
                  <a16:creationId xmlns:a16="http://schemas.microsoft.com/office/drawing/2014/main" id="{36F9406B-1685-5BEF-5525-60D46FD56F83}"/>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2" name="Google Shape;671;p14">
              <a:extLst>
                <a:ext uri="{FF2B5EF4-FFF2-40B4-BE49-F238E27FC236}">
                  <a16:creationId xmlns:a16="http://schemas.microsoft.com/office/drawing/2014/main" id="{618AA7E1-7A19-5F35-7A5C-163F56515EB0}"/>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FB4DF8CD-E6ED-1BFA-7273-CB1B7E02A7F2}"/>
              </a:ext>
            </a:extLst>
          </p:cNvPr>
          <p:cNvGrpSpPr/>
          <p:nvPr/>
        </p:nvGrpSpPr>
        <p:grpSpPr>
          <a:xfrm>
            <a:off x="189295" y="174727"/>
            <a:ext cx="4460872" cy="500641"/>
            <a:chOff x="489662" y="435125"/>
            <a:chExt cx="5161330" cy="579253"/>
          </a:xfrm>
        </p:grpSpPr>
        <p:sp>
          <p:nvSpPr>
            <p:cNvPr id="7" name="Rectangle: Rounded Corners 6">
              <a:extLst>
                <a:ext uri="{FF2B5EF4-FFF2-40B4-BE49-F238E27FC236}">
                  <a16:creationId xmlns:a16="http://schemas.microsoft.com/office/drawing/2014/main" id="{01DF828E-CA2B-9E23-6714-38471759F00D}"/>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3E641F7-2F50-D302-C929-9A3F6AA1D818}"/>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Times New Roman" panose="02020603050405020304" pitchFamily="18" charset="0"/>
                  <a:cs typeface="Times New Roman" panose="02020603050405020304" pitchFamily="18"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6BA1628C-34BF-7179-DBC9-1D2F6E0A8A2F}"/>
                </a:ext>
              </a:extLst>
            </p:cNvPr>
            <p:cNvGrpSpPr/>
            <p:nvPr/>
          </p:nvGrpSpPr>
          <p:grpSpPr>
            <a:xfrm>
              <a:off x="489662" y="435125"/>
              <a:ext cx="579253" cy="579253"/>
              <a:chOff x="1321149" y="2630212"/>
              <a:chExt cx="1675995" cy="1675995"/>
            </a:xfrm>
          </p:grpSpPr>
          <p:sp>
            <p:nvSpPr>
              <p:cNvPr id="10" name="Oval 9">
                <a:extLst>
                  <a:ext uri="{FF2B5EF4-FFF2-40B4-BE49-F238E27FC236}">
                    <a16:creationId xmlns:a16="http://schemas.microsoft.com/office/drawing/2014/main" id="{7FFEEB6B-B305-7A75-67EA-5ED5FF880750}"/>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pic>
            <p:nvPicPr>
              <p:cNvPr id="11" name="Picture 4" descr="Prism ">
                <a:extLst>
                  <a:ext uri="{FF2B5EF4-FFF2-40B4-BE49-F238E27FC236}">
                    <a16:creationId xmlns:a16="http://schemas.microsoft.com/office/drawing/2014/main" id="{41E17535-A3EA-970A-6A6B-B577AF939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3" name="Arrow: Notched Right 72">
            <a:extLst>
              <a:ext uri="{FF2B5EF4-FFF2-40B4-BE49-F238E27FC236}">
                <a16:creationId xmlns:a16="http://schemas.microsoft.com/office/drawing/2014/main" id="{D3E46FFF-D7A9-0FC7-1B55-5CF340463639}"/>
              </a:ext>
            </a:extLst>
          </p:cNvPr>
          <p:cNvSpPr/>
          <p:nvPr/>
        </p:nvSpPr>
        <p:spPr>
          <a:xfrm>
            <a:off x="335262" y="3690634"/>
            <a:ext cx="1484965" cy="616210"/>
          </a:xfrm>
          <a:prstGeom prst="notchedRightArrow">
            <a:avLst>
              <a:gd name="adj1" fmla="val 55996"/>
              <a:gd name="adj2" fmla="val 57494"/>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4" name="Google Shape;1924;p44">
            <a:extLst>
              <a:ext uri="{FF2B5EF4-FFF2-40B4-BE49-F238E27FC236}">
                <a16:creationId xmlns:a16="http://schemas.microsoft.com/office/drawing/2014/main" id="{C82B1ADD-A9A5-F2CD-DAE0-B4AF2677206B}"/>
              </a:ext>
            </a:extLst>
          </p:cNvPr>
          <p:cNvSpPr txBox="1">
            <a:spLocks/>
          </p:cNvSpPr>
          <p:nvPr/>
        </p:nvSpPr>
        <p:spPr>
          <a:xfrm>
            <a:off x="455564" y="3236430"/>
            <a:ext cx="1427747"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err="1">
                <a:solidFill>
                  <a:srgbClr val="002060"/>
                </a:solidFill>
                <a:latin typeface="Times New Roman" panose="02020603050405020304" pitchFamily="18" charset="0"/>
                <a:cs typeface="Times New Roman" panose="02020603050405020304" pitchFamily="18" charset="0"/>
              </a:rPr>
              <a:t>Đi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vào</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75" name="TextBox 74">
            <a:extLst>
              <a:ext uri="{FF2B5EF4-FFF2-40B4-BE49-F238E27FC236}">
                <a16:creationId xmlns:a16="http://schemas.microsoft.com/office/drawing/2014/main" id="{ABFCBA2C-EF7F-6CC1-9176-46744FCAC551}"/>
              </a:ext>
            </a:extLst>
          </p:cNvPr>
          <p:cNvSpPr txBox="1"/>
          <p:nvPr/>
        </p:nvSpPr>
        <p:spPr>
          <a:xfrm>
            <a:off x="37102" y="4449402"/>
            <a:ext cx="2120477" cy="978729"/>
          </a:xfrm>
          <a:prstGeom prst="rect">
            <a:avLst/>
          </a:prstGeom>
          <a:noFill/>
        </p:spPr>
        <p:txBody>
          <a:bodyPr wrap="square" rtlCol="0">
            <a:spAutoFit/>
          </a:bodyPr>
          <a:lstStyle/>
          <a:p>
            <a:pPr algn="ctr">
              <a:lnSpc>
                <a:spcPct val="120000"/>
              </a:lnSpc>
            </a:pPr>
            <a:r>
              <a:rPr lang="en-US" sz="2400" dirty="0" err="1">
                <a:latin typeface="Times New Roman" panose="02020603050405020304" pitchFamily="18" charset="0"/>
                <a:cs typeface="Times New Roman" panose="02020603050405020304" pitchFamily="18" charset="0"/>
              </a:rPr>
              <a:t>Chùm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trắng</a:t>
            </a:r>
            <a:endParaRPr lang="en-US" sz="2400" dirty="0">
              <a:latin typeface="Times New Roman" panose="02020603050405020304" pitchFamily="18" charset="0"/>
              <a:cs typeface="Times New Roman" panose="02020603050405020304" pitchFamily="18" charset="0"/>
            </a:endParaRPr>
          </a:p>
        </p:txBody>
      </p:sp>
      <p:cxnSp>
        <p:nvCxnSpPr>
          <p:cNvPr id="81" name="Connector: Curved 80">
            <a:extLst>
              <a:ext uri="{FF2B5EF4-FFF2-40B4-BE49-F238E27FC236}">
                <a16:creationId xmlns:a16="http://schemas.microsoft.com/office/drawing/2014/main" id="{9A075B25-DDA8-5B41-3D46-3A4101D61332}"/>
              </a:ext>
            </a:extLst>
          </p:cNvPr>
          <p:cNvCxnSpPr/>
          <p:nvPr/>
        </p:nvCxnSpPr>
        <p:spPr>
          <a:xfrm flipV="1">
            <a:off x="1921666" y="3851610"/>
            <a:ext cx="1320924" cy="1195583"/>
          </a:xfrm>
          <a:prstGeom prst="curvedConnector3">
            <a:avLst>
              <a:gd name="adj1" fmla="val 59090"/>
            </a:avLst>
          </a:prstGeom>
          <a:ln w="28575">
            <a:solidFill>
              <a:srgbClr val="F25D07"/>
            </a:solidFill>
            <a:tailEnd type="triangle"/>
          </a:ln>
        </p:spPr>
        <p:style>
          <a:lnRef idx="1">
            <a:schemeClr val="accent1"/>
          </a:lnRef>
          <a:fillRef idx="0">
            <a:schemeClr val="accent1"/>
          </a:fillRef>
          <a:effectRef idx="0">
            <a:schemeClr val="accent1"/>
          </a:effectRef>
          <a:fontRef idx="minor">
            <a:schemeClr val="tx1"/>
          </a:fontRef>
        </p:style>
      </p:cxnSp>
      <p:sp>
        <p:nvSpPr>
          <p:cNvPr id="83" name="Arrow: Notched Right 82">
            <a:extLst>
              <a:ext uri="{FF2B5EF4-FFF2-40B4-BE49-F238E27FC236}">
                <a16:creationId xmlns:a16="http://schemas.microsoft.com/office/drawing/2014/main" id="{0B5FF82A-3C50-D20E-131F-2A17EE5F0F7D}"/>
              </a:ext>
            </a:extLst>
          </p:cNvPr>
          <p:cNvSpPr/>
          <p:nvPr/>
        </p:nvSpPr>
        <p:spPr>
          <a:xfrm>
            <a:off x="10177331" y="4815545"/>
            <a:ext cx="1484965" cy="616210"/>
          </a:xfrm>
          <a:prstGeom prst="notchedRightArrow">
            <a:avLst>
              <a:gd name="adj1" fmla="val 55996"/>
              <a:gd name="adj2" fmla="val 57494"/>
            </a:avLst>
          </a:prstGeom>
          <a:solidFill>
            <a:srgbClr val="532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4" name="Google Shape;1924;p44">
            <a:extLst>
              <a:ext uri="{FF2B5EF4-FFF2-40B4-BE49-F238E27FC236}">
                <a16:creationId xmlns:a16="http://schemas.microsoft.com/office/drawing/2014/main" id="{B8841DD4-A452-E1F4-02A1-0F922E251C0D}"/>
              </a:ext>
            </a:extLst>
          </p:cNvPr>
          <p:cNvSpPr txBox="1">
            <a:spLocks/>
          </p:cNvSpPr>
          <p:nvPr/>
        </p:nvSpPr>
        <p:spPr>
          <a:xfrm>
            <a:off x="10297633" y="4361341"/>
            <a:ext cx="1427747"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err="1">
                <a:solidFill>
                  <a:srgbClr val="002060"/>
                </a:solidFill>
                <a:latin typeface="Times New Roman" panose="02020603050405020304" pitchFamily="18" charset="0"/>
                <a:cs typeface="Times New Roman" panose="02020603050405020304" pitchFamily="18" charset="0"/>
              </a:rPr>
              <a:t>Đi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ra</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85" name="TextBox 84">
            <a:extLst>
              <a:ext uri="{FF2B5EF4-FFF2-40B4-BE49-F238E27FC236}">
                <a16:creationId xmlns:a16="http://schemas.microsoft.com/office/drawing/2014/main" id="{AF19CC19-ED1F-45CE-43A5-B5AE3FF5F67B}"/>
              </a:ext>
            </a:extLst>
          </p:cNvPr>
          <p:cNvSpPr txBox="1"/>
          <p:nvPr/>
        </p:nvSpPr>
        <p:spPr>
          <a:xfrm>
            <a:off x="9879171" y="5557887"/>
            <a:ext cx="2120477" cy="978729"/>
          </a:xfrm>
          <a:prstGeom prst="rect">
            <a:avLst/>
          </a:prstGeom>
          <a:noFill/>
        </p:spPr>
        <p:txBody>
          <a:bodyPr wrap="square" rtlCol="0">
            <a:spAutoFit/>
          </a:bodyPr>
          <a:lstStyle/>
          <a:p>
            <a:pPr algn="ctr">
              <a:lnSpc>
                <a:spcPct val="120000"/>
              </a:lnSpc>
            </a:pPr>
            <a:r>
              <a:rPr lang="en-US" sz="2400" dirty="0" err="1">
                <a:latin typeface="Times New Roman" panose="02020603050405020304" pitchFamily="18" charset="0"/>
                <a:cs typeface="Times New Roman" panose="02020603050405020304" pitchFamily="18" charset="0"/>
              </a:rPr>
              <a:t>Dải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endParaRPr lang="en-US" sz="2400" dirty="0">
              <a:latin typeface="Times New Roman" panose="02020603050405020304" pitchFamily="18" charset="0"/>
              <a:cs typeface="Times New Roman" panose="02020603050405020304" pitchFamily="18" charset="0"/>
            </a:endParaRPr>
          </a:p>
        </p:txBody>
      </p:sp>
      <p:cxnSp>
        <p:nvCxnSpPr>
          <p:cNvPr id="86" name="Connector: Curved 85">
            <a:extLst>
              <a:ext uri="{FF2B5EF4-FFF2-40B4-BE49-F238E27FC236}">
                <a16:creationId xmlns:a16="http://schemas.microsoft.com/office/drawing/2014/main" id="{A73DA959-F480-F0B3-0FF9-328A4835BD03}"/>
              </a:ext>
            </a:extLst>
          </p:cNvPr>
          <p:cNvCxnSpPr>
            <a:cxnSpLocks/>
          </p:cNvCxnSpPr>
          <p:nvPr/>
        </p:nvCxnSpPr>
        <p:spPr>
          <a:xfrm rot="10800000">
            <a:off x="8756425" y="5123650"/>
            <a:ext cx="1384008" cy="903211"/>
          </a:xfrm>
          <a:prstGeom prst="curvedConnector3">
            <a:avLst>
              <a:gd name="adj1" fmla="val 50000"/>
            </a:avLst>
          </a:prstGeom>
          <a:ln w="28575">
            <a:solidFill>
              <a:srgbClr val="532CC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28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27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2/3*#ppt_w"/>
                                          </p:val>
                                        </p:tav>
                                        <p:tav tm="100000">
                                          <p:val>
                                            <p:strVal val="#ppt_w"/>
                                          </p:val>
                                        </p:tav>
                                      </p:tavLst>
                                    </p:anim>
                                    <p:anim calcmode="lin" valueType="num">
                                      <p:cBhvr>
                                        <p:cTn id="19"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wipe(left)">
                                      <p:cBhvr>
                                        <p:cTn id="24" dur="500"/>
                                        <p:tgtEl>
                                          <p:spTgt spid="7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left)">
                                      <p:cBhvr>
                                        <p:cTn id="27" dur="500"/>
                                        <p:tgtEl>
                                          <p:spTgt spid="7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5"/>
                                        </p:tgtEl>
                                        <p:attrNameLst>
                                          <p:attrName>style.visibility</p:attrName>
                                        </p:attrNameLst>
                                      </p:cBhvr>
                                      <p:to>
                                        <p:strVal val="visible"/>
                                      </p:to>
                                    </p:set>
                                    <p:animEffect transition="in" filter="wipe(left)">
                                      <p:cBhvr>
                                        <p:cTn id="31" dur="500"/>
                                        <p:tgtEl>
                                          <p:spTgt spid="75"/>
                                        </p:tgtEl>
                                      </p:cBhvr>
                                    </p:animEffect>
                                  </p:childTnLst>
                                </p:cTn>
                              </p:par>
                              <p:par>
                                <p:cTn id="32" presetID="22" presetClass="entr" presetSubtype="8" fill="hold" nodeType="with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wipe(left)">
                                      <p:cBhvr>
                                        <p:cTn id="34" dur="500"/>
                                        <p:tgtEl>
                                          <p:spTgt spid="8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3"/>
                                        </p:tgtEl>
                                        <p:attrNameLst>
                                          <p:attrName>style.visibility</p:attrName>
                                        </p:attrNameLst>
                                      </p:cBhvr>
                                      <p:to>
                                        <p:strVal val="visible"/>
                                      </p:to>
                                    </p:set>
                                    <p:animEffect transition="in" filter="wipe(left)">
                                      <p:cBhvr>
                                        <p:cTn id="39" dur="500"/>
                                        <p:tgtEl>
                                          <p:spTgt spid="8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84"/>
                                        </p:tgtEl>
                                        <p:attrNameLst>
                                          <p:attrName>style.visibility</p:attrName>
                                        </p:attrNameLst>
                                      </p:cBhvr>
                                      <p:to>
                                        <p:strVal val="visible"/>
                                      </p:to>
                                    </p:set>
                                    <p:animEffect transition="in" filter="wipe(left)">
                                      <p:cBhvr>
                                        <p:cTn id="42" dur="500"/>
                                        <p:tgtEl>
                                          <p:spTgt spid="84"/>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85"/>
                                        </p:tgtEl>
                                        <p:attrNameLst>
                                          <p:attrName>style.visibility</p:attrName>
                                        </p:attrNameLst>
                                      </p:cBhvr>
                                      <p:to>
                                        <p:strVal val="visible"/>
                                      </p:to>
                                    </p:set>
                                    <p:animEffect transition="in" filter="wipe(left)">
                                      <p:cBhvr>
                                        <p:cTn id="46" dur="500"/>
                                        <p:tgtEl>
                                          <p:spTgt spid="85"/>
                                        </p:tgtEl>
                                      </p:cBhvr>
                                    </p:animEffect>
                                  </p:childTnLst>
                                </p:cTn>
                              </p:par>
                              <p:par>
                                <p:cTn id="47" presetID="22" presetClass="entr" presetSubtype="8" fill="hold" nodeType="with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wipe(left)">
                                      <p:cBhvr>
                                        <p:cTn id="49"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3" grpId="0" animBg="1"/>
      <p:bldP spid="74" grpId="0"/>
      <p:bldP spid="75" grpId="0"/>
      <p:bldP spid="83" grpId="0" animBg="1"/>
      <p:bldP spid="84" grpId="0"/>
      <p:bldP spid="8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960473" y="2174335"/>
            <a:ext cx="10392416" cy="3701232"/>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7ADF2B22-4620-521A-F9BE-D87382A934B0}"/>
              </a:ext>
            </a:extLst>
          </p:cNvPr>
          <p:cNvGrpSpPr/>
          <p:nvPr/>
        </p:nvGrpSpPr>
        <p:grpSpPr>
          <a:xfrm>
            <a:off x="246837" y="232678"/>
            <a:ext cx="4460872" cy="500641"/>
            <a:chOff x="489662" y="435125"/>
            <a:chExt cx="5161330" cy="579253"/>
          </a:xfrm>
        </p:grpSpPr>
        <p:sp>
          <p:nvSpPr>
            <p:cNvPr id="18" name="Rectangle: Rounded Corners 17">
              <a:extLst>
                <a:ext uri="{FF2B5EF4-FFF2-40B4-BE49-F238E27FC236}">
                  <a16:creationId xmlns:a16="http://schemas.microsoft.com/office/drawing/2014/main" id="{21245C48-F668-CD07-C1E2-61B18F5BA9A9}"/>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1DE0B294-A12B-D21B-4478-30553FBCF1BB}"/>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Times New Roman" panose="02020603050405020304" pitchFamily="18" charset="0"/>
                  <a:cs typeface="Times New Roman" panose="02020603050405020304" pitchFamily="18"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173C5656-37B8-BB74-289B-9F1F80815CDC}"/>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E86B731A-15D0-51E1-B48D-258F4CB9D2A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pic>
            <p:nvPicPr>
              <p:cNvPr id="22" name="Picture 4" descr="Prism ">
                <a:extLst>
                  <a:ext uri="{FF2B5EF4-FFF2-40B4-BE49-F238E27FC236}">
                    <a16:creationId xmlns:a16="http://schemas.microsoft.com/office/drawing/2014/main" id="{A98635A6-8C69-797A-33FB-4FA4981D7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4192180" y="1449297"/>
            <a:ext cx="5641775"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000" b="1" dirty="0">
                <a:solidFill>
                  <a:schemeClr val="tx1"/>
                </a:solidFill>
                <a:latin typeface="Times New Roman" panose="02020603050405020304" pitchFamily="18" charset="0"/>
                <a:cs typeface="Times New Roman" panose="02020603050405020304" pitchFamily="18" charset="0"/>
              </a:rPr>
              <a:t>PHIẾU HỌC TẬP 1</a:t>
            </a:r>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497158" y="1470476"/>
            <a:ext cx="2585396" cy="2837056"/>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3160757" y="2374340"/>
            <a:ext cx="7645583"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latin typeface="Times New Roman" panose="02020603050405020304" pitchFamily="18" charset="0"/>
                <a:cs typeface="Times New Roman" panose="02020603050405020304" pitchFamily="18" charset="0"/>
              </a:rPr>
              <a:t>Câu</a:t>
            </a:r>
            <a:r>
              <a:rPr lang="vi-VN" sz="2400" b="1" dirty="0">
                <a:latin typeface="Times New Roman" panose="02020603050405020304" pitchFamily="18" charset="0"/>
                <a:cs typeface="Times New Roman" panose="02020603050405020304" pitchFamily="18" charset="0"/>
              </a:rPr>
              <a:t> 1: </a:t>
            </a:r>
            <a:r>
              <a:rPr lang="vi-VN" sz="2400" dirty="0">
                <a:latin typeface="Times New Roman" panose="02020603050405020304" pitchFamily="18" charset="0"/>
                <a:cs typeface="Times New Roman" panose="02020603050405020304" pitchFamily="18" charset="0"/>
              </a:rPr>
              <a:t>Mô tả đường đi của tia sáng qua lăng kính mà em quan sát được</a:t>
            </a:r>
            <a:endParaRPr lang="en-US" sz="24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3531F4D6-67BD-238E-F998-33DD5F4B6AF3}"/>
              </a:ext>
            </a:extLst>
          </p:cNvPr>
          <p:cNvSpPr txBox="1"/>
          <p:nvPr/>
        </p:nvSpPr>
        <p:spPr>
          <a:xfrm>
            <a:off x="2653419" y="3590925"/>
            <a:ext cx="7645583" cy="53553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latin typeface="Times New Roman" panose="02020603050405020304" pitchFamily="18" charset="0"/>
                <a:cs typeface="Times New Roman" panose="02020603050405020304" pitchFamily="18" charset="0"/>
              </a:rPr>
              <a:t>Câu</a:t>
            </a:r>
            <a:r>
              <a:rPr lang="vi-VN"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2</a:t>
            </a:r>
            <a:r>
              <a:rPr lang="vi-VN" sz="2400" b="1"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Viết ra thứ tự các màu trên màn</a:t>
            </a:r>
            <a:endParaRPr lang="en-US" sz="24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B29415B1-04DE-6B80-EC39-2B7CE3345DE9}"/>
              </a:ext>
            </a:extLst>
          </p:cNvPr>
          <p:cNvSpPr txBox="1"/>
          <p:nvPr/>
        </p:nvSpPr>
        <p:spPr>
          <a:xfrm>
            <a:off x="1385660" y="4489473"/>
            <a:ext cx="9736430" cy="97872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latin typeface="Times New Roman" panose="02020603050405020304" pitchFamily="18" charset="0"/>
                <a:cs typeface="Times New Roman" panose="02020603050405020304" pitchFamily="18" charset="0"/>
              </a:rPr>
              <a:t>Câu</a:t>
            </a:r>
            <a:r>
              <a:rPr lang="vi-VN"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3</a:t>
            </a:r>
            <a:r>
              <a:rPr lang="vi-VN" sz="2400" b="1"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Những màu sắc khác nhau cho biết điều gì về thành phần của chùm ánh sáng chiếu tới?</a:t>
            </a:r>
            <a:r>
              <a:rPr lang="en-US"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8418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2" grpId="0" animBg="1"/>
      <p:bldP spid="24" grpId="0"/>
      <p:bldP spid="25"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3578716" y="2223391"/>
            <a:ext cx="1127364" cy="939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3" name="Line 4"/>
          <p:cNvSpPr>
            <a:spLocks noChangeShapeType="1"/>
          </p:cNvSpPr>
          <p:nvPr/>
        </p:nvSpPr>
        <p:spPr bwMode="auto">
          <a:xfrm>
            <a:off x="3672663" y="2317338"/>
            <a:ext cx="0" cy="1152808"/>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pic>
        <p:nvPicPr>
          <p:cNvPr id="4" name="Picture 5" descr="tansac"/>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90966" y="2021797"/>
            <a:ext cx="5149470" cy="461906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8908252" y="3059128"/>
            <a:ext cx="886624"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rPr>
              <a:t>A</a:t>
            </a:r>
          </a:p>
        </p:txBody>
      </p:sp>
      <p:sp>
        <p:nvSpPr>
          <p:cNvPr id="6" name="Text Box 7"/>
          <p:cNvSpPr txBox="1">
            <a:spLocks noChangeArrowheads="1"/>
          </p:cNvSpPr>
          <p:nvPr/>
        </p:nvSpPr>
        <p:spPr bwMode="auto">
          <a:xfrm>
            <a:off x="4455554" y="3444702"/>
            <a:ext cx="886626"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rPr>
              <a:t>P</a:t>
            </a:r>
          </a:p>
        </p:txBody>
      </p:sp>
      <p:sp>
        <p:nvSpPr>
          <p:cNvPr id="7" name="Text Box 8"/>
          <p:cNvSpPr txBox="1">
            <a:spLocks noChangeArrowheads="1"/>
          </p:cNvSpPr>
          <p:nvPr/>
        </p:nvSpPr>
        <p:spPr bwMode="auto">
          <a:xfrm>
            <a:off x="8820176" y="6137849"/>
            <a:ext cx="886626"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rPr>
              <a:t>B</a:t>
            </a:r>
          </a:p>
        </p:txBody>
      </p:sp>
      <p:sp>
        <p:nvSpPr>
          <p:cNvPr id="8" name="Line 9"/>
          <p:cNvSpPr>
            <a:spLocks noChangeShapeType="1"/>
          </p:cNvSpPr>
          <p:nvPr/>
        </p:nvSpPr>
        <p:spPr bwMode="auto">
          <a:xfrm>
            <a:off x="9579581" y="3470146"/>
            <a:ext cx="0" cy="3018048"/>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9" name="Line 10"/>
          <p:cNvSpPr>
            <a:spLocks noChangeShapeType="1"/>
          </p:cNvSpPr>
          <p:nvPr/>
        </p:nvSpPr>
        <p:spPr bwMode="auto">
          <a:xfrm>
            <a:off x="3672663" y="1101012"/>
            <a:ext cx="0" cy="1120422"/>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grpSp>
        <p:nvGrpSpPr>
          <p:cNvPr id="10" name="Group 11"/>
          <p:cNvGrpSpPr>
            <a:grpSpLocks/>
          </p:cNvGrpSpPr>
          <p:nvPr/>
        </p:nvGrpSpPr>
        <p:grpSpPr bwMode="auto">
          <a:xfrm>
            <a:off x="1222211" y="1863260"/>
            <a:ext cx="1315258" cy="870968"/>
            <a:chOff x="288" y="1344"/>
            <a:chExt cx="672" cy="576"/>
          </a:xfrm>
        </p:grpSpPr>
        <p:sp>
          <p:nvSpPr>
            <p:cNvPr id="11" name="AutoShape 12"/>
            <p:cNvSpPr>
              <a:spLocks noChangeArrowheads="1"/>
            </p:cNvSpPr>
            <p:nvPr/>
          </p:nvSpPr>
          <p:spPr bwMode="auto">
            <a:xfrm rot="5400000">
              <a:off x="552" y="1512"/>
              <a:ext cx="57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12" name="Rectangle 13"/>
            <p:cNvSpPr>
              <a:spLocks noChangeArrowheads="1"/>
            </p:cNvSpPr>
            <p:nvPr/>
          </p:nvSpPr>
          <p:spPr bwMode="auto">
            <a:xfrm>
              <a:off x="288" y="1488"/>
              <a:ext cx="432" cy="288"/>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grpSp>
      <p:sp>
        <p:nvSpPr>
          <p:cNvPr id="13" name="Rectangle 14"/>
          <p:cNvSpPr>
            <a:spLocks noChangeArrowheads="1"/>
          </p:cNvSpPr>
          <p:nvPr/>
        </p:nvSpPr>
        <p:spPr bwMode="auto">
          <a:xfrm>
            <a:off x="2545298" y="1863260"/>
            <a:ext cx="1076476" cy="87096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4" name="Group 15"/>
          <p:cNvGrpSpPr>
            <a:grpSpLocks/>
          </p:cNvGrpSpPr>
          <p:nvPr/>
        </p:nvGrpSpPr>
        <p:grpSpPr bwMode="auto">
          <a:xfrm>
            <a:off x="9745947" y="3822660"/>
            <a:ext cx="1534468" cy="2562014"/>
            <a:chOff x="4928" y="2296"/>
            <a:chExt cx="784" cy="1309"/>
          </a:xfrm>
        </p:grpSpPr>
        <p:sp>
          <p:nvSpPr>
            <p:cNvPr id="15" name="Text Box 16"/>
            <p:cNvSpPr txBox="1">
              <a:spLocks noChangeArrowheads="1"/>
            </p:cNvSpPr>
            <p:nvPr/>
          </p:nvSpPr>
          <p:spPr bwMode="auto">
            <a:xfrm>
              <a:off x="4928" y="2296"/>
              <a:ext cx="453"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Đỏ</a:t>
              </a:r>
            </a:p>
          </p:txBody>
        </p:sp>
        <p:sp>
          <p:nvSpPr>
            <p:cNvPr id="16" name="Text Box 17"/>
            <p:cNvSpPr txBox="1">
              <a:spLocks noChangeArrowheads="1"/>
            </p:cNvSpPr>
            <p:nvPr/>
          </p:nvSpPr>
          <p:spPr bwMode="auto">
            <a:xfrm>
              <a:off x="4928" y="3385"/>
              <a:ext cx="577"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9900CC"/>
                  </a:solidFill>
                  <a:effectLst/>
                  <a:uLnTx/>
                  <a:uFillTx/>
                  <a:latin typeface="Arial" panose="020B0604020202020204" pitchFamily="34" charset="0"/>
                  <a:cs typeface="Arial" panose="020B0604020202020204" pitchFamily="34" charset="0"/>
                </a:rPr>
                <a:t>Tím</a:t>
              </a:r>
            </a:p>
          </p:txBody>
        </p:sp>
        <p:sp>
          <p:nvSpPr>
            <p:cNvPr id="17" name="Text Box 18"/>
            <p:cNvSpPr txBox="1">
              <a:spLocks noChangeArrowheads="1"/>
            </p:cNvSpPr>
            <p:nvPr/>
          </p:nvSpPr>
          <p:spPr bwMode="auto">
            <a:xfrm>
              <a:off x="4928" y="2457"/>
              <a:ext cx="624"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rPr>
                <a:t>Cam</a:t>
              </a:r>
            </a:p>
          </p:txBody>
        </p:sp>
        <p:sp>
          <p:nvSpPr>
            <p:cNvPr id="18" name="Text Box 19"/>
            <p:cNvSpPr txBox="1">
              <a:spLocks noChangeArrowheads="1"/>
            </p:cNvSpPr>
            <p:nvPr/>
          </p:nvSpPr>
          <p:spPr bwMode="auto">
            <a:xfrm>
              <a:off x="4928" y="2793"/>
              <a:ext cx="624"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Lục</a:t>
              </a:r>
            </a:p>
          </p:txBody>
        </p:sp>
        <p:sp>
          <p:nvSpPr>
            <p:cNvPr id="19" name="Text Box 20"/>
            <p:cNvSpPr txBox="1">
              <a:spLocks noChangeArrowheads="1"/>
            </p:cNvSpPr>
            <p:nvPr/>
          </p:nvSpPr>
          <p:spPr bwMode="auto">
            <a:xfrm>
              <a:off x="4928" y="3168"/>
              <a:ext cx="693"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0066CC"/>
                  </a:solidFill>
                  <a:effectLst/>
                  <a:uLnTx/>
                  <a:uFillTx/>
                  <a:latin typeface="Arial" panose="020B0604020202020204" pitchFamily="34" charset="0"/>
                  <a:cs typeface="Arial" panose="020B0604020202020204" pitchFamily="34" charset="0"/>
                </a:rPr>
                <a:t>Chàm</a:t>
              </a:r>
            </a:p>
          </p:txBody>
        </p:sp>
        <p:sp>
          <p:nvSpPr>
            <p:cNvPr id="20" name="Text Box 21"/>
            <p:cNvSpPr txBox="1">
              <a:spLocks noChangeArrowheads="1"/>
            </p:cNvSpPr>
            <p:nvPr/>
          </p:nvSpPr>
          <p:spPr bwMode="auto">
            <a:xfrm>
              <a:off x="4928" y="2972"/>
              <a:ext cx="645"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Lam</a:t>
              </a:r>
            </a:p>
          </p:txBody>
        </p:sp>
        <p:sp>
          <p:nvSpPr>
            <p:cNvPr id="21" name="Text Box 22"/>
            <p:cNvSpPr txBox="1">
              <a:spLocks noChangeArrowheads="1"/>
            </p:cNvSpPr>
            <p:nvPr/>
          </p:nvSpPr>
          <p:spPr bwMode="auto">
            <a:xfrm>
              <a:off x="4944" y="2627"/>
              <a:ext cx="768"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Vàng</a:t>
              </a:r>
            </a:p>
          </p:txBody>
        </p:sp>
      </p:grpSp>
      <p:sp>
        <p:nvSpPr>
          <p:cNvPr id="22" name="Text Box 23"/>
          <p:cNvSpPr txBox="1">
            <a:spLocks noChangeArrowheads="1"/>
          </p:cNvSpPr>
          <p:nvPr/>
        </p:nvSpPr>
        <p:spPr bwMode="auto">
          <a:xfrm>
            <a:off x="1110650" y="2693126"/>
            <a:ext cx="1221311" cy="104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Nguồn sáng trắng</a:t>
            </a:r>
          </a:p>
        </p:txBody>
      </p:sp>
      <p:sp>
        <p:nvSpPr>
          <p:cNvPr id="23" name="Text Box 24"/>
          <p:cNvSpPr txBox="1">
            <a:spLocks noChangeArrowheads="1"/>
          </p:cNvSpPr>
          <p:nvPr/>
        </p:nvSpPr>
        <p:spPr bwMode="auto">
          <a:xfrm>
            <a:off x="3148123" y="3608190"/>
            <a:ext cx="939470" cy="1366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Tấm chắn khe sáng</a:t>
            </a:r>
          </a:p>
        </p:txBody>
      </p:sp>
      <p:sp>
        <p:nvSpPr>
          <p:cNvPr id="24" name="Text Box 25"/>
          <p:cNvSpPr txBox="1">
            <a:spLocks noChangeArrowheads="1"/>
          </p:cNvSpPr>
          <p:nvPr/>
        </p:nvSpPr>
        <p:spPr bwMode="auto">
          <a:xfrm>
            <a:off x="4253959" y="3625051"/>
            <a:ext cx="1221311" cy="73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Lăng kính</a:t>
            </a:r>
          </a:p>
        </p:txBody>
      </p:sp>
      <p:sp>
        <p:nvSpPr>
          <p:cNvPr id="25" name="Text Box 26"/>
          <p:cNvSpPr txBox="1">
            <a:spLocks noChangeArrowheads="1"/>
          </p:cNvSpPr>
          <p:nvPr/>
        </p:nvSpPr>
        <p:spPr bwMode="auto">
          <a:xfrm>
            <a:off x="9029157" y="2945082"/>
            <a:ext cx="1127364" cy="41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Màn</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AutoShape 27"/>
          <p:cNvSpPr>
            <a:spLocks noChangeArrowheads="1"/>
          </p:cNvSpPr>
          <p:nvPr/>
        </p:nvSpPr>
        <p:spPr bwMode="auto">
          <a:xfrm>
            <a:off x="4275489" y="1757570"/>
            <a:ext cx="1178252" cy="1689090"/>
          </a:xfrm>
          <a:prstGeom prst="triangle">
            <a:avLst>
              <a:gd name="adj" fmla="val 50000"/>
            </a:avLst>
          </a:prstGeom>
          <a:solidFill>
            <a:schemeClr val="bg1">
              <a:alpha val="38000"/>
            </a:schemeClr>
          </a:solidFill>
          <a:ln w="38100">
            <a:solidFill>
              <a:schemeClr val="bg2">
                <a:alpha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27" name="Text Box 3"/>
          <p:cNvSpPr txBox="1">
            <a:spLocks noChangeArrowheads="1"/>
          </p:cNvSpPr>
          <p:nvPr/>
        </p:nvSpPr>
        <p:spPr bwMode="auto">
          <a:xfrm>
            <a:off x="1550950" y="282701"/>
            <a:ext cx="89178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FFFF"/>
                </a:solidFill>
                <a:effectLst/>
                <a:uLnTx/>
                <a:uFillTx/>
                <a:ea typeface="+mn-ea"/>
                <a:cs typeface="+mn-cs"/>
              </a:rPr>
              <a:t>THÍ NGHIỆM PHÂN TÍCH ÁNH SÁNG</a:t>
            </a:r>
            <a:r>
              <a:rPr lang="en-US" sz="3200" b="1" dirty="0">
                <a:solidFill>
                  <a:srgbClr val="00FFFF"/>
                </a:solidFill>
              </a:rPr>
              <a:t> TRẮNG</a:t>
            </a:r>
            <a:r>
              <a:rPr kumimoji="0" lang="en-US" sz="3200" b="1" i="0" u="none" strike="noStrike" kern="1200" cap="none" spc="0" normalizeH="0" baseline="0" noProof="0" dirty="0">
                <a:ln>
                  <a:noFill/>
                </a:ln>
                <a:solidFill>
                  <a:srgbClr val="00FFFF"/>
                </a:solidFill>
                <a:effectLst/>
                <a:uLnTx/>
                <a:uFillTx/>
                <a:ea typeface="+mn-ea"/>
                <a:cs typeface="+mn-cs"/>
              </a:rPr>
              <a:t> </a:t>
            </a:r>
          </a:p>
        </p:txBody>
      </p:sp>
    </p:spTree>
    <p:extLst>
      <p:ext uri="{BB962C8B-B14F-4D97-AF65-F5344CB8AC3E}">
        <p14:creationId xmlns:p14="http://schemas.microsoft.com/office/powerpoint/2010/main" val="44743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FE97C5-AE35-F096-0F4D-A85724964428}"/>
              </a:ext>
            </a:extLst>
          </p:cNvPr>
          <p:cNvPicPr>
            <a:picLocks noChangeAspect="1"/>
          </p:cNvPicPr>
          <p:nvPr/>
        </p:nvPicPr>
        <p:blipFill>
          <a:blip r:embed="rId2"/>
          <a:stretch>
            <a:fillRect/>
          </a:stretch>
        </p:blipFill>
        <p:spPr>
          <a:xfrm>
            <a:off x="0" y="1012090"/>
            <a:ext cx="12192000" cy="3602181"/>
          </a:xfrm>
          <a:prstGeom prst="rect">
            <a:avLst/>
          </a:prstGeom>
        </p:spPr>
      </p:pic>
      <p:sp>
        <p:nvSpPr>
          <p:cNvPr id="10" name="Google Shape;1924;p44">
            <a:extLst>
              <a:ext uri="{FF2B5EF4-FFF2-40B4-BE49-F238E27FC236}">
                <a16:creationId xmlns:a16="http://schemas.microsoft.com/office/drawing/2014/main" id="{588182E8-B40B-0F84-A481-227DBEC34ABA}"/>
              </a:ext>
            </a:extLst>
          </p:cNvPr>
          <p:cNvSpPr txBox="1">
            <a:spLocks/>
          </p:cNvSpPr>
          <p:nvPr/>
        </p:nvSpPr>
        <p:spPr>
          <a:xfrm>
            <a:off x="4098875" y="229466"/>
            <a:ext cx="5876398"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000" b="1" dirty="0">
                <a:solidFill>
                  <a:schemeClr val="tx1"/>
                </a:solidFill>
                <a:latin typeface="Times New Roman" panose="02020603050405020304" pitchFamily="18" charset="0"/>
                <a:cs typeface="Times New Roman" panose="02020603050405020304" pitchFamily="18" charset="0"/>
              </a:rPr>
              <a:t>PHIẾU HỌC TẬP 1</a:t>
            </a:r>
          </a:p>
        </p:txBody>
      </p:sp>
      <p:sp>
        <p:nvSpPr>
          <p:cNvPr id="11" name="TextBox 10">
            <a:extLst>
              <a:ext uri="{FF2B5EF4-FFF2-40B4-BE49-F238E27FC236}">
                <a16:creationId xmlns:a16="http://schemas.microsoft.com/office/drawing/2014/main" id="{C1B881C8-2E91-2610-DDB6-6967B46B817C}"/>
              </a:ext>
            </a:extLst>
          </p:cNvPr>
          <p:cNvSpPr txBox="1"/>
          <p:nvPr/>
        </p:nvSpPr>
        <p:spPr>
          <a:xfrm>
            <a:off x="179028" y="4818960"/>
            <a:ext cx="11801478" cy="53553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latin typeface="Times New Roman" panose="02020603050405020304" pitchFamily="18" charset="0"/>
                <a:cs typeface="Times New Roman" panose="02020603050405020304" pitchFamily="18" charset="0"/>
              </a:rPr>
              <a:t>Câu</a:t>
            </a:r>
            <a:r>
              <a:rPr lang="vi-VN" sz="2400" b="1" dirty="0">
                <a:latin typeface="Times New Roman" panose="02020603050405020304" pitchFamily="18" charset="0"/>
                <a:cs typeface="Times New Roman" panose="02020603050405020304" pitchFamily="18" charset="0"/>
              </a:rPr>
              <a:t> 1: </a:t>
            </a:r>
            <a:r>
              <a:rPr lang="vi-VN" sz="2400" dirty="0">
                <a:latin typeface="Times New Roman" panose="02020603050405020304" pitchFamily="18" charset="0"/>
                <a:cs typeface="Times New Roman" panose="02020603050405020304" pitchFamily="18" charset="0"/>
              </a:rPr>
              <a:t>Ánh sáng truyền từ đèn chiếu có khe hẹp đi qua lăng kính và đến màn chắn</a:t>
            </a:r>
            <a:endParaRPr lang="en-US" sz="2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49C24D6-9F85-D6F9-B1E4-FB3952BF88BE}"/>
              </a:ext>
            </a:extLst>
          </p:cNvPr>
          <p:cNvSpPr txBox="1"/>
          <p:nvPr/>
        </p:nvSpPr>
        <p:spPr>
          <a:xfrm>
            <a:off x="195261" y="5488780"/>
            <a:ext cx="1180147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latin typeface="Times New Roman" panose="02020603050405020304" pitchFamily="18" charset="0"/>
                <a:cs typeface="Times New Roman" panose="02020603050405020304" pitchFamily="18" charset="0"/>
              </a:rPr>
              <a:t>Câu</a:t>
            </a:r>
            <a:r>
              <a:rPr lang="vi-VN"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2</a:t>
            </a:r>
            <a:r>
              <a:rPr lang="vi-VN" sz="2400" b="1"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Những màu sắc có trên màn: Đỏ, da cam, vàng, lục, lam, chàm, tím</a:t>
            </a: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379E4ED-850E-788D-511B-059C3273785F}"/>
              </a:ext>
            </a:extLst>
          </p:cNvPr>
          <p:cNvSpPr txBox="1"/>
          <p:nvPr/>
        </p:nvSpPr>
        <p:spPr>
          <a:xfrm>
            <a:off x="211494" y="6158600"/>
            <a:ext cx="11801478" cy="53553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latin typeface="Times New Roman" panose="02020603050405020304" pitchFamily="18" charset="0"/>
                <a:cs typeface="Times New Roman" panose="02020603050405020304" pitchFamily="18" charset="0"/>
              </a:rPr>
              <a:t>Câu</a:t>
            </a:r>
            <a:r>
              <a:rPr lang="vi-VN"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3</a:t>
            </a:r>
            <a:r>
              <a:rPr lang="vi-VN" sz="2400" b="1"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Những màu sắc khác nhau cho biết thành phần tạo nên chùm sáng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601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3C5285C0-FA4D-F567-A760-7FB8DE84C77C}"/>
              </a:ext>
            </a:extLst>
          </p:cNvPr>
          <p:cNvSpPr/>
          <p:nvPr/>
        </p:nvSpPr>
        <p:spPr>
          <a:xfrm>
            <a:off x="147782" y="2392219"/>
            <a:ext cx="11877963" cy="3980872"/>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9CF97D9C-A063-6821-37C2-DCDF72D500EC}"/>
              </a:ext>
            </a:extLst>
          </p:cNvPr>
          <p:cNvGrpSpPr/>
          <p:nvPr/>
        </p:nvGrpSpPr>
        <p:grpSpPr>
          <a:xfrm>
            <a:off x="246837" y="232678"/>
            <a:ext cx="4460872" cy="500641"/>
            <a:chOff x="489662" y="435125"/>
            <a:chExt cx="5161330" cy="579253"/>
          </a:xfrm>
        </p:grpSpPr>
        <p:sp>
          <p:nvSpPr>
            <p:cNvPr id="18" name="Rectangle: Rounded Corners 17">
              <a:extLst>
                <a:ext uri="{FF2B5EF4-FFF2-40B4-BE49-F238E27FC236}">
                  <a16:creationId xmlns:a16="http://schemas.microsoft.com/office/drawing/2014/main" id="{B0C89A9E-1684-13DB-6A75-E2164D174F2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2BC4D59-3F0A-9E53-3B0B-04ED417DEFD0}"/>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Times New Roman" panose="02020603050405020304" pitchFamily="18" charset="0"/>
                  <a:cs typeface="Times New Roman" panose="02020603050405020304" pitchFamily="18"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133FEFBE-7EDA-F52D-FB75-3EF3112E512A}"/>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A72F6618-E3D3-FBAF-67DC-FD5A4EC5A310}"/>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pic>
            <p:nvPicPr>
              <p:cNvPr id="22" name="Picture 4" descr="Prism ">
                <a:extLst>
                  <a:ext uri="{FF2B5EF4-FFF2-40B4-BE49-F238E27FC236}">
                    <a16:creationId xmlns:a16="http://schemas.microsoft.com/office/drawing/2014/main" id="{037C5FFA-7623-0723-9A64-5655306994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a:extLst>
              <a:ext uri="{FF2B5EF4-FFF2-40B4-BE49-F238E27FC236}">
                <a16:creationId xmlns:a16="http://schemas.microsoft.com/office/drawing/2014/main" id="{BE9A0F92-1687-0AF5-7FFF-B3D57E0A6419}"/>
              </a:ext>
            </a:extLst>
          </p:cNvPr>
          <p:cNvSpPr txBox="1"/>
          <p:nvPr/>
        </p:nvSpPr>
        <p:spPr>
          <a:xfrm>
            <a:off x="868217" y="4187913"/>
            <a:ext cx="9956801" cy="904863"/>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200" dirty="0">
                <a:latin typeface="Times New Roman" panose="02020603050405020304" pitchFamily="18" charset="0"/>
                <a:cs typeface="Times New Roman" panose="02020603050405020304" pitchFamily="18" charset="0"/>
              </a:rPr>
              <a:t>Khi chiếu một chùm sáng trắng hẹp qua lăng kính</a:t>
            </a:r>
            <a:r>
              <a:rPr lang="en-US" sz="2200" dirty="0">
                <a:latin typeface="Times New Roman" panose="02020603050405020304" pitchFamily="18" charset="0"/>
                <a:cs typeface="Times New Roman" panose="02020603050405020304" pitchFamily="18" charset="0"/>
              </a:rPr>
              <a:t> ta </a:t>
            </a:r>
            <a:r>
              <a:rPr lang="vi-VN" sz="2200" dirty="0">
                <a:latin typeface="Times New Roman" panose="02020603050405020304" pitchFamily="18" charset="0"/>
                <a:cs typeface="Times New Roman" panose="02020603050405020304" pitchFamily="18" charset="0"/>
              </a:rPr>
              <a:t>thu được dải màu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đỏ</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gọi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quang ph</a:t>
            </a:r>
            <a:r>
              <a:rPr lang="en-US" sz="2200" dirty="0">
                <a:latin typeface="Times New Roman" panose="02020603050405020304" pitchFamily="18" charset="0"/>
                <a:cs typeface="Times New Roman" panose="02020603050405020304" pitchFamily="18" charset="0"/>
              </a:rPr>
              <a:t>ổ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ánh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trắng</a:t>
            </a:r>
            <a:endParaRPr lang="en-US" sz="2200" dirty="0">
              <a:latin typeface="Times New Roman" panose="02020603050405020304" pitchFamily="18" charset="0"/>
              <a:cs typeface="Times New Roman" panose="02020603050405020304" pitchFamily="18" charset="0"/>
            </a:endParaRPr>
          </a:p>
        </p:txBody>
      </p:sp>
      <p:pic>
        <p:nvPicPr>
          <p:cNvPr id="25" name="Picture 2" descr="Prism">
            <a:extLst>
              <a:ext uri="{FF2B5EF4-FFF2-40B4-BE49-F238E27FC236}">
                <a16:creationId xmlns:a16="http://schemas.microsoft.com/office/drawing/2014/main" id="{F6D465C9-3A04-28E0-655C-D9FA39597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24" y="4446602"/>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2" name="Google Shape;1924;p44">
            <a:extLst>
              <a:ext uri="{FF2B5EF4-FFF2-40B4-BE49-F238E27FC236}">
                <a16:creationId xmlns:a16="http://schemas.microsoft.com/office/drawing/2014/main" id="{D1B2946C-BFBB-85CB-C919-5170AA4D138D}"/>
              </a:ext>
            </a:extLst>
          </p:cNvPr>
          <p:cNvSpPr txBox="1">
            <a:spLocks/>
          </p:cNvSpPr>
          <p:nvPr/>
        </p:nvSpPr>
        <p:spPr>
          <a:xfrm>
            <a:off x="9530532" y="1469810"/>
            <a:ext cx="1918181" cy="52322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sz="2800" dirty="0">
                <a:solidFill>
                  <a:srgbClr val="002060"/>
                </a:solidFill>
                <a:latin typeface="Times New Roman" panose="02020603050405020304" pitchFamily="18" charset="0"/>
                <a:cs typeface="Times New Roman" panose="02020603050405020304" pitchFamily="18" charset="0"/>
              </a:rPr>
              <a:t>Quang </a:t>
            </a:r>
            <a:r>
              <a:rPr lang="en-US" sz="2800" dirty="0" err="1">
                <a:solidFill>
                  <a:srgbClr val="002060"/>
                </a:solidFill>
                <a:latin typeface="Times New Roman" panose="02020603050405020304" pitchFamily="18" charset="0"/>
                <a:cs typeface="Times New Roman" panose="02020603050405020304" pitchFamily="18" charset="0"/>
              </a:rPr>
              <a:t>phổ</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3073" name="TextBox 3072">
            <a:extLst>
              <a:ext uri="{FF2B5EF4-FFF2-40B4-BE49-F238E27FC236}">
                <a16:creationId xmlns:a16="http://schemas.microsoft.com/office/drawing/2014/main" id="{0BE6DAD7-D823-4941-3602-CF7B11409D29}"/>
              </a:ext>
            </a:extLst>
          </p:cNvPr>
          <p:cNvSpPr txBox="1"/>
          <p:nvPr/>
        </p:nvSpPr>
        <p:spPr>
          <a:xfrm>
            <a:off x="888577" y="5222020"/>
            <a:ext cx="10028805" cy="904863"/>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a:latin typeface="Times New Roman" panose="02020603050405020304" pitchFamily="18" charset="0"/>
                <a:cs typeface="Times New Roman" panose="02020603050405020304" pitchFamily="18" charset="0"/>
              </a:rPr>
              <a:t>Hiện tượng thu được quang phổ khi chiếu </a:t>
            </a:r>
            <a:r>
              <a:rPr lang="en-US" sz="2200" dirty="0" smtClean="0">
                <a:latin typeface="Times New Roman" panose="02020603050405020304" pitchFamily="18" charset="0"/>
                <a:cs typeface="Times New Roman" panose="02020603050405020304" pitchFamily="18" charset="0"/>
              </a:rPr>
              <a:t>ánh </a:t>
            </a:r>
            <a:r>
              <a:rPr lang="en-US" sz="2200" dirty="0">
                <a:latin typeface="Times New Roman" panose="02020603050405020304" pitchFamily="18" charset="0"/>
                <a:cs typeface="Times New Roman" panose="02020603050405020304" pitchFamily="18" charset="0"/>
              </a:rPr>
              <a:t>sáng trắng qua lăng kính gọi là </a:t>
            </a:r>
            <a:r>
              <a:rPr lang="en-US" sz="2200" b="1" dirty="0">
                <a:solidFill>
                  <a:srgbClr val="C00000"/>
                </a:solidFill>
                <a:latin typeface="Times New Roman" panose="02020603050405020304" pitchFamily="18" charset="0"/>
                <a:cs typeface="Times New Roman" panose="02020603050405020304" pitchFamily="18" charset="0"/>
              </a:rPr>
              <a:t>hiện tượng tán sắc ánh sáng</a:t>
            </a:r>
          </a:p>
        </p:txBody>
      </p:sp>
      <p:pic>
        <p:nvPicPr>
          <p:cNvPr id="3075" name="Picture 2" descr="Prism">
            <a:extLst>
              <a:ext uri="{FF2B5EF4-FFF2-40B4-BE49-F238E27FC236}">
                <a16:creationId xmlns:a16="http://schemas.microsoft.com/office/drawing/2014/main" id="{549208AA-9162-2B80-F0EB-37FA4FD7C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284" y="5480709"/>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ptics physics. The white light shines through the prism. Produce rainbow colors in 3D illustrator.">
            <a:extLst>
              <a:ext uri="{FF2B5EF4-FFF2-40B4-BE49-F238E27FC236}">
                <a16:creationId xmlns:a16="http://schemas.microsoft.com/office/drawing/2014/main" id="{F6C0F83C-1DCC-5A21-896E-1A6F016466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0234" y="788567"/>
            <a:ext cx="5693266" cy="3237877"/>
          </a:xfrm>
          <a:prstGeom prst="rect">
            <a:avLst/>
          </a:prstGeom>
          <a:noFill/>
          <a:extLst>
            <a:ext uri="{909E8E84-426E-40DD-AFC4-6F175D3DCCD1}">
              <a14:hiddenFill xmlns:a14="http://schemas.microsoft.com/office/drawing/2010/main">
                <a:solidFill>
                  <a:srgbClr val="FFFFFF"/>
                </a:solidFill>
              </a14:hiddenFill>
            </a:ext>
          </a:extLst>
        </p:spPr>
      </p:pic>
      <p:pic>
        <p:nvPicPr>
          <p:cNvPr id="31" name="Graphic 30" descr="Line arrow Slight curve">
            <a:extLst>
              <a:ext uri="{FF2B5EF4-FFF2-40B4-BE49-F238E27FC236}">
                <a16:creationId xmlns:a16="http://schemas.microsoft.com/office/drawing/2014/main" id="{1A8439A6-AA2E-DAB7-6CF5-DEF5257043B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rot="290827">
            <a:off x="8887250" y="1411117"/>
            <a:ext cx="676022" cy="676022"/>
          </a:xfrm>
          <a:prstGeom prst="rect">
            <a:avLst/>
          </a:prstGeom>
        </p:spPr>
      </p:pic>
    </p:spTree>
    <p:extLst>
      <p:ext uri="{BB962C8B-B14F-4D97-AF65-F5344CB8AC3E}">
        <p14:creationId xmlns:p14="http://schemas.microsoft.com/office/powerpoint/2010/main" val="316056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072"/>
                                        </p:tgtEl>
                                        <p:attrNameLst>
                                          <p:attrName>style.visibility</p:attrName>
                                        </p:attrNameLst>
                                      </p:cBhvr>
                                      <p:to>
                                        <p:strVal val="visible"/>
                                      </p:to>
                                    </p:set>
                                    <p:animEffect transition="in" filter="wipe(left)">
                                      <p:cBhvr>
                                        <p:cTn id="21" dur="500"/>
                                        <p:tgtEl>
                                          <p:spTgt spid="307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075"/>
                                        </p:tgtEl>
                                        <p:attrNameLst>
                                          <p:attrName>style.visibility</p:attrName>
                                        </p:attrNameLst>
                                      </p:cBhvr>
                                      <p:to>
                                        <p:strVal val="visible"/>
                                      </p:to>
                                    </p:set>
                                    <p:anim calcmode="lin" valueType="num">
                                      <p:cBhvr>
                                        <p:cTn id="26" dur="500" fill="hold"/>
                                        <p:tgtEl>
                                          <p:spTgt spid="3075"/>
                                        </p:tgtEl>
                                        <p:attrNameLst>
                                          <p:attrName>ppt_w</p:attrName>
                                        </p:attrNameLst>
                                      </p:cBhvr>
                                      <p:tavLst>
                                        <p:tav tm="0">
                                          <p:val>
                                            <p:fltVal val="0"/>
                                          </p:val>
                                        </p:tav>
                                        <p:tav tm="100000">
                                          <p:val>
                                            <p:strVal val="#ppt_w"/>
                                          </p:val>
                                        </p:tav>
                                      </p:tavLst>
                                    </p:anim>
                                    <p:anim calcmode="lin" valueType="num">
                                      <p:cBhvr>
                                        <p:cTn id="27" dur="500" fill="hold"/>
                                        <p:tgtEl>
                                          <p:spTgt spid="3075"/>
                                        </p:tgtEl>
                                        <p:attrNameLst>
                                          <p:attrName>ppt_h</p:attrName>
                                        </p:attrNameLst>
                                      </p:cBhvr>
                                      <p:tavLst>
                                        <p:tav tm="0">
                                          <p:val>
                                            <p:fltVal val="0"/>
                                          </p:val>
                                        </p:tav>
                                        <p:tav tm="100000">
                                          <p:val>
                                            <p:strVal val="#ppt_h"/>
                                          </p:val>
                                        </p:tav>
                                      </p:tavLst>
                                    </p:anim>
                                    <p:animEffect transition="in" filter="fade">
                                      <p:cBhvr>
                                        <p:cTn id="28" dur="500"/>
                                        <p:tgtEl>
                                          <p:spTgt spid="3075"/>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3073"/>
                                        </p:tgtEl>
                                        <p:attrNameLst>
                                          <p:attrName>style.visibility</p:attrName>
                                        </p:attrNameLst>
                                      </p:cBhvr>
                                      <p:to>
                                        <p:strVal val="visible"/>
                                      </p:to>
                                    </p:set>
                                    <p:animEffect transition="in" filter="randombar(horizontal)">
                                      <p:cBhvr>
                                        <p:cTn id="32" dur="5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2" grpId="0"/>
      <p:bldP spid="307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C8E16D-B5F3-8BE3-C498-87B5F280963C}"/>
              </a:ext>
            </a:extLst>
          </p:cNvPr>
          <p:cNvPicPr>
            <a:picLocks noChangeAspect="1"/>
          </p:cNvPicPr>
          <p:nvPr/>
        </p:nvPicPr>
        <p:blipFill>
          <a:blip r:embed="rId2"/>
          <a:stretch>
            <a:fillRect/>
          </a:stretch>
        </p:blipFill>
        <p:spPr>
          <a:xfrm>
            <a:off x="2339218" y="539140"/>
            <a:ext cx="7513564" cy="3011054"/>
          </a:xfrm>
          <a:prstGeom prst="rect">
            <a:avLst/>
          </a:prstGeom>
        </p:spPr>
      </p:pic>
      <p:sp>
        <p:nvSpPr>
          <p:cNvPr id="9" name="Rectangle: Diagonal Corners Rounded 8">
            <a:extLst>
              <a:ext uri="{FF2B5EF4-FFF2-40B4-BE49-F238E27FC236}">
                <a16:creationId xmlns:a16="http://schemas.microsoft.com/office/drawing/2014/main" id="{2CFC24B0-0CF6-7E9C-3DD5-400C881E907D}"/>
              </a:ext>
            </a:extLst>
          </p:cNvPr>
          <p:cNvSpPr/>
          <p:nvPr/>
        </p:nvSpPr>
        <p:spPr>
          <a:xfrm>
            <a:off x="1104518" y="3293705"/>
            <a:ext cx="9457390" cy="3389567"/>
          </a:xfrm>
          <a:custGeom>
            <a:avLst/>
            <a:gdLst>
              <a:gd name="connsiteX0" fmla="*/ 274697 w 4796479"/>
              <a:gd name="connsiteY0" fmla="*/ 0 h 1648148"/>
              <a:gd name="connsiteX1" fmla="*/ 875448 w 4796479"/>
              <a:gd name="connsiteY1" fmla="*/ 0 h 1648148"/>
              <a:gd name="connsiteX2" fmla="*/ 1521417 w 4796479"/>
              <a:gd name="connsiteY2" fmla="*/ 0 h 1648148"/>
              <a:gd name="connsiteX3" fmla="*/ 2122168 w 4796479"/>
              <a:gd name="connsiteY3" fmla="*/ 0 h 1648148"/>
              <a:gd name="connsiteX4" fmla="*/ 2858572 w 4796479"/>
              <a:gd name="connsiteY4" fmla="*/ 0 h 1648148"/>
              <a:gd name="connsiteX5" fmla="*/ 3414106 w 4796479"/>
              <a:gd name="connsiteY5" fmla="*/ 0 h 1648148"/>
              <a:gd name="connsiteX6" fmla="*/ 4014857 w 4796479"/>
              <a:gd name="connsiteY6" fmla="*/ 0 h 1648148"/>
              <a:gd name="connsiteX7" fmla="*/ 4796479 w 4796479"/>
              <a:gd name="connsiteY7" fmla="*/ 0 h 1648148"/>
              <a:gd name="connsiteX8" fmla="*/ 4796479 w 4796479"/>
              <a:gd name="connsiteY8" fmla="*/ 0 h 1648148"/>
              <a:gd name="connsiteX9" fmla="*/ 4796479 w 4796479"/>
              <a:gd name="connsiteY9" fmla="*/ 659256 h 1648148"/>
              <a:gd name="connsiteX10" fmla="*/ 4796479 w 4796479"/>
              <a:gd name="connsiteY10" fmla="*/ 1373451 h 1648148"/>
              <a:gd name="connsiteX11" fmla="*/ 4521782 w 4796479"/>
              <a:gd name="connsiteY11" fmla="*/ 1648148 h 1648148"/>
              <a:gd name="connsiteX12" fmla="*/ 3921031 w 4796479"/>
              <a:gd name="connsiteY12" fmla="*/ 1648148 h 1648148"/>
              <a:gd name="connsiteX13" fmla="*/ 3320280 w 4796479"/>
              <a:gd name="connsiteY13" fmla="*/ 1648148 h 1648148"/>
              <a:gd name="connsiteX14" fmla="*/ 2629093 w 4796479"/>
              <a:gd name="connsiteY14" fmla="*/ 1648148 h 1648148"/>
              <a:gd name="connsiteX15" fmla="*/ 2118778 w 4796479"/>
              <a:gd name="connsiteY15" fmla="*/ 1648148 h 1648148"/>
              <a:gd name="connsiteX16" fmla="*/ 1472809 w 4796479"/>
              <a:gd name="connsiteY16" fmla="*/ 1648148 h 1648148"/>
              <a:gd name="connsiteX17" fmla="*/ 962494 w 4796479"/>
              <a:gd name="connsiteY17" fmla="*/ 1648148 h 1648148"/>
              <a:gd name="connsiteX18" fmla="*/ 0 w 4796479"/>
              <a:gd name="connsiteY18" fmla="*/ 1648148 h 1648148"/>
              <a:gd name="connsiteX19" fmla="*/ 0 w 4796479"/>
              <a:gd name="connsiteY19" fmla="*/ 1648148 h 1648148"/>
              <a:gd name="connsiteX20" fmla="*/ 0 w 4796479"/>
              <a:gd name="connsiteY20" fmla="*/ 947688 h 1648148"/>
              <a:gd name="connsiteX21" fmla="*/ 0 w 4796479"/>
              <a:gd name="connsiteY21" fmla="*/ 274697 h 1648148"/>
              <a:gd name="connsiteX22" fmla="*/ 274697 w 4796479"/>
              <a:gd name="connsiteY22" fmla="*/ 0 h 164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6479" h="1648148" fill="none" extrusionOk="0">
                <a:moveTo>
                  <a:pt x="274697" y="0"/>
                </a:moveTo>
                <a:cubicBezTo>
                  <a:pt x="532174" y="-8545"/>
                  <a:pt x="694071" y="-25139"/>
                  <a:pt x="875448" y="0"/>
                </a:cubicBezTo>
                <a:cubicBezTo>
                  <a:pt x="1056825" y="25139"/>
                  <a:pt x="1252161" y="-12319"/>
                  <a:pt x="1521417" y="0"/>
                </a:cubicBezTo>
                <a:cubicBezTo>
                  <a:pt x="1790673" y="12319"/>
                  <a:pt x="1952296" y="-3488"/>
                  <a:pt x="2122168" y="0"/>
                </a:cubicBezTo>
                <a:cubicBezTo>
                  <a:pt x="2292040" y="3488"/>
                  <a:pt x="2691910" y="14057"/>
                  <a:pt x="2858572" y="0"/>
                </a:cubicBezTo>
                <a:cubicBezTo>
                  <a:pt x="3025234" y="-14057"/>
                  <a:pt x="3276373" y="-20853"/>
                  <a:pt x="3414106" y="0"/>
                </a:cubicBezTo>
                <a:cubicBezTo>
                  <a:pt x="3551839" y="20853"/>
                  <a:pt x="3720310" y="8371"/>
                  <a:pt x="4014857" y="0"/>
                </a:cubicBezTo>
                <a:cubicBezTo>
                  <a:pt x="4309404" y="-8371"/>
                  <a:pt x="4427304" y="-9082"/>
                  <a:pt x="4796479" y="0"/>
                </a:cubicBezTo>
                <a:lnTo>
                  <a:pt x="4796479" y="0"/>
                </a:lnTo>
                <a:cubicBezTo>
                  <a:pt x="4818351" y="181798"/>
                  <a:pt x="4776005" y="475052"/>
                  <a:pt x="4796479" y="659256"/>
                </a:cubicBezTo>
                <a:cubicBezTo>
                  <a:pt x="4816953" y="843460"/>
                  <a:pt x="4825380" y="1105785"/>
                  <a:pt x="4796479" y="1373451"/>
                </a:cubicBezTo>
                <a:cubicBezTo>
                  <a:pt x="4824339" y="1508283"/>
                  <a:pt x="4694474" y="1650911"/>
                  <a:pt x="4521782" y="1648148"/>
                </a:cubicBezTo>
                <a:cubicBezTo>
                  <a:pt x="4370912" y="1660576"/>
                  <a:pt x="4211046" y="1618319"/>
                  <a:pt x="3921031" y="1648148"/>
                </a:cubicBezTo>
                <a:cubicBezTo>
                  <a:pt x="3631016" y="1677977"/>
                  <a:pt x="3493324" y="1655451"/>
                  <a:pt x="3320280" y="1648148"/>
                </a:cubicBezTo>
                <a:cubicBezTo>
                  <a:pt x="3147236" y="1640845"/>
                  <a:pt x="2777945" y="1629048"/>
                  <a:pt x="2629093" y="1648148"/>
                </a:cubicBezTo>
                <a:cubicBezTo>
                  <a:pt x="2480241" y="1667248"/>
                  <a:pt x="2285392" y="1633733"/>
                  <a:pt x="2118778" y="1648148"/>
                </a:cubicBezTo>
                <a:cubicBezTo>
                  <a:pt x="1952164" y="1662563"/>
                  <a:pt x="1697968" y="1668526"/>
                  <a:pt x="1472809" y="1648148"/>
                </a:cubicBezTo>
                <a:cubicBezTo>
                  <a:pt x="1247650" y="1627770"/>
                  <a:pt x="1106780" y="1643226"/>
                  <a:pt x="962494" y="1648148"/>
                </a:cubicBezTo>
                <a:cubicBezTo>
                  <a:pt x="818209" y="1653070"/>
                  <a:pt x="253203" y="1602819"/>
                  <a:pt x="0" y="1648148"/>
                </a:cubicBezTo>
                <a:lnTo>
                  <a:pt x="0" y="1648148"/>
                </a:lnTo>
                <a:cubicBezTo>
                  <a:pt x="-3432" y="1361502"/>
                  <a:pt x="-149" y="1270411"/>
                  <a:pt x="0" y="947688"/>
                </a:cubicBezTo>
                <a:cubicBezTo>
                  <a:pt x="149" y="624965"/>
                  <a:pt x="-25854" y="481516"/>
                  <a:pt x="0" y="274697"/>
                </a:cubicBezTo>
                <a:cubicBezTo>
                  <a:pt x="15190" y="145866"/>
                  <a:pt x="159178" y="-1643"/>
                  <a:pt x="274697" y="0"/>
                </a:cubicBezTo>
                <a:close/>
              </a:path>
              <a:path w="4796479" h="1648148" stroke="0" extrusionOk="0">
                <a:moveTo>
                  <a:pt x="274697" y="0"/>
                </a:moveTo>
                <a:cubicBezTo>
                  <a:pt x="383653" y="-4455"/>
                  <a:pt x="661506" y="13227"/>
                  <a:pt x="785012" y="0"/>
                </a:cubicBezTo>
                <a:cubicBezTo>
                  <a:pt x="908518" y="-13227"/>
                  <a:pt x="1222308" y="-19423"/>
                  <a:pt x="1476199" y="0"/>
                </a:cubicBezTo>
                <a:cubicBezTo>
                  <a:pt x="1730090" y="19423"/>
                  <a:pt x="1857310" y="12407"/>
                  <a:pt x="2076950" y="0"/>
                </a:cubicBezTo>
                <a:cubicBezTo>
                  <a:pt x="2296590" y="-12407"/>
                  <a:pt x="2389211" y="2623"/>
                  <a:pt x="2632483" y="0"/>
                </a:cubicBezTo>
                <a:cubicBezTo>
                  <a:pt x="2875755" y="-2623"/>
                  <a:pt x="2928532" y="-11796"/>
                  <a:pt x="3188017" y="0"/>
                </a:cubicBezTo>
                <a:cubicBezTo>
                  <a:pt x="3447502" y="11796"/>
                  <a:pt x="3676366" y="-25787"/>
                  <a:pt x="3924421" y="0"/>
                </a:cubicBezTo>
                <a:cubicBezTo>
                  <a:pt x="4172476" y="25787"/>
                  <a:pt x="4533235" y="-10406"/>
                  <a:pt x="4796479" y="0"/>
                </a:cubicBezTo>
                <a:lnTo>
                  <a:pt x="4796479" y="0"/>
                </a:lnTo>
                <a:cubicBezTo>
                  <a:pt x="4773699" y="240226"/>
                  <a:pt x="4768029" y="500626"/>
                  <a:pt x="4796479" y="686726"/>
                </a:cubicBezTo>
                <a:cubicBezTo>
                  <a:pt x="4824929" y="872826"/>
                  <a:pt x="4806343" y="1212809"/>
                  <a:pt x="4796479" y="1373451"/>
                </a:cubicBezTo>
                <a:cubicBezTo>
                  <a:pt x="4770650" y="1535016"/>
                  <a:pt x="4690240" y="1617081"/>
                  <a:pt x="4521782" y="1648148"/>
                </a:cubicBezTo>
                <a:cubicBezTo>
                  <a:pt x="4291359" y="1621218"/>
                  <a:pt x="4192053" y="1668267"/>
                  <a:pt x="3875813" y="1648148"/>
                </a:cubicBezTo>
                <a:cubicBezTo>
                  <a:pt x="3559573" y="1628029"/>
                  <a:pt x="3478351" y="1639993"/>
                  <a:pt x="3275062" y="1648148"/>
                </a:cubicBezTo>
                <a:cubicBezTo>
                  <a:pt x="3071773" y="1656303"/>
                  <a:pt x="2838707" y="1659239"/>
                  <a:pt x="2538658" y="1648148"/>
                </a:cubicBezTo>
                <a:cubicBezTo>
                  <a:pt x="2238609" y="1637057"/>
                  <a:pt x="2192199" y="1652099"/>
                  <a:pt x="2028342" y="1648148"/>
                </a:cubicBezTo>
                <a:cubicBezTo>
                  <a:pt x="1864485" y="1644197"/>
                  <a:pt x="1634383" y="1659819"/>
                  <a:pt x="1518027" y="1648148"/>
                </a:cubicBezTo>
                <a:cubicBezTo>
                  <a:pt x="1401671" y="1636477"/>
                  <a:pt x="1123345" y="1659486"/>
                  <a:pt x="872058" y="1648148"/>
                </a:cubicBezTo>
                <a:cubicBezTo>
                  <a:pt x="620771" y="1636810"/>
                  <a:pt x="201620" y="1642998"/>
                  <a:pt x="0" y="1648148"/>
                </a:cubicBezTo>
                <a:lnTo>
                  <a:pt x="0" y="1648148"/>
                </a:lnTo>
                <a:cubicBezTo>
                  <a:pt x="-3197" y="1350421"/>
                  <a:pt x="-15336" y="1120368"/>
                  <a:pt x="0" y="933953"/>
                </a:cubicBezTo>
                <a:cubicBezTo>
                  <a:pt x="15336" y="747539"/>
                  <a:pt x="-5343" y="441340"/>
                  <a:pt x="0" y="274697"/>
                </a:cubicBezTo>
                <a:cubicBezTo>
                  <a:pt x="27561" y="99894"/>
                  <a:pt x="127394" y="-4442"/>
                  <a:pt x="274697" y="0"/>
                </a:cubicBezTo>
                <a:close/>
              </a:path>
            </a:pathLst>
          </a:custGeom>
          <a:solidFill>
            <a:schemeClr val="bg1"/>
          </a:solidFill>
          <a:ln w="28575">
            <a:solidFill>
              <a:schemeClr val="accent4"/>
            </a:solidFill>
            <a:extLst>
              <a:ext uri="{C807C97D-BFC1-408E-A445-0C87EB9F89A2}">
                <ask:lineSketchStyleProps xmlns="" xmlns:ask="http://schemas.microsoft.com/office/drawing/2018/sketchyshapes" sd="2480082126">
                  <a:custGeom>
                    <a:avLst/>
                    <a:gdLst>
                      <a:gd name="connsiteX0" fmla="*/ 541629 w 9457390"/>
                      <a:gd name="connsiteY0" fmla="*/ 0 h 3389567"/>
                      <a:gd name="connsiteX1" fmla="*/ 1726152 w 9457390"/>
                      <a:gd name="connsiteY1" fmla="*/ 0 h 3389567"/>
                      <a:gd name="connsiteX2" fmla="*/ 2999832 w 9457390"/>
                      <a:gd name="connsiteY2" fmla="*/ 0 h 3389567"/>
                      <a:gd name="connsiteX3" fmla="*/ 4184354 w 9457390"/>
                      <a:gd name="connsiteY3" fmla="*/ 0 h 3389567"/>
                      <a:gd name="connsiteX4" fmla="*/ 5636349 w 9457390"/>
                      <a:gd name="connsiteY4" fmla="*/ 0 h 3389567"/>
                      <a:gd name="connsiteX5" fmla="*/ 6731715 w 9457390"/>
                      <a:gd name="connsiteY5" fmla="*/ 0 h 3389567"/>
                      <a:gd name="connsiteX6" fmla="*/ 7916237 w 9457390"/>
                      <a:gd name="connsiteY6" fmla="*/ 0 h 3389567"/>
                      <a:gd name="connsiteX7" fmla="*/ 9457390 w 9457390"/>
                      <a:gd name="connsiteY7" fmla="*/ 0 h 3389567"/>
                      <a:gd name="connsiteX8" fmla="*/ 9457390 w 9457390"/>
                      <a:gd name="connsiteY8" fmla="*/ 0 h 3389567"/>
                      <a:gd name="connsiteX9" fmla="*/ 9457390 w 9457390"/>
                      <a:gd name="connsiteY9" fmla="*/ 1355820 h 3389567"/>
                      <a:gd name="connsiteX10" fmla="*/ 9457390 w 9457390"/>
                      <a:gd name="connsiteY10" fmla="*/ 2824627 h 3389567"/>
                      <a:gd name="connsiteX11" fmla="*/ 8915760 w 9457390"/>
                      <a:gd name="connsiteY11" fmla="*/ 3389567 h 3389567"/>
                      <a:gd name="connsiteX12" fmla="*/ 7731237 w 9457390"/>
                      <a:gd name="connsiteY12" fmla="*/ 3389567 h 3389567"/>
                      <a:gd name="connsiteX13" fmla="*/ 6546715 w 9457390"/>
                      <a:gd name="connsiteY13" fmla="*/ 3389567 h 3389567"/>
                      <a:gd name="connsiteX14" fmla="*/ 5183877 w 9457390"/>
                      <a:gd name="connsiteY14" fmla="*/ 3389567 h 3389567"/>
                      <a:gd name="connsiteX15" fmla="*/ 4177670 w 9457390"/>
                      <a:gd name="connsiteY15" fmla="*/ 3389567 h 3389567"/>
                      <a:gd name="connsiteX16" fmla="*/ 2903990 w 9457390"/>
                      <a:gd name="connsiteY16" fmla="*/ 3389567 h 3389567"/>
                      <a:gd name="connsiteX17" fmla="*/ 1897784 w 9457390"/>
                      <a:gd name="connsiteY17" fmla="*/ 3389567 h 3389567"/>
                      <a:gd name="connsiteX18" fmla="*/ 0 w 9457390"/>
                      <a:gd name="connsiteY18" fmla="*/ 3389567 h 3389567"/>
                      <a:gd name="connsiteX19" fmla="*/ 0 w 9457390"/>
                      <a:gd name="connsiteY19" fmla="*/ 3389567 h 3389567"/>
                      <a:gd name="connsiteX20" fmla="*/ 0 w 9457390"/>
                      <a:gd name="connsiteY20" fmla="*/ 1949006 h 3389567"/>
                      <a:gd name="connsiteX21" fmla="*/ 0 w 9457390"/>
                      <a:gd name="connsiteY21" fmla="*/ 564939 h 3389567"/>
                      <a:gd name="connsiteX22" fmla="*/ 541629 w 9457390"/>
                      <a:gd name="connsiteY22" fmla="*/ 0 h 3389567"/>
                      <a:gd name="connsiteX0" fmla="*/ 541629 w 9457390"/>
                      <a:gd name="connsiteY0" fmla="*/ 0 h 3389567"/>
                      <a:gd name="connsiteX1" fmla="*/ 1547836 w 9457390"/>
                      <a:gd name="connsiteY1" fmla="*/ 0 h 3389567"/>
                      <a:gd name="connsiteX2" fmla="*/ 2910674 w 9457390"/>
                      <a:gd name="connsiteY2" fmla="*/ 0 h 3389567"/>
                      <a:gd name="connsiteX3" fmla="*/ 4095196 w 9457390"/>
                      <a:gd name="connsiteY3" fmla="*/ 0 h 3389567"/>
                      <a:gd name="connsiteX4" fmla="*/ 5190561 w 9457390"/>
                      <a:gd name="connsiteY4" fmla="*/ 0 h 3389567"/>
                      <a:gd name="connsiteX5" fmla="*/ 6285927 w 9457390"/>
                      <a:gd name="connsiteY5" fmla="*/ 0 h 3389567"/>
                      <a:gd name="connsiteX6" fmla="*/ 7737921 w 9457390"/>
                      <a:gd name="connsiteY6" fmla="*/ 0 h 3389567"/>
                      <a:gd name="connsiteX7" fmla="*/ 9457390 w 9457390"/>
                      <a:gd name="connsiteY7" fmla="*/ 0 h 3389567"/>
                      <a:gd name="connsiteX8" fmla="*/ 9457390 w 9457390"/>
                      <a:gd name="connsiteY8" fmla="*/ 0 h 3389567"/>
                      <a:gd name="connsiteX9" fmla="*/ 9457390 w 9457390"/>
                      <a:gd name="connsiteY9" fmla="*/ 1412314 h 3389567"/>
                      <a:gd name="connsiteX10" fmla="*/ 9457390 w 9457390"/>
                      <a:gd name="connsiteY10" fmla="*/ 2824627 h 3389567"/>
                      <a:gd name="connsiteX11" fmla="*/ 8915760 w 9457390"/>
                      <a:gd name="connsiteY11" fmla="*/ 3389567 h 3389567"/>
                      <a:gd name="connsiteX12" fmla="*/ 7642079 w 9457390"/>
                      <a:gd name="connsiteY12" fmla="*/ 3389567 h 3389567"/>
                      <a:gd name="connsiteX13" fmla="*/ 6457557 w 9457390"/>
                      <a:gd name="connsiteY13" fmla="*/ 3389567 h 3389567"/>
                      <a:gd name="connsiteX14" fmla="*/ 5005563 w 9457390"/>
                      <a:gd name="connsiteY14" fmla="*/ 3389567 h 3389567"/>
                      <a:gd name="connsiteX15" fmla="*/ 3999354 w 9457390"/>
                      <a:gd name="connsiteY15" fmla="*/ 3389567 h 3389567"/>
                      <a:gd name="connsiteX16" fmla="*/ 2993148 w 9457390"/>
                      <a:gd name="connsiteY16" fmla="*/ 3389567 h 3389567"/>
                      <a:gd name="connsiteX17" fmla="*/ 1719468 w 9457390"/>
                      <a:gd name="connsiteY17" fmla="*/ 3389567 h 3389567"/>
                      <a:gd name="connsiteX18" fmla="*/ 0 w 9457390"/>
                      <a:gd name="connsiteY18" fmla="*/ 3389567 h 3389567"/>
                      <a:gd name="connsiteX19" fmla="*/ 0 w 9457390"/>
                      <a:gd name="connsiteY19" fmla="*/ 3389567 h 3389567"/>
                      <a:gd name="connsiteX20" fmla="*/ 0 w 9457390"/>
                      <a:gd name="connsiteY20" fmla="*/ 1920759 h 3389567"/>
                      <a:gd name="connsiteX21" fmla="*/ 0 w 9457390"/>
                      <a:gd name="connsiteY21" fmla="*/ 564939 h 3389567"/>
                      <a:gd name="connsiteX22" fmla="*/ 541629 w 9457390"/>
                      <a:gd name="connsiteY22" fmla="*/ 0 h 338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57390" h="3389567" fill="none" extrusionOk="0">
                        <a:moveTo>
                          <a:pt x="541629" y="0"/>
                        </a:moveTo>
                        <a:cubicBezTo>
                          <a:pt x="1047252" y="724"/>
                          <a:pt x="1341486" y="-45892"/>
                          <a:pt x="1726152" y="0"/>
                        </a:cubicBezTo>
                        <a:cubicBezTo>
                          <a:pt x="2108524" y="82737"/>
                          <a:pt x="2449613" y="-22141"/>
                          <a:pt x="2999832" y="0"/>
                        </a:cubicBezTo>
                        <a:cubicBezTo>
                          <a:pt x="3478280" y="73441"/>
                          <a:pt x="3851030" y="-46940"/>
                          <a:pt x="4184354" y="0"/>
                        </a:cubicBezTo>
                        <a:cubicBezTo>
                          <a:pt x="4470503" y="36427"/>
                          <a:pt x="5255608" y="34554"/>
                          <a:pt x="5636349" y="0"/>
                        </a:cubicBezTo>
                        <a:cubicBezTo>
                          <a:pt x="5967247" y="-62551"/>
                          <a:pt x="6487332" y="-52674"/>
                          <a:pt x="6731715" y="0"/>
                        </a:cubicBezTo>
                        <a:cubicBezTo>
                          <a:pt x="6996889" y="91419"/>
                          <a:pt x="7355035" y="71778"/>
                          <a:pt x="7916237" y="0"/>
                        </a:cubicBezTo>
                        <a:cubicBezTo>
                          <a:pt x="8477960" y="-29290"/>
                          <a:pt x="8741149" y="-23500"/>
                          <a:pt x="9457390" y="0"/>
                        </a:cubicBezTo>
                        <a:lnTo>
                          <a:pt x="9457390" y="0"/>
                        </a:lnTo>
                        <a:cubicBezTo>
                          <a:pt x="9527923" y="350571"/>
                          <a:pt x="9390922" y="992976"/>
                          <a:pt x="9457390" y="1355820"/>
                        </a:cubicBezTo>
                        <a:cubicBezTo>
                          <a:pt x="9505059" y="1721313"/>
                          <a:pt x="9548119" y="2379755"/>
                          <a:pt x="9457390" y="2824627"/>
                        </a:cubicBezTo>
                        <a:cubicBezTo>
                          <a:pt x="9565786" y="3103285"/>
                          <a:pt x="9326410" y="3421330"/>
                          <a:pt x="8915760" y="3389567"/>
                        </a:cubicBezTo>
                        <a:cubicBezTo>
                          <a:pt x="8636073" y="3421968"/>
                          <a:pt x="8324257" y="3405760"/>
                          <a:pt x="7731237" y="3389567"/>
                        </a:cubicBezTo>
                        <a:cubicBezTo>
                          <a:pt x="7162396" y="3423328"/>
                          <a:pt x="6841251" y="3449302"/>
                          <a:pt x="6546715" y="3389567"/>
                        </a:cubicBezTo>
                        <a:cubicBezTo>
                          <a:pt x="6212582" y="3369937"/>
                          <a:pt x="5470017" y="3344658"/>
                          <a:pt x="5183877" y="3389567"/>
                        </a:cubicBezTo>
                        <a:cubicBezTo>
                          <a:pt x="4917705" y="3409320"/>
                          <a:pt x="4458790" y="3352711"/>
                          <a:pt x="4177670" y="3389567"/>
                        </a:cubicBezTo>
                        <a:cubicBezTo>
                          <a:pt x="3880908" y="3467047"/>
                          <a:pt x="3455290" y="3426604"/>
                          <a:pt x="2903990" y="3389567"/>
                        </a:cubicBezTo>
                        <a:cubicBezTo>
                          <a:pt x="2501648" y="3374353"/>
                          <a:pt x="2170049" y="3366009"/>
                          <a:pt x="1897784" y="3389567"/>
                        </a:cubicBezTo>
                        <a:cubicBezTo>
                          <a:pt x="1649670" y="3368204"/>
                          <a:pt x="602027" y="3341306"/>
                          <a:pt x="0" y="3389567"/>
                        </a:cubicBezTo>
                        <a:lnTo>
                          <a:pt x="0" y="3389567"/>
                        </a:lnTo>
                        <a:cubicBezTo>
                          <a:pt x="-12147" y="2798287"/>
                          <a:pt x="35687" y="2602375"/>
                          <a:pt x="0" y="1949006"/>
                        </a:cubicBezTo>
                        <a:cubicBezTo>
                          <a:pt x="-23517" y="1263725"/>
                          <a:pt x="-61290" y="1040670"/>
                          <a:pt x="0" y="564939"/>
                        </a:cubicBezTo>
                        <a:cubicBezTo>
                          <a:pt x="35675" y="253308"/>
                          <a:pt x="283071" y="34822"/>
                          <a:pt x="541629" y="0"/>
                        </a:cubicBezTo>
                        <a:close/>
                      </a:path>
                      <a:path w="9457390" h="3389567" stroke="0" extrusionOk="0">
                        <a:moveTo>
                          <a:pt x="541629" y="0"/>
                        </a:moveTo>
                        <a:cubicBezTo>
                          <a:pt x="748956" y="20755"/>
                          <a:pt x="1336375" y="25854"/>
                          <a:pt x="1547836" y="0"/>
                        </a:cubicBezTo>
                        <a:cubicBezTo>
                          <a:pt x="1766215" y="47808"/>
                          <a:pt x="2379660" y="-45598"/>
                          <a:pt x="2910674" y="0"/>
                        </a:cubicBezTo>
                        <a:cubicBezTo>
                          <a:pt x="3442955" y="90080"/>
                          <a:pt x="3679330" y="26082"/>
                          <a:pt x="4095196" y="0"/>
                        </a:cubicBezTo>
                        <a:cubicBezTo>
                          <a:pt x="4506695" y="-48902"/>
                          <a:pt x="4724003" y="-14924"/>
                          <a:pt x="5190561" y="0"/>
                        </a:cubicBezTo>
                        <a:cubicBezTo>
                          <a:pt x="5680602" y="-26003"/>
                          <a:pt x="5758433" y="-8823"/>
                          <a:pt x="6285927" y="0"/>
                        </a:cubicBezTo>
                        <a:cubicBezTo>
                          <a:pt x="6738689" y="-43258"/>
                          <a:pt x="7193361" y="-9872"/>
                          <a:pt x="7737921" y="0"/>
                        </a:cubicBezTo>
                        <a:cubicBezTo>
                          <a:pt x="8191682" y="-27138"/>
                          <a:pt x="8915823" y="-148429"/>
                          <a:pt x="9457390" y="0"/>
                        </a:cubicBezTo>
                        <a:lnTo>
                          <a:pt x="9457390" y="0"/>
                        </a:lnTo>
                        <a:cubicBezTo>
                          <a:pt x="9339974" y="440733"/>
                          <a:pt x="9362513" y="1023812"/>
                          <a:pt x="9457390" y="1412314"/>
                        </a:cubicBezTo>
                        <a:cubicBezTo>
                          <a:pt x="9467776" y="1758600"/>
                          <a:pt x="9416571" y="2502373"/>
                          <a:pt x="9457390" y="2824627"/>
                        </a:cubicBezTo>
                        <a:cubicBezTo>
                          <a:pt x="9362162" y="3160623"/>
                          <a:pt x="9304504" y="3328798"/>
                          <a:pt x="8915760" y="3389567"/>
                        </a:cubicBezTo>
                        <a:cubicBezTo>
                          <a:pt x="8457140" y="3387171"/>
                          <a:pt x="8271097" y="3421310"/>
                          <a:pt x="7642079" y="3389567"/>
                        </a:cubicBezTo>
                        <a:cubicBezTo>
                          <a:pt x="7006648" y="3386802"/>
                          <a:pt x="6853384" y="3369780"/>
                          <a:pt x="6457557" y="3389567"/>
                        </a:cubicBezTo>
                        <a:cubicBezTo>
                          <a:pt x="6065919" y="3388480"/>
                          <a:pt x="5560803" y="3452239"/>
                          <a:pt x="5005563" y="3389567"/>
                        </a:cubicBezTo>
                        <a:cubicBezTo>
                          <a:pt x="4410646" y="3384901"/>
                          <a:pt x="4319015" y="3390263"/>
                          <a:pt x="3999354" y="3389567"/>
                        </a:cubicBezTo>
                        <a:cubicBezTo>
                          <a:pt x="3667462" y="3380446"/>
                          <a:pt x="3212122" y="3444764"/>
                          <a:pt x="2993148" y="3389567"/>
                        </a:cubicBezTo>
                        <a:cubicBezTo>
                          <a:pt x="2710686" y="3363274"/>
                          <a:pt x="2138468" y="3400159"/>
                          <a:pt x="1719468" y="3389567"/>
                        </a:cubicBezTo>
                        <a:cubicBezTo>
                          <a:pt x="1243395" y="3311820"/>
                          <a:pt x="391281" y="3469865"/>
                          <a:pt x="0" y="3389567"/>
                        </a:cubicBezTo>
                        <a:lnTo>
                          <a:pt x="0" y="3389567"/>
                        </a:lnTo>
                        <a:cubicBezTo>
                          <a:pt x="-9460" y="2839498"/>
                          <a:pt x="-22568" y="2377755"/>
                          <a:pt x="0" y="1920759"/>
                        </a:cubicBezTo>
                        <a:cubicBezTo>
                          <a:pt x="-37447" y="1492344"/>
                          <a:pt x="30260" y="922831"/>
                          <a:pt x="0" y="564939"/>
                        </a:cubicBezTo>
                        <a:cubicBezTo>
                          <a:pt x="93720" y="182683"/>
                          <a:pt x="318108" y="-17069"/>
                          <a:pt x="541629" y="0"/>
                        </a:cubicBezTo>
                        <a:close/>
                      </a:path>
                      <a:path w="9457390" h="3389567" fill="none" stroke="0" extrusionOk="0">
                        <a:moveTo>
                          <a:pt x="541629" y="0"/>
                        </a:moveTo>
                        <a:cubicBezTo>
                          <a:pt x="1102989" y="-40497"/>
                          <a:pt x="1311406" y="-41507"/>
                          <a:pt x="1726152" y="0"/>
                        </a:cubicBezTo>
                        <a:cubicBezTo>
                          <a:pt x="2090619" y="57522"/>
                          <a:pt x="2549226" y="14378"/>
                          <a:pt x="2999832" y="0"/>
                        </a:cubicBezTo>
                        <a:cubicBezTo>
                          <a:pt x="3494810" y="60012"/>
                          <a:pt x="3859599" y="2230"/>
                          <a:pt x="4184354" y="0"/>
                        </a:cubicBezTo>
                        <a:cubicBezTo>
                          <a:pt x="4491402" y="-62378"/>
                          <a:pt x="5297805" y="83700"/>
                          <a:pt x="5636349" y="0"/>
                        </a:cubicBezTo>
                        <a:cubicBezTo>
                          <a:pt x="6009017" y="-64079"/>
                          <a:pt x="6433174" y="-12354"/>
                          <a:pt x="6731715" y="0"/>
                        </a:cubicBezTo>
                        <a:cubicBezTo>
                          <a:pt x="7034471" y="43802"/>
                          <a:pt x="7316489" y="-14029"/>
                          <a:pt x="7916237" y="0"/>
                        </a:cubicBezTo>
                        <a:cubicBezTo>
                          <a:pt x="8504207" y="-28200"/>
                          <a:pt x="8763648" y="-59726"/>
                          <a:pt x="9457390" y="0"/>
                        </a:cubicBezTo>
                        <a:lnTo>
                          <a:pt x="9457390" y="0"/>
                        </a:lnTo>
                        <a:cubicBezTo>
                          <a:pt x="9500405" y="363970"/>
                          <a:pt x="9400170" y="998958"/>
                          <a:pt x="9457390" y="1355820"/>
                        </a:cubicBezTo>
                        <a:cubicBezTo>
                          <a:pt x="9557216" y="1786160"/>
                          <a:pt x="9443193" y="2325854"/>
                          <a:pt x="9457390" y="2824627"/>
                        </a:cubicBezTo>
                        <a:cubicBezTo>
                          <a:pt x="9474787" y="3133842"/>
                          <a:pt x="9290716" y="3412879"/>
                          <a:pt x="8915760" y="3389567"/>
                        </a:cubicBezTo>
                        <a:cubicBezTo>
                          <a:pt x="8601330" y="3483381"/>
                          <a:pt x="8324862" y="3322370"/>
                          <a:pt x="7731237" y="3389567"/>
                        </a:cubicBezTo>
                        <a:cubicBezTo>
                          <a:pt x="7192092" y="3451455"/>
                          <a:pt x="6882078" y="3389200"/>
                          <a:pt x="6546715" y="3389567"/>
                        </a:cubicBezTo>
                        <a:cubicBezTo>
                          <a:pt x="6188319" y="3402321"/>
                          <a:pt x="5470612" y="3354057"/>
                          <a:pt x="5183877" y="3389567"/>
                        </a:cubicBezTo>
                        <a:cubicBezTo>
                          <a:pt x="4914478" y="3478984"/>
                          <a:pt x="4469285" y="3370889"/>
                          <a:pt x="4177670" y="3389567"/>
                        </a:cubicBezTo>
                        <a:cubicBezTo>
                          <a:pt x="3831428" y="3476036"/>
                          <a:pt x="3283909" y="3392218"/>
                          <a:pt x="2903990" y="3389567"/>
                        </a:cubicBezTo>
                        <a:cubicBezTo>
                          <a:pt x="2490153" y="3304184"/>
                          <a:pt x="2137726" y="3381733"/>
                          <a:pt x="1897784" y="3389567"/>
                        </a:cubicBezTo>
                        <a:cubicBezTo>
                          <a:pt x="1703687" y="3414986"/>
                          <a:pt x="540648" y="3261656"/>
                          <a:pt x="0" y="3389567"/>
                        </a:cubicBezTo>
                        <a:lnTo>
                          <a:pt x="0" y="3389567"/>
                        </a:lnTo>
                        <a:cubicBezTo>
                          <a:pt x="16911" y="2776193"/>
                          <a:pt x="40670" y="2612089"/>
                          <a:pt x="0" y="1949006"/>
                        </a:cubicBezTo>
                        <a:cubicBezTo>
                          <a:pt x="62003" y="1259506"/>
                          <a:pt x="-85243" y="947306"/>
                          <a:pt x="0" y="564939"/>
                        </a:cubicBezTo>
                        <a:cubicBezTo>
                          <a:pt x="30483" y="276285"/>
                          <a:pt x="337916" y="37246"/>
                          <a:pt x="541629"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1F0E320-DDBD-CFE4-2E2B-0C75C205F399}"/>
              </a:ext>
            </a:extLst>
          </p:cNvPr>
          <p:cNvSpPr/>
          <p:nvPr/>
        </p:nvSpPr>
        <p:spPr>
          <a:xfrm>
            <a:off x="1104518" y="3049553"/>
            <a:ext cx="1943826" cy="500641"/>
          </a:xfrm>
          <a:prstGeom prst="roundRect">
            <a:avLst>
              <a:gd name="adj" fmla="val 20209"/>
            </a:avLst>
          </a:prstGeom>
          <a:solidFill>
            <a:schemeClr val="accent2">
              <a:lumMod val="5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Thí</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Nghiệm</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1</a:t>
            </a:r>
          </a:p>
        </p:txBody>
      </p:sp>
      <p:sp>
        <p:nvSpPr>
          <p:cNvPr id="6" name="TextBox 5">
            <a:extLst>
              <a:ext uri="{FF2B5EF4-FFF2-40B4-BE49-F238E27FC236}">
                <a16:creationId xmlns:a16="http://schemas.microsoft.com/office/drawing/2014/main" id="{B5B282D2-BBF0-702F-ED77-0AF8C1DDB166}"/>
              </a:ext>
            </a:extLst>
          </p:cNvPr>
          <p:cNvSpPr txBox="1"/>
          <p:nvPr/>
        </p:nvSpPr>
        <p:spPr>
          <a:xfrm>
            <a:off x="4957951" y="3399568"/>
            <a:ext cx="1750523" cy="609398"/>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25D07"/>
                </a:solidFill>
                <a:effectLst/>
                <a:uLnTx/>
                <a:uFillTx/>
                <a:latin typeface="Times New Roman" panose="02020603050405020304" pitchFamily="18" charset="0"/>
                <a:cs typeface="Times New Roman" panose="02020603050405020304" pitchFamily="18" charset="0"/>
              </a:rPr>
              <a:t>Chuẩn</a:t>
            </a:r>
            <a:r>
              <a:rPr kumimoji="0" lang="en-US" sz="2800" b="0" i="0" u="none" strike="noStrike" kern="1200" cap="none" spc="0" normalizeH="0" baseline="0" noProof="0" dirty="0">
                <a:ln>
                  <a:noFill/>
                </a:ln>
                <a:solidFill>
                  <a:srgbClr val="F25D07"/>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25D07"/>
                </a:solidFill>
                <a:effectLst/>
                <a:uLnTx/>
                <a:uFillTx/>
                <a:latin typeface="Times New Roman" panose="02020603050405020304" pitchFamily="18" charset="0"/>
                <a:cs typeface="Times New Roman" panose="02020603050405020304" pitchFamily="18" charset="0"/>
              </a:rPr>
              <a:t>Bị</a:t>
            </a:r>
            <a:r>
              <a:rPr kumimoji="0" lang="en-US" sz="2800" b="0" i="0" u="none" strike="noStrike" kern="1200" cap="none" spc="0" normalizeH="0" baseline="0" noProof="0" dirty="0">
                <a:ln>
                  <a:noFill/>
                </a:ln>
                <a:solidFill>
                  <a:srgbClr val="F25D07"/>
                </a:solidFill>
                <a:effectLst/>
                <a:uLnTx/>
                <a:uFillTx/>
                <a:latin typeface="Times New Roman" panose="02020603050405020304" pitchFamily="18" charset="0"/>
                <a:cs typeface="Times New Roman" panose="02020603050405020304" pitchFamily="18" charset="0"/>
              </a:rPr>
              <a:t>: </a:t>
            </a:r>
          </a:p>
        </p:txBody>
      </p:sp>
      <p:grpSp>
        <p:nvGrpSpPr>
          <p:cNvPr id="4" name="Group 3">
            <a:extLst>
              <a:ext uri="{FF2B5EF4-FFF2-40B4-BE49-F238E27FC236}">
                <a16:creationId xmlns:a16="http://schemas.microsoft.com/office/drawing/2014/main" id="{A73EC887-18CB-A4B6-50EB-ACD08765D385}"/>
              </a:ext>
            </a:extLst>
          </p:cNvPr>
          <p:cNvGrpSpPr/>
          <p:nvPr/>
        </p:nvGrpSpPr>
        <p:grpSpPr>
          <a:xfrm>
            <a:off x="189295" y="174727"/>
            <a:ext cx="4460872" cy="500641"/>
            <a:chOff x="489662" y="435125"/>
            <a:chExt cx="5161330" cy="579253"/>
          </a:xfrm>
        </p:grpSpPr>
        <p:sp>
          <p:nvSpPr>
            <p:cNvPr id="8" name="Rectangle: Rounded Corners 7">
              <a:extLst>
                <a:ext uri="{FF2B5EF4-FFF2-40B4-BE49-F238E27FC236}">
                  <a16:creationId xmlns:a16="http://schemas.microsoft.com/office/drawing/2014/main" id="{25E865F5-AFB9-8892-258F-CDE48C6D6F0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9BDC851-6936-4020-52B7-E3742172C89C}"/>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II. Hiện tượng tán sắc ánh sáng</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8EB53101-2B89-4043-9940-400E85C6666B}"/>
                </a:ext>
              </a:extLst>
            </p:cNvPr>
            <p:cNvGrpSpPr/>
            <p:nvPr/>
          </p:nvGrpSpPr>
          <p:grpSpPr>
            <a:xfrm>
              <a:off x="489662" y="435125"/>
              <a:ext cx="579253" cy="579253"/>
              <a:chOff x="1321149" y="2630212"/>
              <a:chExt cx="1675995" cy="1675995"/>
            </a:xfrm>
          </p:grpSpPr>
          <p:sp>
            <p:nvSpPr>
              <p:cNvPr id="13" name="Oval 12">
                <a:extLst>
                  <a:ext uri="{FF2B5EF4-FFF2-40B4-BE49-F238E27FC236}">
                    <a16:creationId xmlns:a16="http://schemas.microsoft.com/office/drawing/2014/main" id="{6CF4A40D-B245-1D74-25FE-DDC30DAB350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4" name="Picture 4" descr="Prism ">
                <a:extLst>
                  <a:ext uri="{FF2B5EF4-FFF2-40B4-BE49-F238E27FC236}">
                    <a16:creationId xmlns:a16="http://schemas.microsoft.com/office/drawing/2014/main" id="{4B43CF2C-B3E2-0964-F19B-BCEE23DD5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5" name="TextBox 14">
            <a:extLst>
              <a:ext uri="{FF2B5EF4-FFF2-40B4-BE49-F238E27FC236}">
                <a16:creationId xmlns:a16="http://schemas.microsoft.com/office/drawing/2014/main" id="{F47D81CC-41AB-6F76-3D0E-09EB5C999E46}"/>
              </a:ext>
            </a:extLst>
          </p:cNvPr>
          <p:cNvSpPr txBox="1"/>
          <p:nvPr/>
        </p:nvSpPr>
        <p:spPr>
          <a:xfrm>
            <a:off x="1923909" y="3794347"/>
            <a:ext cx="2849360" cy="53553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ăng kính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a:t>
            </a:r>
          </a:p>
        </p:txBody>
      </p:sp>
      <p:pic>
        <p:nvPicPr>
          <p:cNvPr id="2050" name="Picture 2" descr="Prism">
            <a:extLst>
              <a:ext uri="{FF2B5EF4-FFF2-40B4-BE49-F238E27FC236}">
                <a16:creationId xmlns:a16="http://schemas.microsoft.com/office/drawing/2014/main" id="{6EE248E9-C244-57E8-4F86-FC4F756D77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3845272"/>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B658995-8844-1D8F-6155-9009FC402243}"/>
              </a:ext>
            </a:extLst>
          </p:cNvPr>
          <p:cNvSpPr txBox="1"/>
          <p:nvPr/>
        </p:nvSpPr>
        <p:spPr>
          <a:xfrm>
            <a:off x="1911436" y="4362242"/>
            <a:ext cx="4184564" cy="53553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Đèn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a:t>
            </a:r>
          </a:p>
        </p:txBody>
      </p:sp>
      <p:pic>
        <p:nvPicPr>
          <p:cNvPr id="17" name="Picture 2" descr="Prism">
            <a:extLst>
              <a:ext uri="{FF2B5EF4-FFF2-40B4-BE49-F238E27FC236}">
                <a16:creationId xmlns:a16="http://schemas.microsoft.com/office/drawing/2014/main" id="{654A2C37-7B44-9B40-6629-69B500FB12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4411036"/>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4E53BD1-06CB-CBF6-736A-17943BF8C504}"/>
              </a:ext>
            </a:extLst>
          </p:cNvPr>
          <p:cNvSpPr txBox="1"/>
          <p:nvPr/>
        </p:nvSpPr>
        <p:spPr>
          <a:xfrm>
            <a:off x="1911436" y="4976800"/>
            <a:ext cx="4066375" cy="53553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àn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chùm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(3)</a:t>
            </a:r>
          </a:p>
        </p:txBody>
      </p:sp>
      <p:pic>
        <p:nvPicPr>
          <p:cNvPr id="19" name="Picture 2" descr="Prism">
            <a:extLst>
              <a:ext uri="{FF2B5EF4-FFF2-40B4-BE49-F238E27FC236}">
                <a16:creationId xmlns:a16="http://schemas.microsoft.com/office/drawing/2014/main" id="{4D35BAFD-0C47-7BBA-F046-D32C4C8BE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5021953"/>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6521E7A-4963-2B81-9AB6-03133E26B6DF}"/>
              </a:ext>
            </a:extLst>
          </p:cNvPr>
          <p:cNvSpPr txBox="1"/>
          <p:nvPr/>
        </p:nvSpPr>
        <p:spPr>
          <a:xfrm>
            <a:off x="1911436" y="5565101"/>
            <a:ext cx="4066375" cy="53553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Nguồn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dây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nối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(4)</a:t>
            </a:r>
          </a:p>
        </p:txBody>
      </p:sp>
      <p:pic>
        <p:nvPicPr>
          <p:cNvPr id="5" name="Picture 2" descr="Prism">
            <a:extLst>
              <a:ext uri="{FF2B5EF4-FFF2-40B4-BE49-F238E27FC236}">
                <a16:creationId xmlns:a16="http://schemas.microsoft.com/office/drawing/2014/main" id="{B7D68876-39ED-7FC0-00BC-37040FF776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5610254"/>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51F9E57-340E-1AB5-CF41-5FFB14ABBC30}"/>
              </a:ext>
            </a:extLst>
          </p:cNvPr>
          <p:cNvSpPr txBox="1"/>
          <p:nvPr/>
        </p:nvSpPr>
        <p:spPr>
          <a:xfrm>
            <a:off x="1911436" y="6153402"/>
            <a:ext cx="8492197" cy="53553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Tấm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kính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màu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màu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tím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(5)</a:t>
            </a:r>
          </a:p>
        </p:txBody>
      </p:sp>
      <p:pic>
        <p:nvPicPr>
          <p:cNvPr id="22" name="Picture 2" descr="Prism">
            <a:extLst>
              <a:ext uri="{FF2B5EF4-FFF2-40B4-BE49-F238E27FC236}">
                <a16:creationId xmlns:a16="http://schemas.microsoft.com/office/drawing/2014/main" id="{EFDD3D44-E99D-5A80-29AD-1A75A957E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6198555"/>
            <a:ext cx="397164" cy="397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77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2050"/>
                                        </p:tgtEl>
                                        <p:attrNameLst>
                                          <p:attrName>style.visibility</p:attrName>
                                        </p:attrNameLst>
                                      </p:cBhvr>
                                      <p:to>
                                        <p:strVal val="visible"/>
                                      </p:to>
                                    </p:set>
                                    <p:anim calcmode="lin" valueType="num">
                                      <p:cBhvr>
                                        <p:cTn id="29" dur="500" fill="hold"/>
                                        <p:tgtEl>
                                          <p:spTgt spid="2050"/>
                                        </p:tgtEl>
                                        <p:attrNameLst>
                                          <p:attrName>ppt_w</p:attrName>
                                        </p:attrNameLst>
                                      </p:cBhvr>
                                      <p:tavLst>
                                        <p:tav tm="0">
                                          <p:val>
                                            <p:fltVal val="0"/>
                                          </p:val>
                                        </p:tav>
                                        <p:tav tm="100000">
                                          <p:val>
                                            <p:strVal val="#ppt_w"/>
                                          </p:val>
                                        </p:tav>
                                      </p:tavLst>
                                    </p:anim>
                                    <p:anim calcmode="lin" valueType="num">
                                      <p:cBhvr>
                                        <p:cTn id="30" dur="500" fill="hold"/>
                                        <p:tgtEl>
                                          <p:spTgt spid="2050"/>
                                        </p:tgtEl>
                                        <p:attrNameLst>
                                          <p:attrName>ppt_h</p:attrName>
                                        </p:attrNameLst>
                                      </p:cBhvr>
                                      <p:tavLst>
                                        <p:tav tm="0">
                                          <p:val>
                                            <p:fltVal val="0"/>
                                          </p:val>
                                        </p:tav>
                                        <p:tav tm="100000">
                                          <p:val>
                                            <p:strVal val="#ppt_h"/>
                                          </p:val>
                                        </p:tav>
                                      </p:tavLst>
                                    </p:anim>
                                    <p:animEffect transition="in" filter="fade">
                                      <p:cBhvr>
                                        <p:cTn id="31" dur="500"/>
                                        <p:tgtEl>
                                          <p:spTgt spid="2050"/>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par>
                          <p:cTn id="56" fill="hold">
                            <p:stCondLst>
                              <p:cond delay="4000"/>
                            </p:stCondLst>
                            <p:childTnLst>
                              <p:par>
                                <p:cTn id="57" presetID="53" presetClass="entr" presetSubtype="16"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ppt_w</p:attrName>
                                        </p:attrNameLst>
                                      </p:cBhvr>
                                      <p:tavLst>
                                        <p:tav tm="0">
                                          <p:val>
                                            <p:fltVal val="0"/>
                                          </p:val>
                                        </p:tav>
                                        <p:tav tm="100000">
                                          <p:val>
                                            <p:strVal val="#ppt_w"/>
                                          </p:val>
                                        </p:tav>
                                      </p:tavLst>
                                    </p:anim>
                                    <p:anim calcmode="lin" valueType="num">
                                      <p:cBhvr>
                                        <p:cTn id="60" dur="500" fill="hold"/>
                                        <p:tgtEl>
                                          <p:spTgt spid="5"/>
                                        </p:tgtEl>
                                        <p:attrNameLst>
                                          <p:attrName>ppt_h</p:attrName>
                                        </p:attrNameLst>
                                      </p:cBhvr>
                                      <p:tavLst>
                                        <p:tav tm="0">
                                          <p:val>
                                            <p:fltVal val="0"/>
                                          </p:val>
                                        </p:tav>
                                        <p:tav tm="100000">
                                          <p:val>
                                            <p:strVal val="#ppt_h"/>
                                          </p:val>
                                        </p:tav>
                                      </p:tavLst>
                                    </p:anim>
                                    <p:animEffect transition="in" filter="fade">
                                      <p:cBhvr>
                                        <p:cTn id="61" dur="500"/>
                                        <p:tgtEl>
                                          <p:spTgt spid="5"/>
                                        </p:tgtEl>
                                      </p:cBhvr>
                                    </p:animEffect>
                                  </p:childTnLst>
                                </p:cTn>
                              </p:par>
                            </p:childTnLst>
                          </p:cTn>
                        </p:par>
                        <p:par>
                          <p:cTn id="62" fill="hold">
                            <p:stCondLst>
                              <p:cond delay="4500"/>
                            </p:stCondLst>
                            <p:childTnLst>
                              <p:par>
                                <p:cTn id="63" presetID="22" presetClass="entr" presetSubtype="8" fill="hold" grpId="0"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left)">
                                      <p:cBhvr>
                                        <p:cTn id="65" dur="500"/>
                                        <p:tgtEl>
                                          <p:spTgt spid="2"/>
                                        </p:tgtEl>
                                      </p:cBhvr>
                                    </p:animEffect>
                                  </p:childTnLst>
                                </p:cTn>
                              </p:par>
                            </p:childTnLst>
                          </p:cTn>
                        </p:par>
                        <p:par>
                          <p:cTn id="66" fill="hold">
                            <p:stCondLst>
                              <p:cond delay="5000"/>
                            </p:stCondLst>
                            <p:childTnLst>
                              <p:par>
                                <p:cTn id="67" presetID="53" presetClass="entr" presetSubtype="16" fill="hold" nodeType="after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ppt_w</p:attrName>
                                        </p:attrNameLst>
                                      </p:cBhvr>
                                      <p:tavLst>
                                        <p:tav tm="0">
                                          <p:val>
                                            <p:fltVal val="0"/>
                                          </p:val>
                                        </p:tav>
                                        <p:tav tm="100000">
                                          <p:val>
                                            <p:strVal val="#ppt_w"/>
                                          </p:val>
                                        </p:tav>
                                      </p:tavLst>
                                    </p:anim>
                                    <p:anim calcmode="lin" valueType="num">
                                      <p:cBhvr>
                                        <p:cTn id="70" dur="500" fill="hold"/>
                                        <p:tgtEl>
                                          <p:spTgt spid="22"/>
                                        </p:tgtEl>
                                        <p:attrNameLst>
                                          <p:attrName>ppt_h</p:attrName>
                                        </p:attrNameLst>
                                      </p:cBhvr>
                                      <p:tavLst>
                                        <p:tav tm="0">
                                          <p:val>
                                            <p:fltVal val="0"/>
                                          </p:val>
                                        </p:tav>
                                        <p:tav tm="100000">
                                          <p:val>
                                            <p:strVal val="#ppt_h"/>
                                          </p:val>
                                        </p:tav>
                                      </p:tavLst>
                                    </p:anim>
                                    <p:animEffect transition="in" filter="fade">
                                      <p:cBhvr>
                                        <p:cTn id="71" dur="500"/>
                                        <p:tgtEl>
                                          <p:spTgt spid="22"/>
                                        </p:tgtEl>
                                      </p:cBhvr>
                                    </p:animEffect>
                                  </p:childTnLst>
                                </p:cTn>
                              </p:par>
                            </p:childTnLst>
                          </p:cTn>
                        </p:par>
                        <p:par>
                          <p:cTn id="72" fill="hold">
                            <p:stCondLst>
                              <p:cond delay="5500"/>
                            </p:stCondLst>
                            <p:childTnLst>
                              <p:par>
                                <p:cTn id="73" presetID="22" presetClass="entr" presetSubtype="8" fill="hold" grpId="0"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left)">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p:bldP spid="15" grpId="0"/>
      <p:bldP spid="16" grpId="0"/>
      <p:bldP spid="18" grpId="0"/>
      <p:bldP spid="2"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C8E16D-B5F3-8BE3-C498-87B5F280963C}"/>
              </a:ext>
            </a:extLst>
          </p:cNvPr>
          <p:cNvPicPr>
            <a:picLocks noChangeAspect="1"/>
          </p:cNvPicPr>
          <p:nvPr/>
        </p:nvPicPr>
        <p:blipFill>
          <a:blip r:embed="rId2"/>
          <a:stretch>
            <a:fillRect/>
          </a:stretch>
        </p:blipFill>
        <p:spPr>
          <a:xfrm>
            <a:off x="2035915" y="449568"/>
            <a:ext cx="7434656" cy="2979432"/>
          </a:xfrm>
          <a:prstGeom prst="rect">
            <a:avLst/>
          </a:prstGeom>
        </p:spPr>
      </p:pic>
      <p:sp>
        <p:nvSpPr>
          <p:cNvPr id="11" name="Rectangle: Single Corner Snipped 10">
            <a:extLst>
              <a:ext uri="{FF2B5EF4-FFF2-40B4-BE49-F238E27FC236}">
                <a16:creationId xmlns:a16="http://schemas.microsoft.com/office/drawing/2014/main" id="{521CFEB0-E397-22B4-4658-FD6F511651BF}"/>
              </a:ext>
            </a:extLst>
          </p:cNvPr>
          <p:cNvSpPr/>
          <p:nvPr/>
        </p:nvSpPr>
        <p:spPr>
          <a:xfrm>
            <a:off x="689936" y="3172408"/>
            <a:ext cx="10619970" cy="3387181"/>
          </a:xfrm>
          <a:custGeom>
            <a:avLst/>
            <a:gdLst>
              <a:gd name="connsiteX0" fmla="*/ 0 w 10619970"/>
              <a:gd name="connsiteY0" fmla="*/ 0 h 2011680"/>
              <a:gd name="connsiteX1" fmla="*/ 891339 w 10619970"/>
              <a:gd name="connsiteY1" fmla="*/ 0 h 2011680"/>
              <a:gd name="connsiteX2" fmla="*/ 1576985 w 10619970"/>
              <a:gd name="connsiteY2" fmla="*/ 0 h 2011680"/>
              <a:gd name="connsiteX3" fmla="*/ 2056937 w 10619970"/>
              <a:gd name="connsiteY3" fmla="*/ 0 h 2011680"/>
              <a:gd name="connsiteX4" fmla="*/ 2845429 w 10619970"/>
              <a:gd name="connsiteY4" fmla="*/ 0 h 2011680"/>
              <a:gd name="connsiteX5" fmla="*/ 3531074 w 10619970"/>
              <a:gd name="connsiteY5" fmla="*/ 0 h 2011680"/>
              <a:gd name="connsiteX6" fmla="*/ 4422414 w 10619970"/>
              <a:gd name="connsiteY6" fmla="*/ 0 h 2011680"/>
              <a:gd name="connsiteX7" fmla="*/ 4902366 w 10619970"/>
              <a:gd name="connsiteY7" fmla="*/ 0 h 2011680"/>
              <a:gd name="connsiteX8" fmla="*/ 5690858 w 10619970"/>
              <a:gd name="connsiteY8" fmla="*/ 0 h 2011680"/>
              <a:gd name="connsiteX9" fmla="*/ 6273657 w 10619970"/>
              <a:gd name="connsiteY9" fmla="*/ 0 h 2011680"/>
              <a:gd name="connsiteX10" fmla="*/ 6753609 w 10619970"/>
              <a:gd name="connsiteY10" fmla="*/ 0 h 2011680"/>
              <a:gd name="connsiteX11" fmla="*/ 7233560 w 10619970"/>
              <a:gd name="connsiteY11" fmla="*/ 0 h 2011680"/>
              <a:gd name="connsiteX12" fmla="*/ 7816359 w 10619970"/>
              <a:gd name="connsiteY12" fmla="*/ 0 h 2011680"/>
              <a:gd name="connsiteX13" fmla="*/ 8604851 w 10619970"/>
              <a:gd name="connsiteY13" fmla="*/ 0 h 2011680"/>
              <a:gd name="connsiteX14" fmla="*/ 9084803 w 10619970"/>
              <a:gd name="connsiteY14" fmla="*/ 0 h 2011680"/>
              <a:gd name="connsiteX15" fmla="*/ 9461908 w 10619970"/>
              <a:gd name="connsiteY15" fmla="*/ 0 h 2011680"/>
              <a:gd name="connsiteX16" fmla="*/ 10284683 w 10619970"/>
              <a:gd name="connsiteY16" fmla="*/ 0 h 2011680"/>
              <a:gd name="connsiteX17" fmla="*/ 10619970 w 10619970"/>
              <a:gd name="connsiteY17" fmla="*/ 335287 h 2011680"/>
              <a:gd name="connsiteX18" fmla="*/ 10619970 w 10619970"/>
              <a:gd name="connsiteY18" fmla="*/ 927613 h 2011680"/>
              <a:gd name="connsiteX19" fmla="*/ 10619970 w 10619970"/>
              <a:gd name="connsiteY19" fmla="*/ 1452882 h 2011680"/>
              <a:gd name="connsiteX20" fmla="*/ 10619970 w 10619970"/>
              <a:gd name="connsiteY20" fmla="*/ 2011680 h 2011680"/>
              <a:gd name="connsiteX21" fmla="*/ 9743822 w 10619970"/>
              <a:gd name="connsiteY21" fmla="*/ 2011680 h 2011680"/>
              <a:gd name="connsiteX22" fmla="*/ 9080074 w 10619970"/>
              <a:gd name="connsiteY22" fmla="*/ 2011680 h 2011680"/>
              <a:gd name="connsiteX23" fmla="*/ 8203927 w 10619970"/>
              <a:gd name="connsiteY23" fmla="*/ 2011680 h 2011680"/>
              <a:gd name="connsiteX24" fmla="*/ 7433979 w 10619970"/>
              <a:gd name="connsiteY24" fmla="*/ 2011680 h 2011680"/>
              <a:gd name="connsiteX25" fmla="*/ 7088830 w 10619970"/>
              <a:gd name="connsiteY25" fmla="*/ 2011680 h 2011680"/>
              <a:gd name="connsiteX26" fmla="*/ 6637481 w 10619970"/>
              <a:gd name="connsiteY26" fmla="*/ 2011680 h 2011680"/>
              <a:gd name="connsiteX27" fmla="*/ 5867533 w 10619970"/>
              <a:gd name="connsiteY27" fmla="*/ 2011680 h 2011680"/>
              <a:gd name="connsiteX28" fmla="*/ 5203785 w 10619970"/>
              <a:gd name="connsiteY28" fmla="*/ 2011680 h 2011680"/>
              <a:gd name="connsiteX29" fmla="*/ 4540037 w 10619970"/>
              <a:gd name="connsiteY29" fmla="*/ 2011680 h 2011680"/>
              <a:gd name="connsiteX30" fmla="*/ 3876289 w 10619970"/>
              <a:gd name="connsiteY30" fmla="*/ 2011680 h 2011680"/>
              <a:gd name="connsiteX31" fmla="*/ 3106341 w 10619970"/>
              <a:gd name="connsiteY31" fmla="*/ 2011680 h 2011680"/>
              <a:gd name="connsiteX32" fmla="*/ 2548793 w 10619970"/>
              <a:gd name="connsiteY32" fmla="*/ 2011680 h 2011680"/>
              <a:gd name="connsiteX33" fmla="*/ 1885045 w 10619970"/>
              <a:gd name="connsiteY33" fmla="*/ 2011680 h 2011680"/>
              <a:gd name="connsiteX34" fmla="*/ 1008897 w 10619970"/>
              <a:gd name="connsiteY34" fmla="*/ 2011680 h 2011680"/>
              <a:gd name="connsiteX35" fmla="*/ 0 w 10619970"/>
              <a:gd name="connsiteY35" fmla="*/ 2011680 h 2011680"/>
              <a:gd name="connsiteX36" fmla="*/ 0 w 10619970"/>
              <a:gd name="connsiteY36" fmla="*/ 1401470 h 2011680"/>
              <a:gd name="connsiteX37" fmla="*/ 0 w 10619970"/>
              <a:gd name="connsiteY37" fmla="*/ 751027 h 2011680"/>
              <a:gd name="connsiteX38" fmla="*/ 0 w 10619970"/>
              <a:gd name="connsiteY38"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2011680" extrusionOk="0">
                <a:moveTo>
                  <a:pt x="0" y="0"/>
                </a:moveTo>
                <a:cubicBezTo>
                  <a:pt x="247304" y="-2383"/>
                  <a:pt x="607461" y="42168"/>
                  <a:pt x="891339" y="0"/>
                </a:cubicBezTo>
                <a:cubicBezTo>
                  <a:pt x="1175217" y="-42168"/>
                  <a:pt x="1390137" y="3631"/>
                  <a:pt x="1576985" y="0"/>
                </a:cubicBezTo>
                <a:cubicBezTo>
                  <a:pt x="1763833" y="-3631"/>
                  <a:pt x="1946257" y="-18824"/>
                  <a:pt x="2056937" y="0"/>
                </a:cubicBezTo>
                <a:cubicBezTo>
                  <a:pt x="2167617" y="18824"/>
                  <a:pt x="2479211" y="-25187"/>
                  <a:pt x="2845429" y="0"/>
                </a:cubicBezTo>
                <a:cubicBezTo>
                  <a:pt x="3211647" y="25187"/>
                  <a:pt x="3298080" y="3851"/>
                  <a:pt x="3531074" y="0"/>
                </a:cubicBezTo>
                <a:cubicBezTo>
                  <a:pt x="3764068" y="-3851"/>
                  <a:pt x="4037341" y="15236"/>
                  <a:pt x="4422414" y="0"/>
                </a:cubicBezTo>
                <a:cubicBezTo>
                  <a:pt x="4807487" y="-15236"/>
                  <a:pt x="4737160" y="-17480"/>
                  <a:pt x="4902366" y="0"/>
                </a:cubicBezTo>
                <a:cubicBezTo>
                  <a:pt x="5067572" y="17480"/>
                  <a:pt x="5439146" y="-18510"/>
                  <a:pt x="5690858" y="0"/>
                </a:cubicBezTo>
                <a:cubicBezTo>
                  <a:pt x="5942570" y="18510"/>
                  <a:pt x="6133812" y="-5700"/>
                  <a:pt x="6273657" y="0"/>
                </a:cubicBezTo>
                <a:cubicBezTo>
                  <a:pt x="6413502" y="5700"/>
                  <a:pt x="6618625" y="2218"/>
                  <a:pt x="6753609" y="0"/>
                </a:cubicBezTo>
                <a:cubicBezTo>
                  <a:pt x="6888593" y="-2218"/>
                  <a:pt x="7007108" y="-14211"/>
                  <a:pt x="7233560" y="0"/>
                </a:cubicBezTo>
                <a:cubicBezTo>
                  <a:pt x="7460012" y="14211"/>
                  <a:pt x="7528075" y="2548"/>
                  <a:pt x="7816359" y="0"/>
                </a:cubicBezTo>
                <a:cubicBezTo>
                  <a:pt x="8104643" y="-2548"/>
                  <a:pt x="8294211" y="7402"/>
                  <a:pt x="8604851" y="0"/>
                </a:cubicBezTo>
                <a:cubicBezTo>
                  <a:pt x="8915491" y="-7402"/>
                  <a:pt x="8888391" y="7755"/>
                  <a:pt x="9084803" y="0"/>
                </a:cubicBezTo>
                <a:cubicBezTo>
                  <a:pt x="9281215" y="-7755"/>
                  <a:pt x="9323578" y="-1284"/>
                  <a:pt x="9461908" y="0"/>
                </a:cubicBezTo>
                <a:cubicBezTo>
                  <a:pt x="9600239" y="1284"/>
                  <a:pt x="10102309" y="-10957"/>
                  <a:pt x="10284683" y="0"/>
                </a:cubicBezTo>
                <a:cubicBezTo>
                  <a:pt x="10451010" y="159281"/>
                  <a:pt x="10513319" y="232767"/>
                  <a:pt x="10619970" y="335287"/>
                </a:cubicBezTo>
                <a:cubicBezTo>
                  <a:pt x="10605862" y="456744"/>
                  <a:pt x="10613282" y="727367"/>
                  <a:pt x="10619970" y="927613"/>
                </a:cubicBezTo>
                <a:cubicBezTo>
                  <a:pt x="10626658" y="1127859"/>
                  <a:pt x="10621351" y="1347739"/>
                  <a:pt x="10619970" y="1452882"/>
                </a:cubicBezTo>
                <a:cubicBezTo>
                  <a:pt x="10618589" y="1558025"/>
                  <a:pt x="10646179" y="1862134"/>
                  <a:pt x="10619970" y="2011680"/>
                </a:cubicBezTo>
                <a:cubicBezTo>
                  <a:pt x="10388466" y="2022803"/>
                  <a:pt x="9920391" y="2011750"/>
                  <a:pt x="9743822" y="2011680"/>
                </a:cubicBezTo>
                <a:cubicBezTo>
                  <a:pt x="9567253" y="2011610"/>
                  <a:pt x="9404117" y="2007984"/>
                  <a:pt x="9080074" y="2011680"/>
                </a:cubicBezTo>
                <a:cubicBezTo>
                  <a:pt x="8756031" y="2015376"/>
                  <a:pt x="8547082" y="1995086"/>
                  <a:pt x="8203927" y="2011680"/>
                </a:cubicBezTo>
                <a:cubicBezTo>
                  <a:pt x="7860772" y="2028274"/>
                  <a:pt x="7631712" y="2025431"/>
                  <a:pt x="7433979" y="2011680"/>
                </a:cubicBezTo>
                <a:cubicBezTo>
                  <a:pt x="7236246" y="1997929"/>
                  <a:pt x="7235515" y="2010774"/>
                  <a:pt x="7088830" y="2011680"/>
                </a:cubicBezTo>
                <a:cubicBezTo>
                  <a:pt x="6942145" y="2012586"/>
                  <a:pt x="6745874" y="2021246"/>
                  <a:pt x="6637481" y="2011680"/>
                </a:cubicBezTo>
                <a:cubicBezTo>
                  <a:pt x="6529088" y="2002114"/>
                  <a:pt x="6096501" y="1992301"/>
                  <a:pt x="5867533" y="2011680"/>
                </a:cubicBezTo>
                <a:cubicBezTo>
                  <a:pt x="5638565" y="2031059"/>
                  <a:pt x="5404769" y="1993556"/>
                  <a:pt x="5203785" y="2011680"/>
                </a:cubicBezTo>
                <a:cubicBezTo>
                  <a:pt x="5002801" y="2029804"/>
                  <a:pt x="4813701" y="2002534"/>
                  <a:pt x="4540037" y="2011680"/>
                </a:cubicBezTo>
                <a:cubicBezTo>
                  <a:pt x="4266373" y="2020826"/>
                  <a:pt x="4073776" y="2003441"/>
                  <a:pt x="3876289" y="2011680"/>
                </a:cubicBezTo>
                <a:cubicBezTo>
                  <a:pt x="3678802" y="2019919"/>
                  <a:pt x="3417096" y="2021469"/>
                  <a:pt x="3106341" y="2011680"/>
                </a:cubicBezTo>
                <a:cubicBezTo>
                  <a:pt x="2795586" y="2001891"/>
                  <a:pt x="2721513" y="2039090"/>
                  <a:pt x="2548793" y="2011680"/>
                </a:cubicBezTo>
                <a:cubicBezTo>
                  <a:pt x="2376073" y="1984270"/>
                  <a:pt x="2206105" y="1997682"/>
                  <a:pt x="1885045" y="2011680"/>
                </a:cubicBezTo>
                <a:cubicBezTo>
                  <a:pt x="1563985" y="2025678"/>
                  <a:pt x="1246571" y="2014113"/>
                  <a:pt x="1008897" y="2011680"/>
                </a:cubicBezTo>
                <a:cubicBezTo>
                  <a:pt x="771223" y="2009247"/>
                  <a:pt x="365306" y="1969110"/>
                  <a:pt x="0" y="2011680"/>
                </a:cubicBezTo>
                <a:cubicBezTo>
                  <a:pt x="-300" y="1720057"/>
                  <a:pt x="-20769" y="1698049"/>
                  <a:pt x="0" y="1401470"/>
                </a:cubicBezTo>
                <a:cubicBezTo>
                  <a:pt x="20769" y="1104891"/>
                  <a:pt x="-7991" y="946645"/>
                  <a:pt x="0" y="751027"/>
                </a:cubicBezTo>
                <a:cubicBezTo>
                  <a:pt x="7991" y="555409"/>
                  <a:pt x="-36384" y="203418"/>
                  <a:pt x="0" y="0"/>
                </a:cubicBezTo>
                <a:close/>
              </a:path>
            </a:pathLst>
          </a:custGeom>
          <a:noFill/>
          <a:ln w="28575">
            <a:solidFill>
              <a:schemeClr val="accent4"/>
            </a:solidFill>
            <a:extLst>
              <a:ext uri="{C807C97D-BFC1-408E-A445-0C87EB9F89A2}">
                <ask:lineSketchStyleProps xmlns="" xmlns:ask="http://schemas.microsoft.com/office/drawing/2018/sketchyshapes" sd="983511445">
                  <a:custGeom>
                    <a:avLst/>
                    <a:gdLst>
                      <a:gd name="connsiteX0" fmla="*/ 0 w 10619970"/>
                      <a:gd name="connsiteY0" fmla="*/ 0 h 3387181"/>
                      <a:gd name="connsiteX1" fmla="*/ 891339 w 10619970"/>
                      <a:gd name="connsiteY1" fmla="*/ 0 h 3387181"/>
                      <a:gd name="connsiteX2" fmla="*/ 1576985 w 10619970"/>
                      <a:gd name="connsiteY2" fmla="*/ 0 h 3387181"/>
                      <a:gd name="connsiteX3" fmla="*/ 2056937 w 10619970"/>
                      <a:gd name="connsiteY3" fmla="*/ 0 h 3387181"/>
                      <a:gd name="connsiteX4" fmla="*/ 2845429 w 10619970"/>
                      <a:gd name="connsiteY4" fmla="*/ 0 h 3387181"/>
                      <a:gd name="connsiteX5" fmla="*/ 3531074 w 10619970"/>
                      <a:gd name="connsiteY5" fmla="*/ 0 h 3387181"/>
                      <a:gd name="connsiteX6" fmla="*/ 4422414 w 10619970"/>
                      <a:gd name="connsiteY6" fmla="*/ 0 h 3387181"/>
                      <a:gd name="connsiteX7" fmla="*/ 4902366 w 10619970"/>
                      <a:gd name="connsiteY7" fmla="*/ 0 h 3387181"/>
                      <a:gd name="connsiteX8" fmla="*/ 5690858 w 10619970"/>
                      <a:gd name="connsiteY8" fmla="*/ 0 h 3387181"/>
                      <a:gd name="connsiteX9" fmla="*/ 6273657 w 10619970"/>
                      <a:gd name="connsiteY9" fmla="*/ 0 h 3387181"/>
                      <a:gd name="connsiteX10" fmla="*/ 6753609 w 10619970"/>
                      <a:gd name="connsiteY10" fmla="*/ 0 h 3387181"/>
                      <a:gd name="connsiteX11" fmla="*/ 7233560 w 10619970"/>
                      <a:gd name="connsiteY11" fmla="*/ 0 h 3387181"/>
                      <a:gd name="connsiteX12" fmla="*/ 7816359 w 10619970"/>
                      <a:gd name="connsiteY12" fmla="*/ 0 h 3387181"/>
                      <a:gd name="connsiteX13" fmla="*/ 8604851 w 10619970"/>
                      <a:gd name="connsiteY13" fmla="*/ 0 h 3387181"/>
                      <a:gd name="connsiteX14" fmla="*/ 9084803 w 10619970"/>
                      <a:gd name="connsiteY14" fmla="*/ 0 h 3387181"/>
                      <a:gd name="connsiteX15" fmla="*/ 9461908 w 10619970"/>
                      <a:gd name="connsiteY15" fmla="*/ 0 h 3387181"/>
                      <a:gd name="connsiteX16" fmla="*/ 10284683 w 10619970"/>
                      <a:gd name="connsiteY16" fmla="*/ 0 h 3387181"/>
                      <a:gd name="connsiteX17" fmla="*/ 10619970 w 10619970"/>
                      <a:gd name="connsiteY17" fmla="*/ 564541 h 3387181"/>
                      <a:gd name="connsiteX18" fmla="*/ 10619970 w 10619970"/>
                      <a:gd name="connsiteY18" fmla="*/ 1561875 h 3387181"/>
                      <a:gd name="connsiteX19" fmla="*/ 10619970 w 10619970"/>
                      <a:gd name="connsiteY19" fmla="*/ 2446300 h 3387181"/>
                      <a:gd name="connsiteX20" fmla="*/ 10619970 w 10619970"/>
                      <a:gd name="connsiteY20" fmla="*/ 3387181 h 3387181"/>
                      <a:gd name="connsiteX21" fmla="*/ 9743822 w 10619970"/>
                      <a:gd name="connsiteY21" fmla="*/ 3387181 h 3387181"/>
                      <a:gd name="connsiteX22" fmla="*/ 9080074 w 10619970"/>
                      <a:gd name="connsiteY22" fmla="*/ 3387181 h 3387181"/>
                      <a:gd name="connsiteX23" fmla="*/ 8203927 w 10619970"/>
                      <a:gd name="connsiteY23" fmla="*/ 3387181 h 3387181"/>
                      <a:gd name="connsiteX24" fmla="*/ 7433979 w 10619970"/>
                      <a:gd name="connsiteY24" fmla="*/ 3387181 h 3387181"/>
                      <a:gd name="connsiteX25" fmla="*/ 7088830 w 10619970"/>
                      <a:gd name="connsiteY25" fmla="*/ 3387181 h 3387181"/>
                      <a:gd name="connsiteX26" fmla="*/ 6637481 w 10619970"/>
                      <a:gd name="connsiteY26" fmla="*/ 3387181 h 3387181"/>
                      <a:gd name="connsiteX27" fmla="*/ 5867533 w 10619970"/>
                      <a:gd name="connsiteY27" fmla="*/ 3387181 h 3387181"/>
                      <a:gd name="connsiteX28" fmla="*/ 5203785 w 10619970"/>
                      <a:gd name="connsiteY28" fmla="*/ 3387181 h 3387181"/>
                      <a:gd name="connsiteX29" fmla="*/ 4540037 w 10619970"/>
                      <a:gd name="connsiteY29" fmla="*/ 3387181 h 3387181"/>
                      <a:gd name="connsiteX30" fmla="*/ 3876289 w 10619970"/>
                      <a:gd name="connsiteY30" fmla="*/ 3387181 h 3387181"/>
                      <a:gd name="connsiteX31" fmla="*/ 3106341 w 10619970"/>
                      <a:gd name="connsiteY31" fmla="*/ 3387181 h 3387181"/>
                      <a:gd name="connsiteX32" fmla="*/ 2548793 w 10619970"/>
                      <a:gd name="connsiteY32" fmla="*/ 3387181 h 3387181"/>
                      <a:gd name="connsiteX33" fmla="*/ 1885045 w 10619970"/>
                      <a:gd name="connsiteY33" fmla="*/ 3387181 h 3387181"/>
                      <a:gd name="connsiteX34" fmla="*/ 1008897 w 10619970"/>
                      <a:gd name="connsiteY34" fmla="*/ 3387181 h 3387181"/>
                      <a:gd name="connsiteX35" fmla="*/ 0 w 10619970"/>
                      <a:gd name="connsiteY35" fmla="*/ 3387181 h 3387181"/>
                      <a:gd name="connsiteX36" fmla="*/ 0 w 10619970"/>
                      <a:gd name="connsiteY36" fmla="*/ 2359735 h 3387181"/>
                      <a:gd name="connsiteX37" fmla="*/ 0 w 10619970"/>
                      <a:gd name="connsiteY37" fmla="*/ 1264547 h 3387181"/>
                      <a:gd name="connsiteX38" fmla="*/ 0 w 10619970"/>
                      <a:gd name="connsiteY38" fmla="*/ 0 h 338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3387181" extrusionOk="0">
                        <a:moveTo>
                          <a:pt x="0" y="0"/>
                        </a:moveTo>
                        <a:cubicBezTo>
                          <a:pt x="286591" y="-53965"/>
                          <a:pt x="631673" y="62845"/>
                          <a:pt x="891339" y="0"/>
                        </a:cubicBezTo>
                        <a:cubicBezTo>
                          <a:pt x="1138121" y="-44233"/>
                          <a:pt x="1395544" y="48881"/>
                          <a:pt x="1576985" y="0"/>
                        </a:cubicBezTo>
                        <a:cubicBezTo>
                          <a:pt x="1760374" y="-24617"/>
                          <a:pt x="1941401" y="-29915"/>
                          <a:pt x="2056937" y="0"/>
                        </a:cubicBezTo>
                        <a:cubicBezTo>
                          <a:pt x="2127374" y="-8007"/>
                          <a:pt x="2439878" y="-37296"/>
                          <a:pt x="2845429" y="0"/>
                        </a:cubicBezTo>
                        <a:cubicBezTo>
                          <a:pt x="3213922" y="37908"/>
                          <a:pt x="3277010" y="2408"/>
                          <a:pt x="3531074" y="0"/>
                        </a:cubicBezTo>
                        <a:cubicBezTo>
                          <a:pt x="3757550" y="-44394"/>
                          <a:pt x="4019955" y="31903"/>
                          <a:pt x="4422414" y="0"/>
                        </a:cubicBezTo>
                        <a:cubicBezTo>
                          <a:pt x="4813296" y="-24946"/>
                          <a:pt x="4736950" y="-32193"/>
                          <a:pt x="4902366" y="0"/>
                        </a:cubicBezTo>
                        <a:cubicBezTo>
                          <a:pt x="5105336" y="15599"/>
                          <a:pt x="5488840" y="-62347"/>
                          <a:pt x="5690858" y="0"/>
                        </a:cubicBezTo>
                        <a:cubicBezTo>
                          <a:pt x="5948527" y="58697"/>
                          <a:pt x="6134083" y="-15836"/>
                          <a:pt x="6273657" y="0"/>
                        </a:cubicBezTo>
                        <a:cubicBezTo>
                          <a:pt x="6433004" y="25370"/>
                          <a:pt x="6607101" y="-1536"/>
                          <a:pt x="6753609" y="0"/>
                        </a:cubicBezTo>
                        <a:cubicBezTo>
                          <a:pt x="6898261" y="-137"/>
                          <a:pt x="7012042" y="-26251"/>
                          <a:pt x="7233560" y="0"/>
                        </a:cubicBezTo>
                        <a:cubicBezTo>
                          <a:pt x="7460372" y="19611"/>
                          <a:pt x="7538667" y="8270"/>
                          <a:pt x="7816359" y="0"/>
                        </a:cubicBezTo>
                        <a:cubicBezTo>
                          <a:pt x="8099882" y="-33388"/>
                          <a:pt x="8311304" y="11615"/>
                          <a:pt x="8604851" y="0"/>
                        </a:cubicBezTo>
                        <a:cubicBezTo>
                          <a:pt x="8912695" y="-20584"/>
                          <a:pt x="8886788" y="10265"/>
                          <a:pt x="9084803" y="0"/>
                        </a:cubicBezTo>
                        <a:cubicBezTo>
                          <a:pt x="9272891" y="-18112"/>
                          <a:pt x="9328752" y="3275"/>
                          <a:pt x="9461908" y="0"/>
                        </a:cubicBezTo>
                        <a:cubicBezTo>
                          <a:pt x="9592417" y="-11352"/>
                          <a:pt x="10110101" y="-16546"/>
                          <a:pt x="10284683" y="0"/>
                        </a:cubicBezTo>
                        <a:cubicBezTo>
                          <a:pt x="10452701" y="296301"/>
                          <a:pt x="10517344" y="372960"/>
                          <a:pt x="10619970" y="564541"/>
                        </a:cubicBezTo>
                        <a:cubicBezTo>
                          <a:pt x="10633222" y="758689"/>
                          <a:pt x="10623412" y="1220253"/>
                          <a:pt x="10619970" y="1561875"/>
                        </a:cubicBezTo>
                        <a:cubicBezTo>
                          <a:pt x="10638529" y="1878173"/>
                          <a:pt x="10632968" y="2279526"/>
                          <a:pt x="10619970" y="2446300"/>
                        </a:cubicBezTo>
                        <a:cubicBezTo>
                          <a:pt x="10650532" y="2620952"/>
                          <a:pt x="10627754" y="3126804"/>
                          <a:pt x="10619970" y="3387181"/>
                        </a:cubicBezTo>
                        <a:cubicBezTo>
                          <a:pt x="10388371" y="3389560"/>
                          <a:pt x="9910179" y="3401205"/>
                          <a:pt x="9743822" y="3387181"/>
                        </a:cubicBezTo>
                        <a:cubicBezTo>
                          <a:pt x="9537295" y="3370030"/>
                          <a:pt x="9399633" y="3368863"/>
                          <a:pt x="9080074" y="3387181"/>
                        </a:cubicBezTo>
                        <a:cubicBezTo>
                          <a:pt x="8755860" y="3413012"/>
                          <a:pt x="8561406" y="3365172"/>
                          <a:pt x="8203927" y="3387181"/>
                        </a:cubicBezTo>
                        <a:cubicBezTo>
                          <a:pt x="7848638" y="3440087"/>
                          <a:pt x="7635501" y="3377059"/>
                          <a:pt x="7433979" y="3387181"/>
                        </a:cubicBezTo>
                        <a:cubicBezTo>
                          <a:pt x="7235960" y="3359900"/>
                          <a:pt x="7231336" y="3386578"/>
                          <a:pt x="7088830" y="3387181"/>
                        </a:cubicBezTo>
                        <a:cubicBezTo>
                          <a:pt x="6957612" y="3379690"/>
                          <a:pt x="6746301" y="3405870"/>
                          <a:pt x="6637481" y="3387181"/>
                        </a:cubicBezTo>
                        <a:cubicBezTo>
                          <a:pt x="6571411" y="3386906"/>
                          <a:pt x="6115976" y="3344726"/>
                          <a:pt x="5867533" y="3387181"/>
                        </a:cubicBezTo>
                        <a:cubicBezTo>
                          <a:pt x="5648473" y="3432972"/>
                          <a:pt x="5411024" y="3354732"/>
                          <a:pt x="5203785" y="3387181"/>
                        </a:cubicBezTo>
                        <a:cubicBezTo>
                          <a:pt x="4997151" y="3408728"/>
                          <a:pt x="4846402" y="3380589"/>
                          <a:pt x="4540037" y="3387181"/>
                        </a:cubicBezTo>
                        <a:cubicBezTo>
                          <a:pt x="4301829" y="3375458"/>
                          <a:pt x="4065217" y="3366495"/>
                          <a:pt x="3876289" y="3387181"/>
                        </a:cubicBezTo>
                        <a:cubicBezTo>
                          <a:pt x="3715816" y="3376068"/>
                          <a:pt x="3390607" y="3392046"/>
                          <a:pt x="3106341" y="3387181"/>
                        </a:cubicBezTo>
                        <a:cubicBezTo>
                          <a:pt x="2776699" y="3366167"/>
                          <a:pt x="2721288" y="3422900"/>
                          <a:pt x="2548793" y="3387181"/>
                        </a:cubicBezTo>
                        <a:cubicBezTo>
                          <a:pt x="2393958" y="3333956"/>
                          <a:pt x="2191012" y="3348349"/>
                          <a:pt x="1885045" y="3387181"/>
                        </a:cubicBezTo>
                        <a:cubicBezTo>
                          <a:pt x="1540708" y="3384917"/>
                          <a:pt x="1243396" y="3420063"/>
                          <a:pt x="1008897" y="3387181"/>
                        </a:cubicBezTo>
                        <a:cubicBezTo>
                          <a:pt x="781233" y="3453521"/>
                          <a:pt x="355218" y="3338008"/>
                          <a:pt x="0" y="3387181"/>
                        </a:cubicBezTo>
                        <a:cubicBezTo>
                          <a:pt x="831" y="2896308"/>
                          <a:pt x="-18574" y="2868647"/>
                          <a:pt x="0" y="2359735"/>
                        </a:cubicBezTo>
                        <a:cubicBezTo>
                          <a:pt x="41453" y="1836653"/>
                          <a:pt x="28162" y="1613219"/>
                          <a:pt x="0" y="1264547"/>
                        </a:cubicBezTo>
                        <a:cubicBezTo>
                          <a:pt x="34964" y="870181"/>
                          <a:pt x="-25207" y="319703"/>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9589669-B318-70EC-E44D-61688824BE22}"/>
              </a:ext>
            </a:extLst>
          </p:cNvPr>
          <p:cNvSpPr txBox="1"/>
          <p:nvPr/>
        </p:nvSpPr>
        <p:spPr>
          <a:xfrm>
            <a:off x="882094" y="3398208"/>
            <a:ext cx="10402048" cy="279384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25D07"/>
                </a:solidFill>
                <a:effectLst/>
                <a:uLnTx/>
                <a:uFillTx/>
                <a:latin typeface="Fira Sans Black" panose="020B0A03050000020004" pitchFamily="34" charset="0"/>
                <a:ea typeface="+mn-ea"/>
                <a:cs typeface="Arial" panose="020B0604020202020204" pitchFamily="34" charset="0"/>
              </a:rPr>
              <a:t>Tiến</a:t>
            </a:r>
            <a:r>
              <a:rPr kumimoji="0" lang="en-US" sz="2400" b="0" i="0" u="none" strike="noStrike" kern="1200" cap="none" spc="0" normalizeH="0" baseline="0" noProof="0" dirty="0">
                <a:ln>
                  <a:noFill/>
                </a:ln>
                <a:solidFill>
                  <a:srgbClr val="F25D07"/>
                </a:solidFill>
                <a:effectLst/>
                <a:uLnTx/>
                <a:uFillTx/>
                <a:latin typeface="Fira Sans Black" panose="020B0A030500000200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F25D07"/>
                </a:solidFill>
                <a:effectLst/>
                <a:uLnTx/>
                <a:uFillTx/>
                <a:latin typeface="Fira Sans Black" panose="020B0A03050000020004" pitchFamily="34" charset="0"/>
                <a:ea typeface="+mn-ea"/>
                <a:cs typeface="Arial" panose="020B0604020202020204" pitchFamily="34" charset="0"/>
              </a:rPr>
              <a:t>hành</a:t>
            </a:r>
            <a:r>
              <a:rPr kumimoji="0" lang="en-US" sz="2400" b="0" i="0" u="none" strike="noStrike" kern="1200" cap="none" spc="0" normalizeH="0" baseline="0" noProof="0" dirty="0">
                <a:ln>
                  <a:noFill/>
                </a:ln>
                <a:solidFill>
                  <a:srgbClr val="F25D07"/>
                </a:solidFill>
                <a:effectLst/>
                <a:uLnTx/>
                <a:uFillTx/>
                <a:latin typeface="Fira Sans Black" panose="020B0A03050000020004" pitchFamily="34" charset="0"/>
                <a:ea typeface="+mn-ea"/>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Bước 1: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Bố trí thí nghiệm như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nSpc>
                <a:spcPct val="150000"/>
              </a:lnSpc>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Bước 2: </a:t>
            </a:r>
            <a:r>
              <a:rPr lang="vi-VN" sz="2400" dirty="0">
                <a:solidFill>
                  <a:prstClr val="black"/>
                </a:solidFill>
              </a:rPr>
              <a:t>Chiếu ánh sáng trắng từ đèn vào mặt bên của lăng kính</a:t>
            </a:r>
            <a:endParaRPr lang="en-US" sz="2400" dirty="0">
              <a:solidFill>
                <a:prstClr val="black"/>
              </a:solidFill>
            </a:endParaRPr>
          </a:p>
          <a:p>
            <a:pPr>
              <a:lnSpc>
                <a:spcPct val="150000"/>
              </a:lnSpc>
            </a:pPr>
            <a:r>
              <a:rPr lang="vi-VN" sz="2400" b="1" dirty="0">
                <a:solidFill>
                  <a:prstClr val="black"/>
                </a:solidFill>
              </a:rPr>
              <a:t>Bước </a:t>
            </a:r>
            <a:r>
              <a:rPr lang="en-US" sz="2400" b="1" dirty="0">
                <a:solidFill>
                  <a:prstClr val="black"/>
                </a:solidFill>
              </a:rPr>
              <a:t>3</a:t>
            </a:r>
            <a:r>
              <a:rPr lang="vi-VN" sz="2400" b="1" dirty="0">
                <a:solidFill>
                  <a:prstClr val="black"/>
                </a:solidFill>
              </a:rPr>
              <a:t>: </a:t>
            </a:r>
            <a:r>
              <a:rPr lang="vi-VN" sz="2400" dirty="0">
                <a:solidFill>
                  <a:prstClr val="black"/>
                </a:solidFill>
              </a:rPr>
              <a:t>Lần lượt dùng kính lọc sắc màu đỏ và màu tím chắn vào khe hẹp </a:t>
            </a:r>
            <a:r>
              <a:rPr lang="vi-VN" sz="2400" b="1" dirty="0">
                <a:solidFill>
                  <a:prstClr val="black"/>
                </a:solidFill>
              </a:rPr>
              <a:t>Bước </a:t>
            </a:r>
            <a:r>
              <a:rPr lang="en-US" sz="2400" b="1" dirty="0">
                <a:solidFill>
                  <a:prstClr val="black"/>
                </a:solidFill>
              </a:rPr>
              <a:t>4</a:t>
            </a:r>
            <a:r>
              <a:rPr lang="vi-VN" sz="2400" b="1" dirty="0">
                <a:solidFill>
                  <a:prstClr val="black"/>
                </a:solidFill>
              </a:rPr>
              <a:t>: </a:t>
            </a:r>
            <a:r>
              <a:rPr lang="en-US" sz="2400" dirty="0" err="1">
                <a:solidFill>
                  <a:prstClr val="black"/>
                </a:solidFill>
              </a:rPr>
              <a:t>Dùng</a:t>
            </a:r>
            <a:r>
              <a:rPr lang="en-US" sz="2400" dirty="0">
                <a:solidFill>
                  <a:prstClr val="black"/>
                </a:solidFill>
              </a:rPr>
              <a:t> </a:t>
            </a:r>
            <a:r>
              <a:rPr lang="en-US" sz="2400" dirty="0" err="1">
                <a:solidFill>
                  <a:prstClr val="black"/>
                </a:solidFill>
              </a:rPr>
              <a:t>màn</a:t>
            </a:r>
            <a:r>
              <a:rPr lang="en-US" sz="2400" dirty="0">
                <a:solidFill>
                  <a:prstClr val="black"/>
                </a:solidFill>
              </a:rPr>
              <a:t> </a:t>
            </a:r>
            <a:r>
              <a:rPr lang="en-US" sz="2400" dirty="0" err="1">
                <a:solidFill>
                  <a:prstClr val="black"/>
                </a:solidFill>
              </a:rPr>
              <a:t>chắn</a:t>
            </a:r>
            <a:r>
              <a:rPr lang="en-US" sz="2400" dirty="0">
                <a:solidFill>
                  <a:prstClr val="black"/>
                </a:solidFill>
              </a:rPr>
              <a:t> </a:t>
            </a:r>
            <a:r>
              <a:rPr lang="en-US" sz="2400" dirty="0" err="1">
                <a:solidFill>
                  <a:prstClr val="black"/>
                </a:solidFill>
              </a:rPr>
              <a:t>dịch</a:t>
            </a:r>
            <a:r>
              <a:rPr lang="en-US" sz="2400" dirty="0">
                <a:solidFill>
                  <a:prstClr val="black"/>
                </a:solidFill>
              </a:rPr>
              <a:t> </a:t>
            </a:r>
            <a:r>
              <a:rPr lang="en-US" sz="2400" dirty="0" err="1">
                <a:solidFill>
                  <a:prstClr val="black"/>
                </a:solidFill>
              </a:rPr>
              <a:t>chuyển</a:t>
            </a:r>
            <a:r>
              <a:rPr lang="en-US" sz="2400" dirty="0">
                <a:solidFill>
                  <a:prstClr val="black"/>
                </a:solidFill>
              </a:rPr>
              <a:t> </a:t>
            </a:r>
            <a:r>
              <a:rPr lang="en-US" sz="2400" dirty="0" err="1">
                <a:solidFill>
                  <a:prstClr val="black"/>
                </a:solidFill>
              </a:rPr>
              <a:t>phía</a:t>
            </a:r>
            <a:r>
              <a:rPr lang="en-US" sz="2400" dirty="0">
                <a:solidFill>
                  <a:prstClr val="black"/>
                </a:solidFill>
              </a:rPr>
              <a:t> </a:t>
            </a:r>
            <a:r>
              <a:rPr lang="en-US" sz="2400" dirty="0" err="1">
                <a:solidFill>
                  <a:prstClr val="black"/>
                </a:solidFill>
              </a:rPr>
              <a:t>sau</a:t>
            </a:r>
            <a:r>
              <a:rPr lang="en-US" sz="2400" dirty="0">
                <a:solidFill>
                  <a:prstClr val="black"/>
                </a:solidFill>
              </a:rPr>
              <a:t> </a:t>
            </a:r>
            <a:r>
              <a:rPr lang="en-US" sz="2400" dirty="0" err="1">
                <a:solidFill>
                  <a:prstClr val="black"/>
                </a:solidFill>
              </a:rPr>
              <a:t>lăng</a:t>
            </a:r>
            <a:r>
              <a:rPr lang="en-US" sz="2400" dirty="0">
                <a:solidFill>
                  <a:prstClr val="black"/>
                </a:solidFill>
              </a:rPr>
              <a:t> </a:t>
            </a:r>
            <a:r>
              <a:rPr lang="en-US" sz="2400" dirty="0" err="1">
                <a:solidFill>
                  <a:prstClr val="black"/>
                </a:solidFill>
              </a:rPr>
              <a:t>kính</a:t>
            </a:r>
            <a:r>
              <a:rPr lang="en-US" sz="2400" dirty="0">
                <a:solidFill>
                  <a:prstClr val="black"/>
                </a:solidFill>
              </a:rPr>
              <a:t> </a:t>
            </a:r>
            <a:r>
              <a:rPr lang="en-US" sz="2400" dirty="0" err="1">
                <a:solidFill>
                  <a:prstClr val="black"/>
                </a:solidFill>
              </a:rPr>
              <a:t>để</a:t>
            </a:r>
            <a:r>
              <a:rPr lang="en-US" sz="2400" dirty="0">
                <a:solidFill>
                  <a:prstClr val="black"/>
                </a:solidFill>
              </a:rPr>
              <a:t> </a:t>
            </a:r>
            <a:r>
              <a:rPr lang="en-US" sz="2400" dirty="0" err="1">
                <a:solidFill>
                  <a:prstClr val="black"/>
                </a:solidFill>
              </a:rPr>
              <a:t>hứng</a:t>
            </a:r>
            <a:r>
              <a:rPr lang="en-US" sz="2400" dirty="0">
                <a:solidFill>
                  <a:prstClr val="black"/>
                </a:solidFill>
              </a:rPr>
              <a:t> </a:t>
            </a:r>
            <a:r>
              <a:rPr lang="en-US" sz="2400" dirty="0" err="1">
                <a:solidFill>
                  <a:prstClr val="black"/>
                </a:solidFill>
              </a:rPr>
              <a:t>vệt</a:t>
            </a:r>
            <a:r>
              <a:rPr lang="en-US" sz="2400" dirty="0">
                <a:solidFill>
                  <a:prstClr val="black"/>
                </a:solidFill>
              </a:rPr>
              <a:t> </a:t>
            </a:r>
            <a:r>
              <a:rPr lang="en-US" sz="2400" dirty="0" err="1">
                <a:solidFill>
                  <a:prstClr val="black"/>
                </a:solidFill>
              </a:rPr>
              <a:t>sáng</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A73EC887-18CB-A4B6-50EB-ACD08765D385}"/>
              </a:ext>
            </a:extLst>
          </p:cNvPr>
          <p:cNvGrpSpPr/>
          <p:nvPr/>
        </p:nvGrpSpPr>
        <p:grpSpPr>
          <a:xfrm>
            <a:off x="189295" y="174727"/>
            <a:ext cx="4460872" cy="500641"/>
            <a:chOff x="489662" y="435125"/>
            <a:chExt cx="5161330" cy="579253"/>
          </a:xfrm>
        </p:grpSpPr>
        <p:sp>
          <p:nvSpPr>
            <p:cNvPr id="8" name="Rectangle: Rounded Corners 7">
              <a:extLst>
                <a:ext uri="{FF2B5EF4-FFF2-40B4-BE49-F238E27FC236}">
                  <a16:creationId xmlns:a16="http://schemas.microsoft.com/office/drawing/2014/main" id="{25E865F5-AFB9-8892-258F-CDE48C6D6F0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9BDC851-6936-4020-52B7-E3742172C89C}"/>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II. Hiện tượng tán sắc ánh sáng</a:t>
              </a:r>
              <a:endPar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grpSp>
          <p:nvGrpSpPr>
            <p:cNvPr id="12" name="Group 11">
              <a:extLst>
                <a:ext uri="{FF2B5EF4-FFF2-40B4-BE49-F238E27FC236}">
                  <a16:creationId xmlns:a16="http://schemas.microsoft.com/office/drawing/2014/main" id="{8EB53101-2B89-4043-9940-400E85C6666B}"/>
                </a:ext>
              </a:extLst>
            </p:cNvPr>
            <p:cNvGrpSpPr/>
            <p:nvPr/>
          </p:nvGrpSpPr>
          <p:grpSpPr>
            <a:xfrm>
              <a:off x="489662" y="435125"/>
              <a:ext cx="579253" cy="579253"/>
              <a:chOff x="1321149" y="2630212"/>
              <a:chExt cx="1675995" cy="1675995"/>
            </a:xfrm>
          </p:grpSpPr>
          <p:sp>
            <p:nvSpPr>
              <p:cNvPr id="13" name="Oval 12">
                <a:extLst>
                  <a:ext uri="{FF2B5EF4-FFF2-40B4-BE49-F238E27FC236}">
                    <a16:creationId xmlns:a16="http://schemas.microsoft.com/office/drawing/2014/main" id="{6CF4A40D-B245-1D74-25FE-DDC30DAB350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4" descr="Prism ">
                <a:extLst>
                  <a:ext uri="{FF2B5EF4-FFF2-40B4-BE49-F238E27FC236}">
                    <a16:creationId xmlns:a16="http://schemas.microsoft.com/office/drawing/2014/main" id="{4B43CF2C-B3E2-0964-F19B-BCEE23DD5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50293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960473" y="2528898"/>
            <a:ext cx="10392416" cy="3077429"/>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7ADF2B22-4620-521A-F9BE-D87382A934B0}"/>
              </a:ext>
            </a:extLst>
          </p:cNvPr>
          <p:cNvGrpSpPr/>
          <p:nvPr/>
        </p:nvGrpSpPr>
        <p:grpSpPr>
          <a:xfrm>
            <a:off x="246837" y="232678"/>
            <a:ext cx="4460872" cy="500641"/>
            <a:chOff x="489662" y="435125"/>
            <a:chExt cx="5161330" cy="579253"/>
          </a:xfrm>
        </p:grpSpPr>
        <p:sp>
          <p:nvSpPr>
            <p:cNvPr id="18" name="Rectangle: Rounded Corners 17">
              <a:extLst>
                <a:ext uri="{FF2B5EF4-FFF2-40B4-BE49-F238E27FC236}">
                  <a16:creationId xmlns:a16="http://schemas.microsoft.com/office/drawing/2014/main" id="{21245C48-F668-CD07-C1E2-61B18F5BA9A9}"/>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1DE0B294-A12B-D21B-4478-30553FBCF1BB}"/>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II. Hiện tượng tán sắc ánh sáng</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173C5656-37B8-BB74-289B-9F1F80815CDC}"/>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E86B731A-15D0-51E1-B48D-258F4CB9D2A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2" name="Picture 4" descr="Prism ">
                <a:extLst>
                  <a:ext uri="{FF2B5EF4-FFF2-40B4-BE49-F238E27FC236}">
                    <a16:creationId xmlns:a16="http://schemas.microsoft.com/office/drawing/2014/main" id="{A98635A6-8C69-797A-33FB-4FA4981D7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4192180" y="1803860"/>
            <a:ext cx="4993383"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PHIẾU HỌC TẬP 2</a:t>
            </a:r>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497158" y="1825039"/>
            <a:ext cx="2585396" cy="2837056"/>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3174058" y="2860368"/>
            <a:ext cx="7275706" cy="1421928"/>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lang="vi-VN" sz="2400" dirty="0">
                <a:solidFill>
                  <a:prstClr val="black"/>
                </a:solidFill>
                <a:latin typeface="Times New Roman" panose="02020603050405020304" pitchFamily="18" charset="0"/>
                <a:cs typeface="Times New Roman" panose="02020603050405020304" pitchFamily="18" charset="0"/>
              </a:rPr>
              <a:t>Khi chiếu ánh sáng qua tấm kính lọc sắc đến mặt bên lăng kính, ánh sáng có bị tách thành nhiều màu không?</a:t>
            </a:r>
            <a:r>
              <a:rPr lang="en-US" sz="2400" dirty="0">
                <a:solidFill>
                  <a:prstClr val="black"/>
                </a:solidFill>
                <a:latin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B29415B1-04DE-6B80-EC39-2B7CE3345DE9}"/>
              </a:ext>
            </a:extLst>
          </p:cNvPr>
          <p:cNvSpPr txBox="1"/>
          <p:nvPr/>
        </p:nvSpPr>
        <p:spPr>
          <a:xfrm>
            <a:off x="2656320" y="4388705"/>
            <a:ext cx="9736430" cy="53553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So sánh góc lệch của tia sáng màu đỏ và màu tím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639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2" grpId="0" animBg="1"/>
      <p:bldP spid="24"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ube with light rays coming out of it&#10;&#10;Description automatically generated">
            <a:extLst>
              <a:ext uri="{FF2B5EF4-FFF2-40B4-BE49-F238E27FC236}">
                <a16:creationId xmlns:a16="http://schemas.microsoft.com/office/drawing/2014/main" id="{9FA85A5C-79A3-E3FB-84FF-FB044F4A958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766" b="14980"/>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5D6D6394-FF96-9542-3188-AA4DB6D5390C}"/>
              </a:ext>
            </a:extLst>
          </p:cNvPr>
          <p:cNvSpPr txBox="1"/>
          <p:nvPr/>
        </p:nvSpPr>
        <p:spPr>
          <a:xfrm>
            <a:off x="778212" y="1047081"/>
            <a:ext cx="11545167" cy="3342453"/>
          </a:xfrm>
          <a:prstGeom prst="rect">
            <a:avLst/>
          </a:prstGeom>
          <a:noFill/>
        </p:spPr>
        <p:txBody>
          <a:bodyPr wrap="square" rtlCol="0">
            <a:spAutoFit/>
          </a:bodyPr>
          <a:lstStyle/>
          <a:p>
            <a:pPr defTabSz="1219170">
              <a:lnSpc>
                <a:spcPct val="120000"/>
              </a:lnSpc>
              <a:defRPr/>
            </a:pPr>
            <a:r>
              <a:rPr lang="en-US" sz="8800" spc="-200" dirty="0" smtClean="0">
                <a:solidFill>
                  <a:schemeClr val="bg1"/>
                </a:solidFill>
                <a:latin typeface="Fira Sans Black" panose="020B0A03050000020004" pitchFamily="34" charset="0"/>
              </a:rPr>
              <a:t>Tiết 26,27,31: BÀI </a:t>
            </a:r>
            <a:r>
              <a:rPr lang="en-US" sz="8800" spc="-200" dirty="0">
                <a:solidFill>
                  <a:schemeClr val="bg1"/>
                </a:solidFill>
                <a:latin typeface="Fira Sans Black" panose="020B0A03050000020004" pitchFamily="34" charset="0"/>
              </a:rPr>
              <a:t>7</a:t>
            </a:r>
          </a:p>
          <a:p>
            <a:pPr defTabSz="1219170">
              <a:lnSpc>
                <a:spcPct val="120000"/>
              </a:lnSpc>
              <a:defRPr/>
            </a:pPr>
            <a:r>
              <a:rPr lang="en-US" sz="8800" spc="-200" dirty="0">
                <a:solidFill>
                  <a:schemeClr val="bg1"/>
                </a:solidFill>
                <a:latin typeface="Fira Sans Black" panose="020B0A03050000020004" pitchFamily="34" charset="0"/>
              </a:rPr>
              <a:t>LĂNG KÍNH</a:t>
            </a:r>
          </a:p>
        </p:txBody>
      </p:sp>
    </p:spTree>
    <p:extLst>
      <p:ext uri="{BB962C8B-B14F-4D97-AF65-F5344CB8AC3E}">
        <p14:creationId xmlns:p14="http://schemas.microsoft.com/office/powerpoint/2010/main" val="237042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2164702"/>
            <a:ext cx="10821113" cy="3429000"/>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 xmlns:ask="http://schemas.microsoft.com/office/drawing/2018/sketchyshapes" sd="983511445">
                  <a:custGeom>
                    <a:avLst/>
                    <a:gdLst>
                      <a:gd name="connsiteX0" fmla="*/ 0 w 10821113"/>
                      <a:gd name="connsiteY0" fmla="*/ 0 h 3429000"/>
                      <a:gd name="connsiteX1" fmla="*/ 1005564 w 10821113"/>
                      <a:gd name="connsiteY1" fmla="*/ 0 h 3429000"/>
                      <a:gd name="connsiteX2" fmla="*/ 1803632 w 10821113"/>
                      <a:gd name="connsiteY2" fmla="*/ 0 h 3429000"/>
                      <a:gd name="connsiteX3" fmla="*/ 2394202 w 10821113"/>
                      <a:gd name="connsiteY3" fmla="*/ 0 h 3429000"/>
                      <a:gd name="connsiteX4" fmla="*/ 3296017 w 10821113"/>
                      <a:gd name="connsiteY4" fmla="*/ 0 h 3429000"/>
                      <a:gd name="connsiteX5" fmla="*/ 4094084 w 10821113"/>
                      <a:gd name="connsiteY5" fmla="*/ 0 h 3429000"/>
                      <a:gd name="connsiteX6" fmla="*/ 5099649 w 10821113"/>
                      <a:gd name="connsiteY6" fmla="*/ 0 h 3429000"/>
                      <a:gd name="connsiteX7" fmla="*/ 5690219 w 10821113"/>
                      <a:gd name="connsiteY7" fmla="*/ 0 h 3429000"/>
                      <a:gd name="connsiteX8" fmla="*/ 6592035 w 10821113"/>
                      <a:gd name="connsiteY8" fmla="*/ 0 h 3429000"/>
                      <a:gd name="connsiteX9" fmla="*/ 7286354 w 10821113"/>
                      <a:gd name="connsiteY9" fmla="*/ 0 h 3429000"/>
                      <a:gd name="connsiteX10" fmla="*/ 7876924 w 10821113"/>
                      <a:gd name="connsiteY10" fmla="*/ 0 h 3429000"/>
                      <a:gd name="connsiteX11" fmla="*/ 8467493 w 10821113"/>
                      <a:gd name="connsiteY11" fmla="*/ 0 h 3429000"/>
                      <a:gd name="connsiteX12" fmla="*/ 9161811 w 10821113"/>
                      <a:gd name="connsiteY12" fmla="*/ 0 h 3429000"/>
                      <a:gd name="connsiteX13" fmla="*/ 10374874 w 10821113"/>
                      <a:gd name="connsiteY13" fmla="*/ 0 h 3429000"/>
                      <a:gd name="connsiteX14" fmla="*/ 10821113 w 10821113"/>
                      <a:gd name="connsiteY14" fmla="*/ 571512 h 3429000"/>
                      <a:gd name="connsiteX15" fmla="*/ 10821113 w 10821113"/>
                      <a:gd name="connsiteY15" fmla="*/ 1466857 h 3429000"/>
                      <a:gd name="connsiteX16" fmla="*/ 10821113 w 10821113"/>
                      <a:gd name="connsiteY16" fmla="*/ 2419353 h 3429000"/>
                      <a:gd name="connsiteX17" fmla="*/ 10821113 w 10821113"/>
                      <a:gd name="connsiteY17" fmla="*/ 3429000 h 3429000"/>
                      <a:gd name="connsiteX18" fmla="*/ 10372810 w 10821113"/>
                      <a:gd name="connsiteY18" fmla="*/ 3429000 h 3429000"/>
                      <a:gd name="connsiteX19" fmla="*/ 9383450 w 10821113"/>
                      <a:gd name="connsiteY19" fmla="*/ 3429000 h 3429000"/>
                      <a:gd name="connsiteX20" fmla="*/ 8394092 w 10821113"/>
                      <a:gd name="connsiteY20" fmla="*/ 3429000 h 3429000"/>
                      <a:gd name="connsiteX21" fmla="*/ 7404732 w 10821113"/>
                      <a:gd name="connsiteY21" fmla="*/ 3429000 h 3429000"/>
                      <a:gd name="connsiteX22" fmla="*/ 6631796 w 10821113"/>
                      <a:gd name="connsiteY22" fmla="*/ 3429000 h 3429000"/>
                      <a:gd name="connsiteX23" fmla="*/ 5642436 w 10821113"/>
                      <a:gd name="connsiteY23" fmla="*/ 3429000 h 3429000"/>
                      <a:gd name="connsiteX24" fmla="*/ 4761290 w 10821113"/>
                      <a:gd name="connsiteY24" fmla="*/ 3429000 h 3429000"/>
                      <a:gd name="connsiteX25" fmla="*/ 4312986 w 10821113"/>
                      <a:gd name="connsiteY25" fmla="*/ 3429000 h 3429000"/>
                      <a:gd name="connsiteX26" fmla="*/ 3756471 w 10821113"/>
                      <a:gd name="connsiteY26" fmla="*/ 3429000 h 3429000"/>
                      <a:gd name="connsiteX27" fmla="*/ 2875324 w 10821113"/>
                      <a:gd name="connsiteY27" fmla="*/ 3429000 h 3429000"/>
                      <a:gd name="connsiteX28" fmla="*/ 2102387 w 10821113"/>
                      <a:gd name="connsiteY28" fmla="*/ 3429000 h 3429000"/>
                      <a:gd name="connsiteX29" fmla="*/ 1329450 w 10821113"/>
                      <a:gd name="connsiteY29" fmla="*/ 3429000 h 3429000"/>
                      <a:gd name="connsiteX30" fmla="*/ 0 w 10821113"/>
                      <a:gd name="connsiteY30" fmla="*/ 3429000 h 3429000"/>
                      <a:gd name="connsiteX31" fmla="*/ 0 w 10821113"/>
                      <a:gd name="connsiteY31" fmla="*/ 2537460 h 3429000"/>
                      <a:gd name="connsiteX32" fmla="*/ 0 w 10821113"/>
                      <a:gd name="connsiteY32" fmla="*/ 1680210 h 3429000"/>
                      <a:gd name="connsiteX33" fmla="*/ 0 w 10821113"/>
                      <a:gd name="connsiteY33" fmla="*/ 822960 h 3429000"/>
                      <a:gd name="connsiteX34" fmla="*/ 0 w 10821113"/>
                      <a:gd name="connsiteY34"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3429000" extrusionOk="0">
                        <a:moveTo>
                          <a:pt x="0" y="0"/>
                        </a:moveTo>
                        <a:cubicBezTo>
                          <a:pt x="254466" y="-45682"/>
                          <a:pt x="789858" y="-26822"/>
                          <a:pt x="1005564" y="0"/>
                        </a:cubicBezTo>
                        <a:cubicBezTo>
                          <a:pt x="1262609" y="17521"/>
                          <a:pt x="1416433" y="14532"/>
                          <a:pt x="1803632" y="0"/>
                        </a:cubicBezTo>
                        <a:cubicBezTo>
                          <a:pt x="2193015" y="7513"/>
                          <a:pt x="2144431" y="11098"/>
                          <a:pt x="2394202" y="0"/>
                        </a:cubicBezTo>
                        <a:cubicBezTo>
                          <a:pt x="2618509" y="-24205"/>
                          <a:pt x="2919620" y="-23881"/>
                          <a:pt x="3296017" y="0"/>
                        </a:cubicBezTo>
                        <a:cubicBezTo>
                          <a:pt x="3617083" y="26947"/>
                          <a:pt x="3870802" y="14711"/>
                          <a:pt x="4094084" y="0"/>
                        </a:cubicBezTo>
                        <a:cubicBezTo>
                          <a:pt x="4279762" y="-30605"/>
                          <a:pt x="4828632" y="4006"/>
                          <a:pt x="5099649" y="0"/>
                        </a:cubicBezTo>
                        <a:cubicBezTo>
                          <a:pt x="5363806" y="-1619"/>
                          <a:pt x="5402702" y="22204"/>
                          <a:pt x="5690219" y="0"/>
                        </a:cubicBezTo>
                        <a:cubicBezTo>
                          <a:pt x="5821500" y="76013"/>
                          <a:pt x="6224763" y="39181"/>
                          <a:pt x="6592035" y="0"/>
                        </a:cubicBezTo>
                        <a:cubicBezTo>
                          <a:pt x="6953819" y="-33770"/>
                          <a:pt x="6973284" y="-14877"/>
                          <a:pt x="7286354" y="0"/>
                        </a:cubicBezTo>
                        <a:cubicBezTo>
                          <a:pt x="7587077" y="21697"/>
                          <a:pt x="7751539" y="-19522"/>
                          <a:pt x="7876924" y="0"/>
                        </a:cubicBezTo>
                        <a:cubicBezTo>
                          <a:pt x="7982619" y="209"/>
                          <a:pt x="8298044" y="-32"/>
                          <a:pt x="8467493" y="0"/>
                        </a:cubicBezTo>
                        <a:cubicBezTo>
                          <a:pt x="8656454" y="51204"/>
                          <a:pt x="8930496" y="-24942"/>
                          <a:pt x="9161811" y="0"/>
                        </a:cubicBezTo>
                        <a:cubicBezTo>
                          <a:pt x="9364088" y="28901"/>
                          <a:pt x="9893115" y="-23541"/>
                          <a:pt x="10374874" y="0"/>
                        </a:cubicBezTo>
                        <a:cubicBezTo>
                          <a:pt x="10572263" y="253233"/>
                          <a:pt x="10584129" y="309256"/>
                          <a:pt x="10821113" y="571512"/>
                        </a:cubicBezTo>
                        <a:cubicBezTo>
                          <a:pt x="10808345" y="888916"/>
                          <a:pt x="10816693" y="1308991"/>
                          <a:pt x="10821113" y="1466857"/>
                        </a:cubicBezTo>
                        <a:cubicBezTo>
                          <a:pt x="10854709" y="1643646"/>
                          <a:pt x="10818088" y="2154756"/>
                          <a:pt x="10821113" y="2419353"/>
                        </a:cubicBezTo>
                        <a:cubicBezTo>
                          <a:pt x="10728878" y="2672657"/>
                          <a:pt x="10868859" y="3048936"/>
                          <a:pt x="10821113" y="3429000"/>
                        </a:cubicBezTo>
                        <a:cubicBezTo>
                          <a:pt x="10728564" y="3399921"/>
                          <a:pt x="10531941" y="3433939"/>
                          <a:pt x="10372810" y="3429000"/>
                        </a:cubicBezTo>
                        <a:cubicBezTo>
                          <a:pt x="10175193" y="3433790"/>
                          <a:pt x="9781172" y="3457253"/>
                          <a:pt x="9383450" y="3429000"/>
                        </a:cubicBezTo>
                        <a:cubicBezTo>
                          <a:pt x="9028243" y="3388973"/>
                          <a:pt x="8707304" y="3428635"/>
                          <a:pt x="8394092" y="3429000"/>
                        </a:cubicBezTo>
                        <a:cubicBezTo>
                          <a:pt x="8115582" y="3393532"/>
                          <a:pt x="7810406" y="3320387"/>
                          <a:pt x="7404732" y="3429000"/>
                        </a:cubicBezTo>
                        <a:cubicBezTo>
                          <a:pt x="6975857" y="3493133"/>
                          <a:pt x="6887053" y="3377644"/>
                          <a:pt x="6631796" y="3429000"/>
                        </a:cubicBezTo>
                        <a:cubicBezTo>
                          <a:pt x="6384857" y="3506095"/>
                          <a:pt x="5872324" y="3404878"/>
                          <a:pt x="5642436" y="3429000"/>
                        </a:cubicBezTo>
                        <a:cubicBezTo>
                          <a:pt x="5465798" y="3410626"/>
                          <a:pt x="5120871" y="3461828"/>
                          <a:pt x="4761290" y="3429000"/>
                        </a:cubicBezTo>
                        <a:cubicBezTo>
                          <a:pt x="4440336" y="3468606"/>
                          <a:pt x="4487407" y="3425323"/>
                          <a:pt x="4312986" y="3429000"/>
                        </a:cubicBezTo>
                        <a:cubicBezTo>
                          <a:pt x="4134318" y="3466576"/>
                          <a:pt x="3927442" y="3396616"/>
                          <a:pt x="3756471" y="3429000"/>
                        </a:cubicBezTo>
                        <a:cubicBezTo>
                          <a:pt x="3577178" y="3393966"/>
                          <a:pt x="3152302" y="3463137"/>
                          <a:pt x="2875324" y="3429000"/>
                        </a:cubicBezTo>
                        <a:cubicBezTo>
                          <a:pt x="2528827" y="3365950"/>
                          <a:pt x="2259039" y="3430988"/>
                          <a:pt x="2102387" y="3429000"/>
                        </a:cubicBezTo>
                        <a:cubicBezTo>
                          <a:pt x="1946796" y="3391564"/>
                          <a:pt x="1591544" y="3366355"/>
                          <a:pt x="1329450" y="3429000"/>
                        </a:cubicBezTo>
                        <a:cubicBezTo>
                          <a:pt x="1097425" y="3463185"/>
                          <a:pt x="349037" y="3355044"/>
                          <a:pt x="0" y="3429000"/>
                        </a:cubicBezTo>
                        <a:cubicBezTo>
                          <a:pt x="-59143" y="3131290"/>
                          <a:pt x="-66371" y="2936029"/>
                          <a:pt x="0" y="2537460"/>
                        </a:cubicBezTo>
                        <a:cubicBezTo>
                          <a:pt x="-3053" y="2156637"/>
                          <a:pt x="-35783" y="1933847"/>
                          <a:pt x="0" y="1680210"/>
                        </a:cubicBezTo>
                        <a:cubicBezTo>
                          <a:pt x="-21993" y="1407099"/>
                          <a:pt x="12643" y="1040942"/>
                          <a:pt x="0" y="822960"/>
                        </a:cubicBezTo>
                        <a:cubicBezTo>
                          <a:pt x="-25833" y="600596"/>
                          <a:pt x="32460" y="373010"/>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3E687D07-B6FD-4B96-E5E2-FC554656EB67}"/>
              </a:ext>
            </a:extLst>
          </p:cNvPr>
          <p:cNvGrpSpPr/>
          <p:nvPr/>
        </p:nvGrpSpPr>
        <p:grpSpPr>
          <a:xfrm>
            <a:off x="246837" y="357482"/>
            <a:ext cx="4460872" cy="500641"/>
            <a:chOff x="489662" y="435125"/>
            <a:chExt cx="5161330" cy="579253"/>
          </a:xfrm>
        </p:grpSpPr>
        <p:sp>
          <p:nvSpPr>
            <p:cNvPr id="7" name="Rectangle: Rounded Corners 6">
              <a:extLst>
                <a:ext uri="{FF2B5EF4-FFF2-40B4-BE49-F238E27FC236}">
                  <a16:creationId xmlns:a16="http://schemas.microsoft.com/office/drawing/2014/main" id="{4DDBB01D-02F5-A2F5-36B3-477B0AC9343E}"/>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F7C95F7-7732-DAF1-D40D-6B673B84BDD3}"/>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II. Hiện tượng tán sắc ánh sáng</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A2EA87D9-C054-6DEF-D113-DDF3FB536701}"/>
                </a:ext>
              </a:extLst>
            </p:cNvPr>
            <p:cNvGrpSpPr/>
            <p:nvPr/>
          </p:nvGrpSpPr>
          <p:grpSpPr>
            <a:xfrm>
              <a:off x="489662" y="435125"/>
              <a:ext cx="579253" cy="579253"/>
              <a:chOff x="1321149" y="2630212"/>
              <a:chExt cx="1675995" cy="1675995"/>
            </a:xfrm>
          </p:grpSpPr>
          <p:sp>
            <p:nvSpPr>
              <p:cNvPr id="14" name="Oval 13">
                <a:extLst>
                  <a:ext uri="{FF2B5EF4-FFF2-40B4-BE49-F238E27FC236}">
                    <a16:creationId xmlns:a16="http://schemas.microsoft.com/office/drawing/2014/main" id="{CD37E4B6-E51C-F103-7BB1-FEE86FC1226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5" name="Picture 4" descr="Prism ">
                <a:extLst>
                  <a:ext uri="{FF2B5EF4-FFF2-40B4-BE49-F238E27FC236}">
                    <a16:creationId xmlns:a16="http://schemas.microsoft.com/office/drawing/2014/main" id="{90C59DA7-831E-B0EE-E2C0-1089620C7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6837" y="3548073"/>
            <a:ext cx="3429000" cy="3429000"/>
          </a:xfrm>
          <a:prstGeom prst="rect">
            <a:avLst/>
          </a:prstGeom>
        </p:spPr>
      </p:pic>
      <p:sp>
        <p:nvSpPr>
          <p:cNvPr id="16" name="Google Shape;1924;p44">
            <a:extLst>
              <a:ext uri="{FF2B5EF4-FFF2-40B4-BE49-F238E27FC236}">
                <a16:creationId xmlns:a16="http://schemas.microsoft.com/office/drawing/2014/main" id="{47DF1E67-9539-EB96-4B7A-EA83D7F90FA2}"/>
              </a:ext>
            </a:extLst>
          </p:cNvPr>
          <p:cNvSpPr txBox="1">
            <a:spLocks/>
          </p:cNvSpPr>
          <p:nvPr/>
        </p:nvSpPr>
        <p:spPr>
          <a:xfrm>
            <a:off x="4233132" y="1456816"/>
            <a:ext cx="5501072"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PHIẾU HỌC TẬP 2</a:t>
            </a:r>
          </a:p>
        </p:txBody>
      </p:sp>
      <p:sp>
        <p:nvSpPr>
          <p:cNvPr id="17" name="TextBox 16">
            <a:extLst>
              <a:ext uri="{FF2B5EF4-FFF2-40B4-BE49-F238E27FC236}">
                <a16:creationId xmlns:a16="http://schemas.microsoft.com/office/drawing/2014/main" id="{9FF4D9FE-2049-4E22-57BD-03461791295F}"/>
              </a:ext>
            </a:extLst>
          </p:cNvPr>
          <p:cNvSpPr txBox="1"/>
          <p:nvPr/>
        </p:nvSpPr>
        <p:spPr>
          <a:xfrm>
            <a:off x="1555493" y="2497058"/>
            <a:ext cx="9543566" cy="112646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lang="vi-VN" sz="2800" dirty="0">
                <a:solidFill>
                  <a:prstClr val="black"/>
                </a:solidFill>
                <a:latin typeface="Times New Roman" panose="02020603050405020304" pitchFamily="18" charset="0"/>
                <a:cs typeface="Times New Roman" panose="02020603050405020304" pitchFamily="18" charset="0"/>
              </a:rPr>
              <a:t>Khi chiếu ánh sáng qua tấm kính lọc sắc đến mặt bên lăng kính, ánh sáng không bị tách thành nhiều màu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E71D734E-3920-91D8-B51D-94FA58947497}"/>
              </a:ext>
            </a:extLst>
          </p:cNvPr>
          <p:cNvSpPr txBox="1"/>
          <p:nvPr/>
        </p:nvSpPr>
        <p:spPr>
          <a:xfrm>
            <a:off x="3458753" y="3959497"/>
            <a:ext cx="7816527" cy="112646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Ánh sáng màu tím có góc lệch lớn hơn ánh sáng màu đỏ</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597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15334-2ADE-407E-6AD3-B77E56C67B61}"/>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89055C3B-A428-0706-3FFC-4CC9104BC929}"/>
              </a:ext>
            </a:extLst>
          </p:cNvPr>
          <p:cNvSpPr/>
          <p:nvPr/>
        </p:nvSpPr>
        <p:spPr>
          <a:xfrm>
            <a:off x="5448300" y="1585255"/>
            <a:ext cx="6577445" cy="4343292"/>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E3C29787-D48D-5B5A-EBAF-0E1C145ED39A}"/>
              </a:ext>
            </a:extLst>
          </p:cNvPr>
          <p:cNvGrpSpPr/>
          <p:nvPr/>
        </p:nvGrpSpPr>
        <p:grpSpPr>
          <a:xfrm>
            <a:off x="313512" y="669607"/>
            <a:ext cx="4460872" cy="500641"/>
            <a:chOff x="489662" y="435125"/>
            <a:chExt cx="5161330" cy="579253"/>
          </a:xfrm>
        </p:grpSpPr>
        <p:sp>
          <p:nvSpPr>
            <p:cNvPr id="18" name="Rectangle: Rounded Corners 17">
              <a:extLst>
                <a:ext uri="{FF2B5EF4-FFF2-40B4-BE49-F238E27FC236}">
                  <a16:creationId xmlns:a16="http://schemas.microsoft.com/office/drawing/2014/main" id="{53FA542B-0C29-F2A9-6D4D-79D9F2ADFA6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6F989817-BADE-31BD-EFE5-D038CB674BC6}"/>
                </a:ext>
              </a:extLst>
            </p:cNvPr>
            <p:cNvSpPr txBox="1"/>
            <p:nvPr/>
          </p:nvSpPr>
          <p:spPr>
            <a:xfrm>
              <a:off x="808143" y="551442"/>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Times New Roman" panose="02020603050405020304" pitchFamily="18" charset="0"/>
                  <a:cs typeface="Times New Roman" panose="02020603050405020304" pitchFamily="18"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0038B0C0-0F65-1B52-5095-A8765FD215A7}"/>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253E00D3-81B7-9290-D6EC-6771EB1C304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pic>
            <p:nvPicPr>
              <p:cNvPr id="22" name="Picture 4" descr="Prism ">
                <a:extLst>
                  <a:ext uri="{FF2B5EF4-FFF2-40B4-BE49-F238E27FC236}">
                    <a16:creationId xmlns:a16="http://schemas.microsoft.com/office/drawing/2014/main" id="{86AC790E-B53C-2139-6BCE-2CDF45DC64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a:extLst>
              <a:ext uri="{FF2B5EF4-FFF2-40B4-BE49-F238E27FC236}">
                <a16:creationId xmlns:a16="http://schemas.microsoft.com/office/drawing/2014/main" id="{C44E627F-8226-C33A-7D1C-42393B542E0B}"/>
              </a:ext>
            </a:extLst>
          </p:cNvPr>
          <p:cNvSpPr txBox="1"/>
          <p:nvPr/>
        </p:nvSpPr>
        <p:spPr>
          <a:xfrm>
            <a:off x="6926951" y="2113987"/>
            <a:ext cx="4831485" cy="97872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400" dirty="0">
                <a:latin typeface="Times New Roman" panose="02020603050405020304" pitchFamily="18" charset="0"/>
                <a:cs typeface="Times New Roman" panose="02020603050405020304" pitchFamily="18" charset="0"/>
              </a:rPr>
              <a:t>Ánh sáng trắng là hỗn hợp ánh sáng có nhiều màu khác nhau</a:t>
            </a:r>
            <a:endParaRPr lang="en-US" sz="2200" dirty="0">
              <a:latin typeface="Times New Roman" panose="02020603050405020304" pitchFamily="18" charset="0"/>
              <a:cs typeface="Times New Roman" panose="02020603050405020304" pitchFamily="18" charset="0"/>
            </a:endParaRPr>
          </a:p>
        </p:txBody>
      </p:sp>
      <p:pic>
        <p:nvPicPr>
          <p:cNvPr id="25" name="Picture 2" descr="Prism">
            <a:extLst>
              <a:ext uri="{FF2B5EF4-FFF2-40B4-BE49-F238E27FC236}">
                <a16:creationId xmlns:a16="http://schemas.microsoft.com/office/drawing/2014/main" id="{0206F3F5-798C-A714-FEE0-88A99D017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013" y="2189370"/>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3" name="TextBox 3072">
            <a:extLst>
              <a:ext uri="{FF2B5EF4-FFF2-40B4-BE49-F238E27FC236}">
                <a16:creationId xmlns:a16="http://schemas.microsoft.com/office/drawing/2014/main" id="{1579F6D9-3F2B-E91A-20D7-62807B966056}"/>
              </a:ext>
            </a:extLst>
          </p:cNvPr>
          <p:cNvSpPr txBox="1"/>
          <p:nvPr/>
        </p:nvSpPr>
        <p:spPr>
          <a:xfrm>
            <a:off x="6941135" y="3174261"/>
            <a:ext cx="5084610" cy="97872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latin typeface="Times New Roman" panose="02020603050405020304" pitchFamily="18" charset="0"/>
                <a:cs typeface="Times New Roman" panose="02020603050405020304" pitchFamily="18" charset="0"/>
              </a:rPr>
              <a:t>Các chùm sáng có màu khác nhau gọi là các </a:t>
            </a:r>
            <a:r>
              <a:rPr lang="vi-VN" b="1" dirty="0">
                <a:solidFill>
                  <a:srgbClr val="C00000"/>
                </a:solidFill>
                <a:latin typeface="Times New Roman" panose="02020603050405020304" pitchFamily="18" charset="0"/>
                <a:cs typeface="Times New Roman" panose="02020603050405020304" pitchFamily="18" charset="0"/>
              </a:rPr>
              <a:t>ánh sáng màu</a:t>
            </a:r>
            <a:endParaRPr lang="en-US" b="1" dirty="0">
              <a:solidFill>
                <a:srgbClr val="C00000"/>
              </a:solidFill>
              <a:latin typeface="Times New Roman" panose="02020603050405020304" pitchFamily="18" charset="0"/>
              <a:cs typeface="Times New Roman" panose="02020603050405020304" pitchFamily="18" charset="0"/>
            </a:endParaRPr>
          </a:p>
        </p:txBody>
      </p:sp>
      <p:pic>
        <p:nvPicPr>
          <p:cNvPr id="3075" name="Picture 2" descr="Prism">
            <a:extLst>
              <a:ext uri="{FF2B5EF4-FFF2-40B4-BE49-F238E27FC236}">
                <a16:creationId xmlns:a16="http://schemas.microsoft.com/office/drawing/2014/main" id="{C9A78530-4B4B-B597-AD9D-822FDF3D9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013" y="3248853"/>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87" name="TextBox 3086">
            <a:extLst>
              <a:ext uri="{FF2B5EF4-FFF2-40B4-BE49-F238E27FC236}">
                <a16:creationId xmlns:a16="http://schemas.microsoft.com/office/drawing/2014/main" id="{7CA36A2D-DE88-95F9-1C56-239E4FFFE477}"/>
              </a:ext>
            </a:extLst>
          </p:cNvPr>
          <p:cNvSpPr txBox="1"/>
          <p:nvPr/>
        </p:nvSpPr>
        <p:spPr>
          <a:xfrm>
            <a:off x="6941135" y="4329483"/>
            <a:ext cx="5084610" cy="97872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latin typeface="Times New Roman" panose="02020603050405020304" pitchFamily="18" charset="0"/>
                <a:cs typeface="Times New Roman" panose="02020603050405020304" pitchFamily="18" charset="0"/>
              </a:rPr>
              <a:t>Ánh sáng có một màu nhất định gọi là </a:t>
            </a:r>
            <a:r>
              <a:rPr lang="vi-VN" b="1" dirty="0">
                <a:solidFill>
                  <a:srgbClr val="C00000"/>
                </a:solidFill>
                <a:latin typeface="Times New Roman" panose="02020603050405020304" pitchFamily="18" charset="0"/>
                <a:cs typeface="Times New Roman" panose="02020603050405020304" pitchFamily="18" charset="0"/>
              </a:rPr>
              <a:t>ánh sáng đơn sắc</a:t>
            </a:r>
            <a:endParaRPr lang="en-US" b="1" dirty="0">
              <a:solidFill>
                <a:srgbClr val="C00000"/>
              </a:solidFill>
              <a:latin typeface="Times New Roman" panose="02020603050405020304" pitchFamily="18" charset="0"/>
              <a:cs typeface="Times New Roman" panose="02020603050405020304" pitchFamily="18" charset="0"/>
            </a:endParaRPr>
          </a:p>
        </p:txBody>
      </p:sp>
      <p:pic>
        <p:nvPicPr>
          <p:cNvPr id="3088" name="Picture 2" descr="Prism">
            <a:extLst>
              <a:ext uri="{FF2B5EF4-FFF2-40B4-BE49-F238E27FC236}">
                <a16:creationId xmlns:a16="http://schemas.microsoft.com/office/drawing/2014/main" id="{74BCF108-737F-0DE8-B292-A8AE950E1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013" y="4404075"/>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1CEEF91-C00B-0CD4-CB3C-4F9CE9099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85255"/>
            <a:ext cx="6303810" cy="4346825"/>
          </a:xfrm>
          <a:prstGeom prst="rect">
            <a:avLst/>
          </a:prstGeom>
        </p:spPr>
      </p:pic>
    </p:spTree>
    <p:extLst>
      <p:ext uri="{BB962C8B-B14F-4D97-AF65-F5344CB8AC3E}">
        <p14:creationId xmlns:p14="http://schemas.microsoft.com/office/powerpoint/2010/main" val="102799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75"/>
                                        </p:tgtEl>
                                        <p:attrNameLst>
                                          <p:attrName>style.visibility</p:attrName>
                                        </p:attrNameLst>
                                      </p:cBhvr>
                                      <p:to>
                                        <p:strVal val="visible"/>
                                      </p:to>
                                    </p:set>
                                    <p:anim calcmode="lin" valueType="num">
                                      <p:cBhvr>
                                        <p:cTn id="18" dur="500" fill="hold"/>
                                        <p:tgtEl>
                                          <p:spTgt spid="3075"/>
                                        </p:tgtEl>
                                        <p:attrNameLst>
                                          <p:attrName>ppt_w</p:attrName>
                                        </p:attrNameLst>
                                      </p:cBhvr>
                                      <p:tavLst>
                                        <p:tav tm="0">
                                          <p:val>
                                            <p:fltVal val="0"/>
                                          </p:val>
                                        </p:tav>
                                        <p:tav tm="100000">
                                          <p:val>
                                            <p:strVal val="#ppt_w"/>
                                          </p:val>
                                        </p:tav>
                                      </p:tavLst>
                                    </p:anim>
                                    <p:anim calcmode="lin" valueType="num">
                                      <p:cBhvr>
                                        <p:cTn id="19" dur="500" fill="hold"/>
                                        <p:tgtEl>
                                          <p:spTgt spid="3075"/>
                                        </p:tgtEl>
                                        <p:attrNameLst>
                                          <p:attrName>ppt_h</p:attrName>
                                        </p:attrNameLst>
                                      </p:cBhvr>
                                      <p:tavLst>
                                        <p:tav tm="0">
                                          <p:val>
                                            <p:fltVal val="0"/>
                                          </p:val>
                                        </p:tav>
                                        <p:tav tm="100000">
                                          <p:val>
                                            <p:strVal val="#ppt_h"/>
                                          </p:val>
                                        </p:tav>
                                      </p:tavLst>
                                    </p:anim>
                                    <p:animEffect transition="in" filter="fade">
                                      <p:cBhvr>
                                        <p:cTn id="20" dur="500"/>
                                        <p:tgtEl>
                                          <p:spTgt spid="307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3073"/>
                                        </p:tgtEl>
                                        <p:attrNameLst>
                                          <p:attrName>style.visibility</p:attrName>
                                        </p:attrNameLst>
                                      </p:cBhvr>
                                      <p:to>
                                        <p:strVal val="visible"/>
                                      </p:to>
                                    </p:set>
                                    <p:animEffect transition="in" filter="randombar(horizontal)">
                                      <p:cBhvr>
                                        <p:cTn id="24" dur="500"/>
                                        <p:tgtEl>
                                          <p:spTgt spid="307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8"/>
                                        </p:tgtEl>
                                        <p:attrNameLst>
                                          <p:attrName>style.visibility</p:attrName>
                                        </p:attrNameLst>
                                      </p:cBhvr>
                                      <p:to>
                                        <p:strVal val="visible"/>
                                      </p:to>
                                    </p:set>
                                    <p:anim calcmode="lin" valueType="num">
                                      <p:cBhvr>
                                        <p:cTn id="29" dur="500" fill="hold"/>
                                        <p:tgtEl>
                                          <p:spTgt spid="3088"/>
                                        </p:tgtEl>
                                        <p:attrNameLst>
                                          <p:attrName>ppt_w</p:attrName>
                                        </p:attrNameLst>
                                      </p:cBhvr>
                                      <p:tavLst>
                                        <p:tav tm="0">
                                          <p:val>
                                            <p:fltVal val="0"/>
                                          </p:val>
                                        </p:tav>
                                        <p:tav tm="100000">
                                          <p:val>
                                            <p:strVal val="#ppt_w"/>
                                          </p:val>
                                        </p:tav>
                                      </p:tavLst>
                                    </p:anim>
                                    <p:anim calcmode="lin" valueType="num">
                                      <p:cBhvr>
                                        <p:cTn id="30" dur="500" fill="hold"/>
                                        <p:tgtEl>
                                          <p:spTgt spid="3088"/>
                                        </p:tgtEl>
                                        <p:attrNameLst>
                                          <p:attrName>ppt_h</p:attrName>
                                        </p:attrNameLst>
                                      </p:cBhvr>
                                      <p:tavLst>
                                        <p:tav tm="0">
                                          <p:val>
                                            <p:fltVal val="0"/>
                                          </p:val>
                                        </p:tav>
                                        <p:tav tm="100000">
                                          <p:val>
                                            <p:strVal val="#ppt_h"/>
                                          </p:val>
                                        </p:tav>
                                      </p:tavLst>
                                    </p:anim>
                                    <p:animEffect transition="in" filter="fade">
                                      <p:cBhvr>
                                        <p:cTn id="31" dur="500"/>
                                        <p:tgtEl>
                                          <p:spTgt spid="3088"/>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3087"/>
                                        </p:tgtEl>
                                        <p:attrNameLst>
                                          <p:attrName>style.visibility</p:attrName>
                                        </p:attrNameLst>
                                      </p:cBhvr>
                                      <p:to>
                                        <p:strVal val="visible"/>
                                      </p:to>
                                    </p:set>
                                    <p:animEffect transition="in" filter="randombar(horizontal)">
                                      <p:cBhvr>
                                        <p:cTn id="35" dur="500"/>
                                        <p:tgtEl>
                                          <p:spTgt spid="3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3" grpId="0"/>
      <p:bldP spid="308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38B30-68D8-356C-4657-C655A1927F0D}"/>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9D68C075-79BC-34BC-7BCF-9A7E4DCD967D}"/>
              </a:ext>
            </a:extLst>
          </p:cNvPr>
          <p:cNvGrpSpPr/>
          <p:nvPr/>
        </p:nvGrpSpPr>
        <p:grpSpPr>
          <a:xfrm>
            <a:off x="103962" y="326707"/>
            <a:ext cx="4460872" cy="500641"/>
            <a:chOff x="489662" y="435125"/>
            <a:chExt cx="5161330" cy="579253"/>
          </a:xfrm>
        </p:grpSpPr>
        <p:sp>
          <p:nvSpPr>
            <p:cNvPr id="18" name="Rectangle: Rounded Corners 17">
              <a:extLst>
                <a:ext uri="{FF2B5EF4-FFF2-40B4-BE49-F238E27FC236}">
                  <a16:creationId xmlns:a16="http://schemas.microsoft.com/office/drawing/2014/main" id="{11980262-0359-1F61-DF5D-D2E7E045F24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D005C0F9-6676-98FA-772A-500C75359E9E}"/>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Times New Roman" panose="02020603050405020304" pitchFamily="18" charset="0"/>
                  <a:cs typeface="Times New Roman" panose="02020603050405020304" pitchFamily="18"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39F0EF69-5135-AB35-090D-8617B4AC6F03}"/>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3C13E953-5675-5B11-5612-6550FAF2BA3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pic>
            <p:nvPicPr>
              <p:cNvPr id="22" name="Picture 4" descr="Prism ">
                <a:extLst>
                  <a:ext uri="{FF2B5EF4-FFF2-40B4-BE49-F238E27FC236}">
                    <a16:creationId xmlns:a16="http://schemas.microsoft.com/office/drawing/2014/main" id="{63975248-5EA4-76FE-BC8C-9170140F28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Google Shape;1924;p44">
            <a:extLst>
              <a:ext uri="{FF2B5EF4-FFF2-40B4-BE49-F238E27FC236}">
                <a16:creationId xmlns:a16="http://schemas.microsoft.com/office/drawing/2014/main" id="{AD20EBEA-E5DC-54E9-CF7A-009C5D532402}"/>
              </a:ext>
            </a:extLst>
          </p:cNvPr>
          <p:cNvSpPr txBox="1">
            <a:spLocks/>
          </p:cNvSpPr>
          <p:nvPr/>
        </p:nvSpPr>
        <p:spPr>
          <a:xfrm>
            <a:off x="2337222" y="5945245"/>
            <a:ext cx="7517555" cy="76944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400" dirty="0" err="1">
                <a:solidFill>
                  <a:srgbClr val="002060"/>
                </a:solidFill>
                <a:latin typeface="Times New Roman" panose="02020603050405020304" pitchFamily="18" charset="0"/>
                <a:cs typeface="Times New Roman" panose="02020603050405020304" pitchFamily="18" charset="0"/>
              </a:rPr>
              <a:t>Một</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Số</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Nguồn</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Ánh</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Sáng</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Màu</a:t>
            </a:r>
            <a:endParaRPr lang="en-US" sz="4400" dirty="0">
              <a:solidFill>
                <a:srgbClr val="002060"/>
              </a:soli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1FA7402A-8F9D-463C-7006-79156B647BDA}"/>
              </a:ext>
            </a:extLst>
          </p:cNvPr>
          <p:cNvSpPr/>
          <p:nvPr/>
        </p:nvSpPr>
        <p:spPr>
          <a:xfrm>
            <a:off x="288472" y="1361789"/>
            <a:ext cx="3322179" cy="3322179"/>
          </a:xfrm>
          <a:prstGeom prst="ellipse">
            <a:avLst/>
          </a:prstGeom>
          <a:blipFill>
            <a:blip r:embed="rId3"/>
            <a:srcRect/>
            <a:stretch>
              <a:fillRect l="-6459" t="-2486" r="-3924" b="-807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01BE8D0-3208-C3CF-972F-864087C1969B}"/>
              </a:ext>
            </a:extLst>
          </p:cNvPr>
          <p:cNvSpPr txBox="1"/>
          <p:nvPr/>
        </p:nvSpPr>
        <p:spPr>
          <a:xfrm>
            <a:off x="1039406" y="4934326"/>
            <a:ext cx="1820310" cy="609398"/>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latin typeface="Times New Roman" panose="02020603050405020304" pitchFamily="18" charset="0"/>
                <a:cs typeface="Times New Roman" panose="02020603050405020304" pitchFamily="18" charset="0"/>
              </a:rPr>
              <a:t>Đèn</a:t>
            </a:r>
            <a:r>
              <a:rPr lang="en-US" sz="2800" b="1" dirty="0">
                <a:solidFill>
                  <a:srgbClr val="C00000"/>
                </a:solidFill>
                <a:latin typeface="Times New Roman" panose="02020603050405020304" pitchFamily="18" charset="0"/>
                <a:cs typeface="Times New Roman" panose="02020603050405020304" pitchFamily="18" charset="0"/>
              </a:rPr>
              <a:t> laser</a:t>
            </a:r>
          </a:p>
        </p:txBody>
      </p:sp>
      <p:sp>
        <p:nvSpPr>
          <p:cNvPr id="11" name="Oval 10">
            <a:extLst>
              <a:ext uri="{FF2B5EF4-FFF2-40B4-BE49-F238E27FC236}">
                <a16:creationId xmlns:a16="http://schemas.microsoft.com/office/drawing/2014/main" id="{C5EAD005-418A-0A76-9F50-85D35CCB3030}"/>
              </a:ext>
            </a:extLst>
          </p:cNvPr>
          <p:cNvSpPr/>
          <p:nvPr/>
        </p:nvSpPr>
        <p:spPr>
          <a:xfrm>
            <a:off x="4326112" y="1361789"/>
            <a:ext cx="3322179" cy="3322179"/>
          </a:xfrm>
          <a:prstGeom prst="ellipse">
            <a:avLst/>
          </a:prstGeom>
          <a:blipFill>
            <a:blip r:embed="rId4"/>
            <a:srcRect/>
            <a:stretch>
              <a:fillRect l="-16667" r="-1666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7A22827F-AF69-E599-E759-7DB0E8D006A5}"/>
              </a:ext>
            </a:extLst>
          </p:cNvPr>
          <p:cNvSpPr txBox="1"/>
          <p:nvPr/>
        </p:nvSpPr>
        <p:spPr>
          <a:xfrm>
            <a:off x="5077046" y="4934326"/>
            <a:ext cx="1820310" cy="609398"/>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latin typeface="Times New Roman" panose="02020603050405020304" pitchFamily="18" charset="0"/>
                <a:cs typeface="Times New Roman" panose="02020603050405020304" pitchFamily="18" charset="0"/>
              </a:rPr>
              <a:t>Đèn</a:t>
            </a:r>
            <a:r>
              <a:rPr lang="en-US" sz="2800" b="1" dirty="0">
                <a:solidFill>
                  <a:srgbClr val="C00000"/>
                </a:solidFill>
                <a:latin typeface="Times New Roman" panose="02020603050405020304" pitchFamily="18" charset="0"/>
                <a:cs typeface="Times New Roman" panose="02020603050405020304" pitchFamily="18" charset="0"/>
              </a:rPr>
              <a:t> LED</a:t>
            </a:r>
          </a:p>
        </p:txBody>
      </p:sp>
      <p:sp>
        <p:nvSpPr>
          <p:cNvPr id="13" name="Oval 12">
            <a:extLst>
              <a:ext uri="{FF2B5EF4-FFF2-40B4-BE49-F238E27FC236}">
                <a16:creationId xmlns:a16="http://schemas.microsoft.com/office/drawing/2014/main" id="{458D79A3-909E-3875-5B29-C165B9F406A7}"/>
              </a:ext>
            </a:extLst>
          </p:cNvPr>
          <p:cNvSpPr/>
          <p:nvPr/>
        </p:nvSpPr>
        <p:spPr>
          <a:xfrm>
            <a:off x="8363752" y="1361789"/>
            <a:ext cx="3322179" cy="3322179"/>
          </a:xfrm>
          <a:prstGeom prst="ellipse">
            <a:avLst/>
          </a:prstGeom>
          <a:blipFill>
            <a:blip r:embed="rId5"/>
            <a:srcRect/>
            <a:stretch>
              <a:fillRect l="-10811" r="-1081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3E903A1-DF0C-7B81-1AC3-8428929DAB9A}"/>
              </a:ext>
            </a:extLst>
          </p:cNvPr>
          <p:cNvSpPr txBox="1"/>
          <p:nvPr/>
        </p:nvSpPr>
        <p:spPr>
          <a:xfrm>
            <a:off x="9114686" y="4934326"/>
            <a:ext cx="1820310" cy="609398"/>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latin typeface="Times New Roman" panose="02020603050405020304" pitchFamily="18" charset="0"/>
                <a:cs typeface="Times New Roman" panose="02020603050405020304" pitchFamily="18" charset="0"/>
              </a:rPr>
              <a:t>Đèn</a:t>
            </a:r>
            <a:r>
              <a:rPr lang="en-US" sz="2800" b="1" dirty="0">
                <a:solidFill>
                  <a:srgbClr val="C00000"/>
                </a:solidFill>
                <a:latin typeface="Times New Roman" panose="02020603050405020304" pitchFamily="18" charset="0"/>
                <a:cs typeface="Times New Roman" panose="02020603050405020304" pitchFamily="18" charset="0"/>
              </a:rPr>
              <a:t> neon</a:t>
            </a:r>
          </a:p>
        </p:txBody>
      </p:sp>
    </p:spTree>
    <p:extLst>
      <p:ext uri="{BB962C8B-B14F-4D97-AF65-F5344CB8AC3E}">
        <p14:creationId xmlns:p14="http://schemas.microsoft.com/office/powerpoint/2010/main" val="257919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randombar(horizont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 grpId="0"/>
      <p:bldP spid="11" grpId="0" animBg="1"/>
      <p:bldP spid="12" grpId="0"/>
      <p:bldP spid="13"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2690671" y="2185837"/>
            <a:ext cx="8678524" cy="3701232"/>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7ADF2B22-4620-521A-F9BE-D87382A934B0}"/>
              </a:ext>
            </a:extLst>
          </p:cNvPr>
          <p:cNvGrpSpPr/>
          <p:nvPr/>
        </p:nvGrpSpPr>
        <p:grpSpPr>
          <a:xfrm>
            <a:off x="246837" y="701372"/>
            <a:ext cx="4460872" cy="500641"/>
            <a:chOff x="489662" y="435125"/>
            <a:chExt cx="5161330" cy="579253"/>
          </a:xfrm>
        </p:grpSpPr>
        <p:sp>
          <p:nvSpPr>
            <p:cNvPr id="18" name="Rectangle: Rounded Corners 17">
              <a:extLst>
                <a:ext uri="{FF2B5EF4-FFF2-40B4-BE49-F238E27FC236}">
                  <a16:creationId xmlns:a16="http://schemas.microsoft.com/office/drawing/2014/main" id="{21245C48-F668-CD07-C1E2-61B18F5BA9A9}"/>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1DE0B294-A12B-D21B-4478-30553FBCF1BB}"/>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II. Hiện tượng tán sắc ánh sáng</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173C5656-37B8-BB74-289B-9F1F80815CDC}"/>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E86B731A-15D0-51E1-B48D-258F4CB9D2A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2" name="Picture 4" descr="Prism ">
                <a:extLst>
                  <a:ext uri="{FF2B5EF4-FFF2-40B4-BE49-F238E27FC236}">
                    <a16:creationId xmlns:a16="http://schemas.microsoft.com/office/drawing/2014/main" id="{A98635A6-8C69-797A-33FB-4FA4981D7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 name="Group 1">
            <a:extLst>
              <a:ext uri="{FF2B5EF4-FFF2-40B4-BE49-F238E27FC236}">
                <a16:creationId xmlns:a16="http://schemas.microsoft.com/office/drawing/2014/main" id="{193FBAE3-8610-CC06-0818-A18EF17BB710}"/>
              </a:ext>
            </a:extLst>
          </p:cNvPr>
          <p:cNvGrpSpPr/>
          <p:nvPr/>
        </p:nvGrpSpPr>
        <p:grpSpPr>
          <a:xfrm flipH="1">
            <a:off x="581134" y="1806377"/>
            <a:ext cx="3753226" cy="4118561"/>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4864918" y="2953771"/>
            <a:ext cx="5973719" cy="2308324"/>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lang="en-US" sz="4000" b="1" dirty="0" err="1">
                <a:solidFill>
                  <a:prstClr val="black"/>
                </a:solidFill>
                <a:latin typeface="Times New Roman" panose="02020603050405020304" pitchFamily="18" charset="0"/>
                <a:cs typeface="Times New Roman" panose="02020603050405020304" pitchFamily="18" charset="0"/>
              </a:rPr>
              <a:t>Hãy</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giải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thích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sự</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tán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sắc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ánh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sáng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mặt</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trời</a:t>
            </a:r>
            <a:r>
              <a:rPr lang="en-US" sz="4000" b="1" dirty="0">
                <a:solidFill>
                  <a:prstClr val="black"/>
                </a:solidFill>
                <a:latin typeface="Times New Roman" panose="02020603050405020304" pitchFamily="18" charset="0"/>
                <a:cs typeface="Times New Roman" panose="02020603050405020304" pitchFamily="18" charset="0"/>
              </a:rPr>
              <a:t> qua </a:t>
            </a:r>
            <a:r>
              <a:rPr lang="en-US" sz="4000" b="1" dirty="0" err="1">
                <a:solidFill>
                  <a:prstClr val="black"/>
                </a:solidFill>
                <a:latin typeface="Times New Roman" panose="02020603050405020304" pitchFamily="18" charset="0"/>
                <a:cs typeface="Times New Roman" panose="02020603050405020304" pitchFamily="18" charset="0"/>
              </a:rPr>
              <a:t>lăng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kính</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047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FD34B-9512-E1A3-34F2-476D197A86D5}"/>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103BBA1E-1AAF-D077-0D9F-3137E4BE7FCD}"/>
              </a:ext>
            </a:extLst>
          </p:cNvPr>
          <p:cNvGrpSpPr/>
          <p:nvPr/>
        </p:nvGrpSpPr>
        <p:grpSpPr>
          <a:xfrm>
            <a:off x="246837" y="123950"/>
            <a:ext cx="4460872" cy="500641"/>
            <a:chOff x="489662" y="435125"/>
            <a:chExt cx="5161330" cy="579253"/>
          </a:xfrm>
        </p:grpSpPr>
        <p:sp>
          <p:nvSpPr>
            <p:cNvPr id="18" name="Rectangle: Rounded Corners 17">
              <a:extLst>
                <a:ext uri="{FF2B5EF4-FFF2-40B4-BE49-F238E27FC236}">
                  <a16:creationId xmlns:a16="http://schemas.microsoft.com/office/drawing/2014/main" id="{C45F6EF5-79C1-2007-F348-79E126DD58D3}"/>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06D0191B-DD56-C589-E2F3-6D4F2AE76458}"/>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Times New Roman" panose="02020603050405020304" pitchFamily="18" charset="0"/>
                  <a:cs typeface="Times New Roman" panose="02020603050405020304" pitchFamily="18"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F9DADB3C-D200-EB32-5E15-ABEA13D91AF2}"/>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8085FB31-98AB-BB5D-51BC-1915BF20CBDA}"/>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pic>
            <p:nvPicPr>
              <p:cNvPr id="22" name="Picture 4" descr="Prism ">
                <a:extLst>
                  <a:ext uri="{FF2B5EF4-FFF2-40B4-BE49-F238E27FC236}">
                    <a16:creationId xmlns:a16="http://schemas.microsoft.com/office/drawing/2014/main" id="{AAE812C5-4A4F-9A00-E284-47F64F6154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6" name="Group 25">
            <a:extLst>
              <a:ext uri="{FF2B5EF4-FFF2-40B4-BE49-F238E27FC236}">
                <a16:creationId xmlns:a16="http://schemas.microsoft.com/office/drawing/2014/main" id="{B23CDFA9-DD44-1A47-51D0-15B0EBD62E28}"/>
              </a:ext>
            </a:extLst>
          </p:cNvPr>
          <p:cNvGrpSpPr/>
          <p:nvPr/>
        </p:nvGrpSpPr>
        <p:grpSpPr>
          <a:xfrm>
            <a:off x="296339" y="762534"/>
            <a:ext cx="11663265" cy="6007523"/>
            <a:chOff x="128438" y="760446"/>
            <a:chExt cx="11663265" cy="6007523"/>
          </a:xfrm>
        </p:grpSpPr>
        <p:pic>
          <p:nvPicPr>
            <p:cNvPr id="10" name="Picture 9">
              <a:extLst>
                <a:ext uri="{FF2B5EF4-FFF2-40B4-BE49-F238E27FC236}">
                  <a16:creationId xmlns:a16="http://schemas.microsoft.com/office/drawing/2014/main" id="{BDC22F2F-DADE-0D95-77EE-79000C561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37" y="760446"/>
              <a:ext cx="11426468" cy="5923007"/>
            </a:xfrm>
            <a:prstGeom prst="rect">
              <a:avLst/>
            </a:prstGeom>
          </p:spPr>
        </p:pic>
        <p:sp>
          <p:nvSpPr>
            <p:cNvPr id="16" name="Rectangle 15">
              <a:extLst>
                <a:ext uri="{FF2B5EF4-FFF2-40B4-BE49-F238E27FC236}">
                  <a16:creationId xmlns:a16="http://schemas.microsoft.com/office/drawing/2014/main" id="{E4452528-9996-42E7-B860-E924FBE6A1EB}"/>
                </a:ext>
              </a:extLst>
            </p:cNvPr>
            <p:cNvSpPr/>
            <p:nvPr/>
          </p:nvSpPr>
          <p:spPr>
            <a:xfrm>
              <a:off x="8709172" y="1613445"/>
              <a:ext cx="2948474" cy="9100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43386A2-29BD-E7E9-8FFD-A6D39310A2C3}"/>
                </a:ext>
              </a:extLst>
            </p:cNvPr>
            <p:cNvSpPr txBox="1"/>
            <p:nvPr/>
          </p:nvSpPr>
          <p:spPr>
            <a:xfrm>
              <a:off x="128438" y="760446"/>
              <a:ext cx="11663265" cy="628955"/>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3200" b="1" dirty="0">
                  <a:latin typeface="Times New Roman" panose="02020603050405020304" pitchFamily="18" charset="0"/>
                  <a:cs typeface="Times New Roman" panose="02020603050405020304" pitchFamily="18" charset="0"/>
                </a:rPr>
                <a:t>SỰ TÁN SẮC CỦA ÁNH SÁNG MẶT TRỜI QUA LĂNG KÍNH</a:t>
              </a:r>
              <a:endParaRPr lang="en-US" sz="28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419F054-1BA7-11DC-B4AC-8535C1525D96}"/>
                </a:ext>
              </a:extLst>
            </p:cNvPr>
            <p:cNvSpPr txBox="1"/>
            <p:nvPr/>
          </p:nvSpPr>
          <p:spPr>
            <a:xfrm>
              <a:off x="3705174" y="6255707"/>
              <a:ext cx="1282886" cy="461665"/>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latin typeface="Times New Roman" panose="02020603050405020304" pitchFamily="18" charset="0"/>
                  <a:cs typeface="Times New Roman" panose="02020603050405020304" pitchFamily="18" charset="0"/>
                </a:rPr>
                <a:t>Khe</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Hẹp</a:t>
              </a:r>
              <a:endParaRPr lang="en-US" sz="18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5CCFF70-E5D9-C0F8-EA83-68E85092497D}"/>
                </a:ext>
              </a:extLst>
            </p:cNvPr>
            <p:cNvSpPr txBox="1"/>
            <p:nvPr/>
          </p:nvSpPr>
          <p:spPr>
            <a:xfrm>
              <a:off x="6546984" y="6297226"/>
              <a:ext cx="1899413" cy="461665"/>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latin typeface="Times New Roman" panose="02020603050405020304" pitchFamily="18" charset="0"/>
                  <a:cs typeface="Times New Roman" panose="02020603050405020304" pitchFamily="18" charset="0"/>
                </a:rPr>
                <a:t>Lăng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Kính</a:t>
              </a:r>
              <a:endParaRPr lang="en-US" sz="18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C6C424B-48BC-03F8-04B3-02AD34BA27F9}"/>
                </a:ext>
              </a:extLst>
            </p:cNvPr>
            <p:cNvSpPr txBox="1"/>
            <p:nvPr/>
          </p:nvSpPr>
          <p:spPr>
            <a:xfrm>
              <a:off x="160778" y="5936972"/>
              <a:ext cx="1815228" cy="830997"/>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latin typeface="Times New Roman" panose="02020603050405020304" pitchFamily="18" charset="0"/>
                  <a:cs typeface="Times New Roman" panose="02020603050405020304" pitchFamily="18" charset="0"/>
                </a:rPr>
                <a:t>Ánh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Mặt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Trời</a:t>
              </a:r>
              <a:endParaRPr lang="en-US"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FACA443-2426-B357-D77C-D1A27AC528EF}"/>
                </a:ext>
              </a:extLst>
            </p:cNvPr>
            <p:cNvSpPr txBox="1"/>
            <p:nvPr/>
          </p:nvSpPr>
          <p:spPr>
            <a:xfrm>
              <a:off x="9440670" y="1912025"/>
              <a:ext cx="2045314" cy="535531"/>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sz="2400" b="1" dirty="0">
                  <a:latin typeface="Times New Roman" panose="02020603050405020304" pitchFamily="18" charset="0"/>
                  <a:cs typeface="Times New Roman" panose="02020603050405020304" pitchFamily="18" charset="0"/>
                </a:rPr>
                <a:t>Quang </a:t>
              </a:r>
              <a:r>
                <a:rPr lang="en-US" sz="2400" b="1" dirty="0" err="1">
                  <a:latin typeface="Times New Roman" panose="02020603050405020304" pitchFamily="18" charset="0"/>
                  <a:cs typeface="Times New Roman" panose="02020603050405020304" pitchFamily="18" charset="0"/>
                </a:rPr>
                <a:t>Phổ</a:t>
              </a:r>
              <a:endParaRPr lang="en-US" sz="24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8687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64CBB-4A06-A825-6D06-CDBF5DA4EA2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DEAE7C24-A9E2-3F2B-D706-D5625144B1CD}"/>
              </a:ext>
            </a:extLst>
          </p:cNvPr>
          <p:cNvPicPr>
            <a:picLocks noChangeAspect="1"/>
          </p:cNvPicPr>
          <p:nvPr/>
        </p:nvPicPr>
        <p:blipFill rotWithShape="1">
          <a:blip r:embed="rId2">
            <a:extLst>
              <a:ext uri="{28A0092B-C50C-407E-A947-70E740481C1C}">
                <a14:useLocalDpi xmlns:a14="http://schemas.microsoft.com/office/drawing/2010/main" val="0"/>
              </a:ext>
            </a:extLst>
          </a:blip>
          <a:srcRect t="18414"/>
          <a:stretch/>
        </p:blipFill>
        <p:spPr>
          <a:xfrm>
            <a:off x="2568533" y="242671"/>
            <a:ext cx="7054933" cy="2974394"/>
          </a:xfrm>
          <a:prstGeom prst="rect">
            <a:avLst/>
          </a:prstGeom>
          <a:ln>
            <a:solidFill>
              <a:srgbClr val="2516EE"/>
            </a:solidFill>
          </a:ln>
        </p:spPr>
      </p:pic>
      <p:grpSp>
        <p:nvGrpSpPr>
          <p:cNvPr id="17" name="Group 16">
            <a:extLst>
              <a:ext uri="{FF2B5EF4-FFF2-40B4-BE49-F238E27FC236}">
                <a16:creationId xmlns:a16="http://schemas.microsoft.com/office/drawing/2014/main" id="{5D3E0138-31B4-0F28-9BEF-D7C022FD5725}"/>
              </a:ext>
            </a:extLst>
          </p:cNvPr>
          <p:cNvGrpSpPr/>
          <p:nvPr/>
        </p:nvGrpSpPr>
        <p:grpSpPr>
          <a:xfrm>
            <a:off x="246837" y="123950"/>
            <a:ext cx="4460872" cy="500641"/>
            <a:chOff x="489662" y="435125"/>
            <a:chExt cx="5161330" cy="579253"/>
          </a:xfrm>
        </p:grpSpPr>
        <p:sp>
          <p:nvSpPr>
            <p:cNvPr id="18" name="Rectangle: Rounded Corners 17">
              <a:extLst>
                <a:ext uri="{FF2B5EF4-FFF2-40B4-BE49-F238E27FC236}">
                  <a16:creationId xmlns:a16="http://schemas.microsoft.com/office/drawing/2014/main" id="{6B09817B-8660-4933-B056-C863837A62D0}"/>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7059A6CE-8787-B529-24CC-EDCF98002F67}"/>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Times New Roman" panose="02020603050405020304" pitchFamily="18" charset="0"/>
                  <a:cs typeface="Times New Roman" panose="02020603050405020304" pitchFamily="18"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E28C4218-BA47-3FB6-4F99-ECF85B461DBD}"/>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C1F1D0CF-18AA-FF08-5843-A7B837F6E8F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pic>
            <p:nvPicPr>
              <p:cNvPr id="22" name="Picture 4" descr="Prism ">
                <a:extLst>
                  <a:ext uri="{FF2B5EF4-FFF2-40B4-BE49-F238E27FC236}">
                    <a16:creationId xmlns:a16="http://schemas.microsoft.com/office/drawing/2014/main" id="{170F249E-5025-AC00-E12D-E4C96A444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a:extLst>
              <a:ext uri="{FF2B5EF4-FFF2-40B4-BE49-F238E27FC236}">
                <a16:creationId xmlns:a16="http://schemas.microsoft.com/office/drawing/2014/main" id="{2C287297-E5D6-EF44-615E-8FFD22F771B5}"/>
              </a:ext>
            </a:extLst>
          </p:cNvPr>
          <p:cNvSpPr txBox="1"/>
          <p:nvPr/>
        </p:nvSpPr>
        <p:spPr>
          <a:xfrm>
            <a:off x="868217" y="3977196"/>
            <a:ext cx="10739065" cy="498598"/>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latin typeface="Times New Roman" panose="02020603050405020304" pitchFamily="18" charset="0"/>
                <a:cs typeface="Times New Roman" panose="02020603050405020304" pitchFamily="18" charset="0"/>
              </a:rPr>
              <a:t>Chiết suất của môi trường đối với các ánh sáng đơn sắc khác nhau là khác nhau</a:t>
            </a:r>
            <a:endParaRPr lang="en-US" dirty="0">
              <a:latin typeface="Times New Roman" panose="02020603050405020304" pitchFamily="18" charset="0"/>
              <a:cs typeface="Times New Roman" panose="02020603050405020304" pitchFamily="18" charset="0"/>
            </a:endParaRPr>
          </a:p>
        </p:txBody>
      </p:sp>
      <p:pic>
        <p:nvPicPr>
          <p:cNvPr id="25" name="Picture 2" descr="Prism">
            <a:extLst>
              <a:ext uri="{FF2B5EF4-FFF2-40B4-BE49-F238E27FC236}">
                <a16:creationId xmlns:a16="http://schemas.microsoft.com/office/drawing/2014/main" id="{004E1597-1316-0F6D-6C3B-958BF00B2F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24" y="3977196"/>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3" name="TextBox 3072">
            <a:extLst>
              <a:ext uri="{FF2B5EF4-FFF2-40B4-BE49-F238E27FC236}">
                <a16:creationId xmlns:a16="http://schemas.microsoft.com/office/drawing/2014/main" id="{84A2D78F-5AC5-A2CF-BB6E-56CC9FB2702B}"/>
              </a:ext>
            </a:extLst>
          </p:cNvPr>
          <p:cNvSpPr txBox="1"/>
          <p:nvPr/>
        </p:nvSpPr>
        <p:spPr>
          <a:xfrm>
            <a:off x="868217" y="4508960"/>
            <a:ext cx="10627097" cy="498598"/>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latin typeface="Times New Roman" panose="02020603050405020304" pitchFamily="18" charset="0"/>
                <a:cs typeface="Times New Roman" panose="02020603050405020304" pitchFamily="18" charset="0"/>
              </a:rPr>
              <a:t>Chiết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suất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thủy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kính</a:t>
            </a:r>
            <a:r>
              <a:rPr lang="en-US" sz="2200" dirty="0">
                <a:latin typeface="Times New Roman" panose="02020603050405020304" pitchFamily="18" charset="0"/>
                <a:cs typeface="Times New Roman" panose="02020603050405020304" pitchFamily="18" charset="0"/>
              </a:rPr>
              <a:t>:</a:t>
            </a:r>
            <a:endParaRPr lang="en-US" sz="2200" b="1" dirty="0">
              <a:solidFill>
                <a:srgbClr val="C00000"/>
              </a:solidFill>
              <a:latin typeface="Times New Roman" panose="02020603050405020304" pitchFamily="18" charset="0"/>
              <a:cs typeface="Times New Roman" panose="02020603050405020304" pitchFamily="18" charset="0"/>
            </a:endParaRPr>
          </a:p>
        </p:txBody>
      </p:sp>
      <p:pic>
        <p:nvPicPr>
          <p:cNvPr id="3075" name="Picture 2" descr="Prism">
            <a:extLst>
              <a:ext uri="{FF2B5EF4-FFF2-40B4-BE49-F238E27FC236}">
                <a16:creationId xmlns:a16="http://schemas.microsoft.com/office/drawing/2014/main" id="{E0C66E1A-1EF0-20C0-4CF9-F06C43EE11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284" y="4513091"/>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1653DC3-FAB7-C7B2-833B-43E697496268}"/>
              </a:ext>
            </a:extLst>
          </p:cNvPr>
          <p:cNvSpPr txBox="1"/>
          <p:nvPr/>
        </p:nvSpPr>
        <p:spPr>
          <a:xfrm>
            <a:off x="2981366" y="4959883"/>
            <a:ext cx="6400798" cy="53553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latin typeface="Times New Roman" panose="02020603050405020304" pitchFamily="18" charset="0"/>
                <a:cs typeface="Times New Roman" panose="02020603050405020304" pitchFamily="18" charset="0"/>
              </a:rPr>
              <a:t>n</a:t>
            </a:r>
            <a:r>
              <a:rPr lang="en-US" sz="2400" b="1" baseline="-25000" dirty="0" err="1">
                <a:latin typeface="Times New Roman" panose="02020603050405020304" pitchFamily="18" charset="0"/>
                <a:cs typeface="Times New Roman" panose="02020603050405020304" pitchFamily="18" charset="0"/>
              </a:rPr>
              <a:t>đỏ</a:t>
            </a:r>
            <a:r>
              <a:rPr lang="en-US" sz="2400" b="1" dirty="0">
                <a:latin typeface="Times New Roman" panose="02020603050405020304" pitchFamily="18" charset="0"/>
                <a:cs typeface="Times New Roman" panose="02020603050405020304" pitchFamily="18" charset="0"/>
              </a:rPr>
              <a:t> &lt; </a:t>
            </a:r>
            <a:r>
              <a:rPr lang="en-US" sz="2400" b="1" dirty="0" err="1">
                <a:latin typeface="Times New Roman" panose="02020603050405020304" pitchFamily="18" charset="0"/>
                <a:cs typeface="Times New Roman" panose="02020603050405020304" pitchFamily="18" charset="0"/>
              </a:rPr>
              <a:t>n</a:t>
            </a:r>
            <a:r>
              <a:rPr lang="en-US" sz="2400" b="1" baseline="-25000" dirty="0" err="1">
                <a:latin typeface="Times New Roman" panose="02020603050405020304" pitchFamily="18" charset="0"/>
                <a:cs typeface="Times New Roman" panose="02020603050405020304" pitchFamily="18" charset="0"/>
              </a:rPr>
              <a:t>cam</a:t>
            </a:r>
            <a:r>
              <a:rPr lang="en-US" sz="2400" b="1" dirty="0">
                <a:latin typeface="Times New Roman" panose="02020603050405020304" pitchFamily="18" charset="0"/>
                <a:cs typeface="Times New Roman" panose="02020603050405020304" pitchFamily="18" charset="0"/>
              </a:rPr>
              <a:t> &lt; </a:t>
            </a:r>
            <a:r>
              <a:rPr lang="en-US" sz="2400" b="1" dirty="0" err="1">
                <a:latin typeface="Times New Roman" panose="02020603050405020304" pitchFamily="18" charset="0"/>
                <a:cs typeface="Times New Roman" panose="02020603050405020304" pitchFamily="18" charset="0"/>
              </a:rPr>
              <a:t>n</a:t>
            </a:r>
            <a:r>
              <a:rPr lang="en-US" sz="2400" b="1" baseline="-25000" dirty="0" err="1">
                <a:latin typeface="Times New Roman" panose="02020603050405020304" pitchFamily="18" charset="0"/>
                <a:cs typeface="Times New Roman" panose="02020603050405020304" pitchFamily="18" charset="0"/>
              </a:rPr>
              <a:t>vàng</a:t>
            </a:r>
            <a:r>
              <a:rPr lang="en-US" sz="2400" b="1" dirty="0">
                <a:latin typeface="Times New Roman" panose="02020603050405020304" pitchFamily="18" charset="0"/>
                <a:cs typeface="Times New Roman" panose="02020603050405020304" pitchFamily="18" charset="0"/>
              </a:rPr>
              <a:t> &lt; </a:t>
            </a:r>
            <a:r>
              <a:rPr lang="en-US" sz="2400" b="1" dirty="0" err="1">
                <a:latin typeface="Times New Roman" panose="02020603050405020304" pitchFamily="18" charset="0"/>
                <a:cs typeface="Times New Roman" panose="02020603050405020304" pitchFamily="18" charset="0"/>
              </a:rPr>
              <a:t>n</a:t>
            </a:r>
            <a:r>
              <a:rPr lang="en-US" sz="2400" b="1" baseline="-25000" dirty="0" err="1">
                <a:latin typeface="Times New Roman" panose="02020603050405020304" pitchFamily="18" charset="0"/>
                <a:cs typeface="Times New Roman" panose="02020603050405020304" pitchFamily="18" charset="0"/>
              </a:rPr>
              <a:t>lục</a:t>
            </a:r>
            <a:r>
              <a:rPr lang="en-US" sz="2400" b="1" dirty="0">
                <a:latin typeface="Times New Roman" panose="02020603050405020304" pitchFamily="18" charset="0"/>
                <a:cs typeface="Times New Roman" panose="02020603050405020304" pitchFamily="18" charset="0"/>
              </a:rPr>
              <a:t> &lt; </a:t>
            </a:r>
            <a:r>
              <a:rPr lang="en-US" sz="2400" b="1" dirty="0" err="1">
                <a:latin typeface="Times New Roman" panose="02020603050405020304" pitchFamily="18" charset="0"/>
                <a:cs typeface="Times New Roman" panose="02020603050405020304" pitchFamily="18" charset="0"/>
              </a:rPr>
              <a:t>n</a:t>
            </a:r>
            <a:r>
              <a:rPr lang="en-US" sz="2400" b="1" baseline="-25000" dirty="0" err="1">
                <a:latin typeface="Times New Roman" panose="02020603050405020304" pitchFamily="18" charset="0"/>
                <a:cs typeface="Times New Roman" panose="02020603050405020304" pitchFamily="18" charset="0"/>
              </a:rPr>
              <a:t>lam</a:t>
            </a:r>
            <a:r>
              <a:rPr lang="en-US" sz="2400" b="1" dirty="0">
                <a:latin typeface="Times New Roman" panose="02020603050405020304" pitchFamily="18" charset="0"/>
                <a:cs typeface="Times New Roman" panose="02020603050405020304" pitchFamily="18" charset="0"/>
              </a:rPr>
              <a:t> &lt; </a:t>
            </a:r>
            <a:r>
              <a:rPr lang="en-US" sz="2400" b="1" dirty="0" err="1">
                <a:latin typeface="Times New Roman" panose="02020603050405020304" pitchFamily="18" charset="0"/>
                <a:cs typeface="Times New Roman" panose="02020603050405020304" pitchFamily="18" charset="0"/>
              </a:rPr>
              <a:t>n</a:t>
            </a:r>
            <a:r>
              <a:rPr lang="en-US" sz="2400" b="1" baseline="-25000" dirty="0" err="1">
                <a:latin typeface="Times New Roman" panose="02020603050405020304" pitchFamily="18" charset="0"/>
                <a:cs typeface="Times New Roman" panose="02020603050405020304" pitchFamily="18" charset="0"/>
              </a:rPr>
              <a:t>chàm</a:t>
            </a:r>
            <a:r>
              <a:rPr lang="en-US" sz="2400" b="1" dirty="0">
                <a:latin typeface="Times New Roman" panose="02020603050405020304" pitchFamily="18" charset="0"/>
                <a:cs typeface="Times New Roman" panose="02020603050405020304" pitchFamily="18" charset="0"/>
              </a:rPr>
              <a:t> &lt; </a:t>
            </a:r>
            <a:r>
              <a:rPr lang="en-US" sz="2400" b="1" dirty="0" err="1">
                <a:latin typeface="Times New Roman" panose="02020603050405020304" pitchFamily="18" charset="0"/>
                <a:cs typeface="Times New Roman" panose="02020603050405020304" pitchFamily="18" charset="0"/>
              </a:rPr>
              <a:t>n</a:t>
            </a:r>
            <a:r>
              <a:rPr lang="en-US" sz="2400" b="1" baseline="-25000" dirty="0" err="1">
                <a:latin typeface="Times New Roman" panose="02020603050405020304" pitchFamily="18" charset="0"/>
                <a:cs typeface="Times New Roman" panose="02020603050405020304" pitchFamily="18" charset="0"/>
              </a:rPr>
              <a:t>tím</a:t>
            </a:r>
            <a:endParaRPr lang="en-US" sz="2400" b="1" dirty="0">
              <a:solidFill>
                <a:srgbClr val="C00000"/>
              </a:solidFill>
              <a:latin typeface="Times New Roman" panose="02020603050405020304" pitchFamily="18" charset="0"/>
              <a:cs typeface="Times New Roman" panose="02020603050405020304" pitchFamily="18" charset="0"/>
            </a:endParaRPr>
          </a:p>
        </p:txBody>
      </p:sp>
      <p:pic>
        <p:nvPicPr>
          <p:cNvPr id="4" name="Graphic 3" descr="Line arrow Slight curve">
            <a:extLst>
              <a:ext uri="{FF2B5EF4-FFF2-40B4-BE49-F238E27FC236}">
                <a16:creationId xmlns:a16="http://schemas.microsoft.com/office/drawing/2014/main" id="{F0655949-BDCD-6C38-53D9-65B90C0B933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358308" y="5531347"/>
            <a:ext cx="676022" cy="676022"/>
          </a:xfrm>
          <a:prstGeom prst="rect">
            <a:avLst/>
          </a:prstGeom>
        </p:spPr>
      </p:pic>
      <p:pic>
        <p:nvPicPr>
          <p:cNvPr id="5" name="Picture 2" descr="Prism">
            <a:extLst>
              <a:ext uri="{FF2B5EF4-FFF2-40B4-BE49-F238E27FC236}">
                <a16:creationId xmlns:a16="http://schemas.microsoft.com/office/drawing/2014/main" id="{4743406B-35C1-25BC-1706-D213DEB963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284" y="5525134"/>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358C38A-B2A9-8B39-F7EB-5CCCA9D897AB}"/>
              </a:ext>
            </a:extLst>
          </p:cNvPr>
          <p:cNvSpPr txBox="1"/>
          <p:nvPr/>
        </p:nvSpPr>
        <p:spPr>
          <a:xfrm>
            <a:off x="868216" y="5543690"/>
            <a:ext cx="2350845" cy="498598"/>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latin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luật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khúc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xạ</a:t>
            </a:r>
            <a:endParaRPr lang="en-US" sz="2200" b="1" dirty="0">
              <a:solidFill>
                <a:srgbClr val="C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C88B575-C90B-7A81-81E8-71FA03143612}"/>
              </a:ext>
            </a:extLst>
          </p:cNvPr>
          <p:cNvSpPr txBox="1"/>
          <p:nvPr/>
        </p:nvSpPr>
        <p:spPr>
          <a:xfrm>
            <a:off x="4211687" y="5543690"/>
            <a:ext cx="7395595" cy="498598"/>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latin typeface="Times New Roman" panose="02020603050405020304" pitchFamily="18" charset="0"/>
                <a:cs typeface="Times New Roman" panose="02020603050405020304" pitchFamily="18" charset="0"/>
              </a:rPr>
              <a:t>tia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đỏ</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lệch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lệch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nhất</a:t>
            </a:r>
            <a:endParaRPr lang="en-US" sz="2200" b="1" dirty="0">
              <a:solidFill>
                <a:srgbClr val="C00000"/>
              </a:solidFill>
              <a:latin typeface="Times New Roman" panose="02020603050405020304" pitchFamily="18" charset="0"/>
              <a:cs typeface="Times New Roman" panose="02020603050405020304" pitchFamily="18" charset="0"/>
            </a:endParaRPr>
          </a:p>
        </p:txBody>
      </p:sp>
      <p:pic>
        <p:nvPicPr>
          <p:cNvPr id="8" name="Graphic 7" descr="Line arrow Slight curve">
            <a:extLst>
              <a:ext uri="{FF2B5EF4-FFF2-40B4-BE49-F238E27FC236}">
                <a16:creationId xmlns:a16="http://schemas.microsoft.com/office/drawing/2014/main" id="{EA1E872F-41AA-31A8-B77D-27D642236CA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286609" y="6134010"/>
            <a:ext cx="676022" cy="676022"/>
          </a:xfrm>
          <a:prstGeom prst="rect">
            <a:avLst/>
          </a:prstGeom>
        </p:spPr>
      </p:pic>
      <p:sp>
        <p:nvSpPr>
          <p:cNvPr id="11" name="TextBox 10">
            <a:extLst>
              <a:ext uri="{FF2B5EF4-FFF2-40B4-BE49-F238E27FC236}">
                <a16:creationId xmlns:a16="http://schemas.microsoft.com/office/drawing/2014/main" id="{28A84710-9708-5D41-E92F-D2D66FBFE2AF}"/>
              </a:ext>
            </a:extLst>
          </p:cNvPr>
          <p:cNvSpPr txBox="1"/>
          <p:nvPr/>
        </p:nvSpPr>
        <p:spPr>
          <a:xfrm>
            <a:off x="883131" y="3444346"/>
            <a:ext cx="7613170" cy="498598"/>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latin typeface="Times New Roman" panose="02020603050405020304" pitchFamily="18" charset="0"/>
                <a:cs typeface="Times New Roman" panose="02020603050405020304" pitchFamily="18" charset="0"/>
              </a:rPr>
              <a:t>Ánh sáng mặt trời là hỗn hợp của nhi</a:t>
            </a:r>
            <a:r>
              <a:rPr lang="en-US" dirty="0">
                <a:latin typeface="Times New Roman" panose="02020603050405020304" pitchFamily="18" charset="0"/>
                <a:cs typeface="Times New Roman" panose="02020603050405020304" pitchFamily="18" charset="0"/>
              </a:rPr>
              <a:t>ề</a:t>
            </a:r>
            <a:r>
              <a:rPr lang="vi-VN" dirty="0">
                <a:latin typeface="Times New Roman" panose="02020603050405020304" pitchFamily="18" charset="0"/>
                <a:cs typeface="Times New Roman" panose="02020603050405020304" pitchFamily="18" charset="0"/>
              </a:rPr>
              <a:t>u ánh sáng màu</a:t>
            </a:r>
            <a:endParaRPr lang="en-US" dirty="0">
              <a:latin typeface="Times New Roman" panose="02020603050405020304" pitchFamily="18" charset="0"/>
              <a:cs typeface="Times New Roman" panose="02020603050405020304" pitchFamily="18" charset="0"/>
            </a:endParaRPr>
          </a:p>
        </p:txBody>
      </p:sp>
      <p:pic>
        <p:nvPicPr>
          <p:cNvPr id="12" name="Picture 2" descr="Prism">
            <a:extLst>
              <a:ext uri="{FF2B5EF4-FFF2-40B4-BE49-F238E27FC236}">
                <a16:creationId xmlns:a16="http://schemas.microsoft.com/office/drawing/2014/main" id="{AD95E66C-BFB2-A902-4171-7117A5532E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37" y="3444346"/>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92A1C77-1554-2C18-23DE-AF17403C12EB}"/>
              </a:ext>
            </a:extLst>
          </p:cNvPr>
          <p:cNvSpPr txBox="1"/>
          <p:nvPr/>
        </p:nvSpPr>
        <p:spPr>
          <a:xfrm>
            <a:off x="1192154" y="6201371"/>
            <a:ext cx="10739065" cy="498598"/>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en-US" b="1" dirty="0">
                <a:solidFill>
                  <a:srgbClr val="C00000"/>
                </a:solidFill>
                <a:latin typeface="Times New Roman" panose="02020603050405020304" pitchFamily="18" charset="0"/>
                <a:cs typeface="Times New Roman" panose="02020603050405020304" pitchFamily="18" charset="0"/>
              </a:rPr>
              <a:t>Qua </a:t>
            </a:r>
            <a:r>
              <a:rPr lang="vi-VN" b="1" dirty="0">
                <a:solidFill>
                  <a:srgbClr val="C00000"/>
                </a:solidFill>
                <a:latin typeface="Times New Roman" panose="02020603050405020304" pitchFamily="18" charset="0"/>
                <a:cs typeface="Times New Roman" panose="02020603050405020304" pitchFamily="18" charset="0"/>
              </a:rPr>
              <a:t>lăng kính, quang phổ của ánh sáng mặt trời là dải màu từ đỏ đến tím</a:t>
            </a:r>
            <a:endParaRPr lang="en-US"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685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75"/>
                                        </p:tgtEl>
                                        <p:attrNameLst>
                                          <p:attrName>style.visibility</p:attrName>
                                        </p:attrNameLst>
                                      </p:cBhvr>
                                      <p:to>
                                        <p:strVal val="visible"/>
                                      </p:to>
                                    </p:set>
                                    <p:anim calcmode="lin" valueType="num">
                                      <p:cBhvr>
                                        <p:cTn id="29" dur="500" fill="hold"/>
                                        <p:tgtEl>
                                          <p:spTgt spid="3075"/>
                                        </p:tgtEl>
                                        <p:attrNameLst>
                                          <p:attrName>ppt_w</p:attrName>
                                        </p:attrNameLst>
                                      </p:cBhvr>
                                      <p:tavLst>
                                        <p:tav tm="0">
                                          <p:val>
                                            <p:fltVal val="0"/>
                                          </p:val>
                                        </p:tav>
                                        <p:tav tm="100000">
                                          <p:val>
                                            <p:strVal val="#ppt_w"/>
                                          </p:val>
                                        </p:tav>
                                      </p:tavLst>
                                    </p:anim>
                                    <p:anim calcmode="lin" valueType="num">
                                      <p:cBhvr>
                                        <p:cTn id="30" dur="500" fill="hold"/>
                                        <p:tgtEl>
                                          <p:spTgt spid="3075"/>
                                        </p:tgtEl>
                                        <p:attrNameLst>
                                          <p:attrName>ppt_h</p:attrName>
                                        </p:attrNameLst>
                                      </p:cBhvr>
                                      <p:tavLst>
                                        <p:tav tm="0">
                                          <p:val>
                                            <p:fltVal val="0"/>
                                          </p:val>
                                        </p:tav>
                                        <p:tav tm="100000">
                                          <p:val>
                                            <p:strVal val="#ppt_h"/>
                                          </p:val>
                                        </p:tav>
                                      </p:tavLst>
                                    </p:anim>
                                    <p:animEffect transition="in" filter="fade">
                                      <p:cBhvr>
                                        <p:cTn id="31" dur="500"/>
                                        <p:tgtEl>
                                          <p:spTgt spid="3075"/>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3073"/>
                                        </p:tgtEl>
                                        <p:attrNameLst>
                                          <p:attrName>style.visibility</p:attrName>
                                        </p:attrNameLst>
                                      </p:cBhvr>
                                      <p:to>
                                        <p:strVal val="visible"/>
                                      </p:to>
                                    </p:set>
                                    <p:animEffect transition="in" filter="randombar(horizontal)">
                                      <p:cBhvr>
                                        <p:cTn id="35" dur="500"/>
                                        <p:tgtEl>
                                          <p:spTgt spid="3073"/>
                                        </p:tgtEl>
                                      </p:cBhvr>
                                    </p:animEffect>
                                  </p:childTnLst>
                                </p:cTn>
                              </p:par>
                            </p:childTnLst>
                          </p:cTn>
                        </p:par>
                        <p:par>
                          <p:cTn id="36" fill="hold">
                            <p:stCondLst>
                              <p:cond delay="1000"/>
                            </p:stCondLst>
                            <p:childTnLst>
                              <p:par>
                                <p:cTn id="37" presetID="14" presetClass="entr" presetSubtype="10"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randombar(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horizontal)">
                                      <p:cBhvr>
                                        <p:cTn id="50" dur="500"/>
                                        <p:tgtEl>
                                          <p:spTgt spid="6"/>
                                        </p:tgtEl>
                                      </p:cBhvr>
                                    </p:animEffect>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par>
                          <p:cTn id="55" fill="hold">
                            <p:stCondLst>
                              <p:cond delay="1500"/>
                            </p:stCondLst>
                            <p:childTnLst>
                              <p:par>
                                <p:cTn id="56" presetID="14" presetClass="entr" presetSubtype="1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randombar(horizontal)">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left)">
                                      <p:cBhvr>
                                        <p:cTn id="63" dur="500"/>
                                        <p:tgtEl>
                                          <p:spTgt spid="8"/>
                                        </p:tgtEl>
                                      </p:cBhvr>
                                    </p:animEffect>
                                  </p:childTnLst>
                                </p:cTn>
                              </p:par>
                            </p:childTnLst>
                          </p:cTn>
                        </p:par>
                        <p:par>
                          <p:cTn id="64" fill="hold">
                            <p:stCondLst>
                              <p:cond delay="500"/>
                            </p:stCondLst>
                            <p:childTnLst>
                              <p:par>
                                <p:cTn id="65" presetID="14" presetClass="entr" presetSubtype="1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randombar(horizont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3" grpId="0"/>
      <p:bldP spid="3" grpId="0"/>
      <p:bldP spid="6" grpId="0"/>
      <p:bldP spid="7" grpId="0"/>
      <p:bldP spid="11"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Times New Roman" panose="02020603050405020304" pitchFamily="18" charset="0"/>
              <a:cs typeface="Times New Roman" panose="02020603050405020304" pitchFamily="18" charset="0"/>
            </a:endParaRPr>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Google Shape;1924;p44">
            <a:extLst>
              <a:ext uri="{FF2B5EF4-FFF2-40B4-BE49-F238E27FC236}">
                <a16:creationId xmlns:a16="http://schemas.microsoft.com/office/drawing/2014/main" id="{D8DDC781-7F51-F0AA-EDC4-A1DFEAA426CE}"/>
              </a:ext>
            </a:extLst>
          </p:cNvPr>
          <p:cNvSpPr txBox="1">
            <a:spLocks/>
          </p:cNvSpPr>
          <p:nvPr/>
        </p:nvSpPr>
        <p:spPr>
          <a:xfrm>
            <a:off x="1057410" y="5530771"/>
            <a:ext cx="9848835"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800" dirty="0" err="1">
                <a:solidFill>
                  <a:srgbClr val="002060"/>
                </a:solidFill>
                <a:latin typeface="Times New Roman" panose="02020603050405020304" pitchFamily="18" charset="0"/>
                <a:cs typeface="Times New Roman" panose="02020603050405020304" pitchFamily="18" charset="0"/>
              </a:rPr>
              <a:t>Ánh</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sáng</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mặt</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trời</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là</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ánh</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sáng</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trắng</a:t>
            </a:r>
            <a:endParaRPr lang="en-US" sz="4800" dirty="0">
              <a:solidFill>
                <a:srgbClr val="002060"/>
              </a:solidFill>
              <a:latin typeface="Times New Roman" panose="02020603050405020304" pitchFamily="18" charset="0"/>
              <a:cs typeface="Times New Roman" panose="02020603050405020304" pitchFamily="18" charset="0"/>
            </a:endParaRPr>
          </a:p>
        </p:txBody>
      </p:sp>
      <p:pic>
        <p:nvPicPr>
          <p:cNvPr id="30" name="Picture 29">
            <a:extLst>
              <a:ext uri="{FF2B5EF4-FFF2-40B4-BE49-F238E27FC236}">
                <a16:creationId xmlns:a16="http://schemas.microsoft.com/office/drawing/2014/main" id="{0F6703A6-663D-FA4F-D7A3-C80E162CC9C4}"/>
              </a:ext>
            </a:extLst>
          </p:cNvPr>
          <p:cNvPicPr>
            <a:picLocks noChangeAspect="1"/>
          </p:cNvPicPr>
          <p:nvPr/>
        </p:nvPicPr>
        <p:blipFill rotWithShape="1">
          <a:blip r:embed="rId2">
            <a:extLst>
              <a:ext uri="{28A0092B-C50C-407E-A947-70E740481C1C}">
                <a14:useLocalDpi xmlns:a14="http://schemas.microsoft.com/office/drawing/2010/main" val="0"/>
              </a:ext>
            </a:extLst>
          </a:blip>
          <a:srcRect t="18414"/>
          <a:stretch/>
        </p:blipFill>
        <p:spPr>
          <a:xfrm>
            <a:off x="482795" y="801818"/>
            <a:ext cx="11226410" cy="4733109"/>
          </a:xfrm>
          <a:prstGeom prst="rect">
            <a:avLst/>
          </a:prstGeom>
          <a:ln>
            <a:noFill/>
          </a:ln>
        </p:spPr>
      </p:pic>
      <p:grpSp>
        <p:nvGrpSpPr>
          <p:cNvPr id="2" name="Group 1">
            <a:extLst>
              <a:ext uri="{FF2B5EF4-FFF2-40B4-BE49-F238E27FC236}">
                <a16:creationId xmlns:a16="http://schemas.microsoft.com/office/drawing/2014/main" id="{FB0386F6-3E0F-1742-E50D-C7FB15376F21}"/>
              </a:ext>
            </a:extLst>
          </p:cNvPr>
          <p:cNvGrpSpPr/>
          <p:nvPr/>
        </p:nvGrpSpPr>
        <p:grpSpPr>
          <a:xfrm>
            <a:off x="240027" y="288485"/>
            <a:ext cx="4460872" cy="500641"/>
            <a:chOff x="489662" y="435125"/>
            <a:chExt cx="5161330" cy="579253"/>
          </a:xfrm>
        </p:grpSpPr>
        <p:sp>
          <p:nvSpPr>
            <p:cNvPr id="3" name="Rectangle: Rounded Corners 2">
              <a:extLst>
                <a:ext uri="{FF2B5EF4-FFF2-40B4-BE49-F238E27FC236}">
                  <a16:creationId xmlns:a16="http://schemas.microsoft.com/office/drawing/2014/main" id="{ECAF1315-84FF-B3E4-AFDB-FF71336E095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258C193-68D2-FE9C-919B-FBD7BB2EF233}"/>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Times New Roman" panose="02020603050405020304" pitchFamily="18" charset="0"/>
                  <a:cs typeface="Times New Roman" panose="02020603050405020304" pitchFamily="18"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799161E-6B8C-CF60-CDC1-83BCFDDEE01B}"/>
                </a:ext>
              </a:extLst>
            </p:cNvPr>
            <p:cNvGrpSpPr/>
            <p:nvPr/>
          </p:nvGrpSpPr>
          <p:grpSpPr>
            <a:xfrm>
              <a:off x="489662" y="435125"/>
              <a:ext cx="579253" cy="579253"/>
              <a:chOff x="1321149" y="2630212"/>
              <a:chExt cx="1675995" cy="1675995"/>
            </a:xfrm>
          </p:grpSpPr>
          <p:sp>
            <p:nvSpPr>
              <p:cNvPr id="7" name="Oval 6">
                <a:extLst>
                  <a:ext uri="{FF2B5EF4-FFF2-40B4-BE49-F238E27FC236}">
                    <a16:creationId xmlns:a16="http://schemas.microsoft.com/office/drawing/2014/main" id="{F1A91AC4-0C58-B808-3C73-424915C45B49}"/>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pic>
            <p:nvPicPr>
              <p:cNvPr id="8" name="Picture 4" descr="Prism ">
                <a:extLst>
                  <a:ext uri="{FF2B5EF4-FFF2-40B4-BE49-F238E27FC236}">
                    <a16:creationId xmlns:a16="http://schemas.microsoft.com/office/drawing/2014/main" id="{E75CAFC2-0E0A-E4E4-0EBF-B17E0B52D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89178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15C73-55A2-000D-67A0-C8C71D9EDC67}"/>
            </a:ext>
          </a:extLst>
        </p:cNvPr>
        <p:cNvGrpSpPr/>
        <p:nvPr/>
      </p:nvGrpSpPr>
      <p:grpSpPr>
        <a:xfrm>
          <a:off x="0" y="0"/>
          <a:ext cx="0" cy="0"/>
          <a:chOff x="0" y="0"/>
          <a:chExt cx="0" cy="0"/>
        </a:xfrm>
      </p:grpSpPr>
      <p:pic>
        <p:nvPicPr>
          <p:cNvPr id="23" name="Picture 2" descr="Optics physics. The white light shines through the prism. Produce rainbow colors in 3D illustrator.">
            <a:extLst>
              <a:ext uri="{FF2B5EF4-FFF2-40B4-BE49-F238E27FC236}">
                <a16:creationId xmlns:a16="http://schemas.microsoft.com/office/drawing/2014/main" id="{29135639-1AB7-E882-6C88-7DFF66F9EA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19" b="12305"/>
          <a:stretch/>
        </p:blipFill>
        <p:spPr bwMode="auto">
          <a:xfrm>
            <a:off x="64846" y="1136800"/>
            <a:ext cx="5693266" cy="265099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B8F46553-9E21-D0F9-E79C-F02DC06F268F}"/>
              </a:ext>
            </a:extLst>
          </p:cNvPr>
          <p:cNvPicPr>
            <a:picLocks noChangeAspect="1"/>
          </p:cNvPicPr>
          <p:nvPr/>
        </p:nvPicPr>
        <p:blipFill rotWithShape="1">
          <a:blip r:embed="rId3">
            <a:extLst>
              <a:ext uri="{28A0092B-C50C-407E-A947-70E740481C1C}">
                <a14:useLocalDpi xmlns:a14="http://schemas.microsoft.com/office/drawing/2010/main" val="0"/>
              </a:ext>
            </a:extLst>
          </a:blip>
          <a:srcRect t="18414"/>
          <a:stretch/>
        </p:blipFill>
        <p:spPr>
          <a:xfrm>
            <a:off x="5822501" y="1136800"/>
            <a:ext cx="6287875" cy="2650999"/>
          </a:xfrm>
          <a:prstGeom prst="rect">
            <a:avLst/>
          </a:prstGeom>
          <a:ln>
            <a:solidFill>
              <a:srgbClr val="2516EE"/>
            </a:solidFill>
          </a:ln>
        </p:spPr>
      </p:pic>
      <p:grpSp>
        <p:nvGrpSpPr>
          <p:cNvPr id="17" name="Group 16">
            <a:extLst>
              <a:ext uri="{FF2B5EF4-FFF2-40B4-BE49-F238E27FC236}">
                <a16:creationId xmlns:a16="http://schemas.microsoft.com/office/drawing/2014/main" id="{3E3FE327-29FD-E7FC-D7A0-D72C9B439C9D}"/>
              </a:ext>
            </a:extLst>
          </p:cNvPr>
          <p:cNvGrpSpPr/>
          <p:nvPr/>
        </p:nvGrpSpPr>
        <p:grpSpPr>
          <a:xfrm>
            <a:off x="246837" y="357482"/>
            <a:ext cx="4460872" cy="500641"/>
            <a:chOff x="489662" y="435125"/>
            <a:chExt cx="5161330" cy="579253"/>
          </a:xfrm>
        </p:grpSpPr>
        <p:sp>
          <p:nvSpPr>
            <p:cNvPr id="18" name="Rectangle: Rounded Corners 17">
              <a:extLst>
                <a:ext uri="{FF2B5EF4-FFF2-40B4-BE49-F238E27FC236}">
                  <a16:creationId xmlns:a16="http://schemas.microsoft.com/office/drawing/2014/main" id="{AB50D90E-2917-F62A-55FB-A33108075F8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DFF346DC-61A6-6BB2-457F-D501FFF10D68}"/>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Times New Roman" panose="02020603050405020304" pitchFamily="18" charset="0"/>
                  <a:cs typeface="Times New Roman" panose="02020603050405020304" pitchFamily="18"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D294B0E9-5C11-DB3B-464A-1344530DD13A}"/>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F38BEB0C-7477-7508-8B43-E3D35C083149}"/>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pic>
            <p:nvPicPr>
              <p:cNvPr id="22" name="Picture 4" descr="Prism ">
                <a:extLst>
                  <a:ext uri="{FF2B5EF4-FFF2-40B4-BE49-F238E27FC236}">
                    <a16:creationId xmlns:a16="http://schemas.microsoft.com/office/drawing/2014/main" id="{F08823BA-95F9-9E14-119E-4529FE3B8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72" name="Google Shape;1924;p44">
            <a:extLst>
              <a:ext uri="{FF2B5EF4-FFF2-40B4-BE49-F238E27FC236}">
                <a16:creationId xmlns:a16="http://schemas.microsoft.com/office/drawing/2014/main" id="{EEB1897E-1F92-8E35-90AF-79FBC9265255}"/>
              </a:ext>
            </a:extLst>
          </p:cNvPr>
          <p:cNvSpPr txBox="1">
            <a:spLocks/>
          </p:cNvSpPr>
          <p:nvPr/>
        </p:nvSpPr>
        <p:spPr>
          <a:xfrm>
            <a:off x="2941205" y="4099072"/>
            <a:ext cx="8591381" cy="255454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dirty="0">
                <a:solidFill>
                  <a:srgbClr val="002060"/>
                </a:solidFill>
                <a:latin typeface="Times New Roman" panose="02020603050405020304" pitchFamily="18" charset="0"/>
                <a:cs typeface="Times New Roman" panose="02020603050405020304" pitchFamily="18" charset="0"/>
              </a:rPr>
              <a:t>a) </a:t>
            </a:r>
            <a:r>
              <a:rPr lang="en-US" dirty="0" err="1">
                <a:solidFill>
                  <a:srgbClr val="002060"/>
                </a:solidFill>
                <a:latin typeface="Times New Roman" panose="02020603050405020304" pitchFamily="18" charset="0"/>
                <a:cs typeface="Times New Roman" panose="02020603050405020304" pitchFamily="18" charset="0"/>
              </a:rPr>
              <a:t>Sự</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sắp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xếp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màu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trong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quang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phổ</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Mặt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quang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phổ</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ánh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sáng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trắng</a:t>
            </a:r>
            <a:r>
              <a:rPr lang="en-US" dirty="0">
                <a:solidFill>
                  <a:srgbClr val="002060"/>
                </a:solidFill>
                <a:latin typeface="Times New Roman" panose="02020603050405020304" pitchFamily="18" charset="0"/>
                <a:cs typeface="Times New Roman" panose="02020603050405020304" pitchFamily="18" charset="0"/>
              </a:rPr>
              <a:t> qua </a:t>
            </a:r>
            <a:r>
              <a:rPr lang="en-US" dirty="0" err="1">
                <a:solidFill>
                  <a:srgbClr val="002060"/>
                </a:solidFill>
                <a:latin typeface="Times New Roman" panose="02020603050405020304" pitchFamily="18" charset="0"/>
                <a:cs typeface="Times New Roman" panose="02020603050405020304" pitchFamily="18" charset="0"/>
              </a:rPr>
              <a:t>lăng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kính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có</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điểm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gì</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giống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nhau</a:t>
            </a:r>
            <a:r>
              <a:rPr lang="en-US" dirty="0">
                <a:solidFill>
                  <a:srgbClr val="002060"/>
                </a:solidFill>
                <a:latin typeface="Times New Roman" panose="02020603050405020304" pitchFamily="18" charset="0"/>
                <a:cs typeface="Times New Roman" panose="02020603050405020304" pitchFamily="18" charset="0"/>
              </a:rPr>
              <a:t>?</a:t>
            </a:r>
          </a:p>
          <a:p>
            <a:r>
              <a:rPr lang="en-US" dirty="0">
                <a:solidFill>
                  <a:srgbClr val="002060"/>
                </a:solidFill>
                <a:latin typeface="Times New Roman" panose="02020603050405020304" pitchFamily="18" charset="0"/>
                <a:cs typeface="Times New Roman" panose="02020603050405020304" pitchFamily="18" charset="0"/>
              </a:rPr>
              <a:t>b) </a:t>
            </a:r>
            <a:r>
              <a:rPr lang="en-US" dirty="0" err="1">
                <a:solidFill>
                  <a:srgbClr val="002060"/>
                </a:solidFill>
                <a:latin typeface="Times New Roman" panose="02020603050405020304" pitchFamily="18" charset="0"/>
                <a:cs typeface="Times New Roman" panose="02020603050405020304" pitchFamily="18" charset="0"/>
              </a:rPr>
              <a:t>Vì</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sao</a:t>
            </a:r>
            <a:r>
              <a:rPr lang="en-US" dirty="0">
                <a:solidFill>
                  <a:srgbClr val="002060"/>
                </a:solidFill>
                <a:latin typeface="Times New Roman" panose="02020603050405020304" pitchFamily="18" charset="0"/>
                <a:cs typeface="Times New Roman" panose="02020603050405020304" pitchFamily="18" charset="0"/>
              </a:rPr>
              <a:t> ta </a:t>
            </a:r>
            <a:r>
              <a:rPr lang="en-US" dirty="0" err="1">
                <a:solidFill>
                  <a:srgbClr val="002060"/>
                </a:solidFill>
                <a:latin typeface="Times New Roman" panose="02020603050405020304" pitchFamily="18" charset="0"/>
                <a:cs typeface="Times New Roman" panose="02020603050405020304" pitchFamily="18" charset="0"/>
              </a:rPr>
              <a:t>có</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thể</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kết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luận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ánh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sáng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mặt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ánh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sáng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trắng</a:t>
            </a:r>
            <a:r>
              <a:rPr lang="en-US" dirty="0">
                <a:solidFill>
                  <a:srgbClr val="002060"/>
                </a:solidFill>
                <a:latin typeface="Times New Roman" panose="02020603050405020304" pitchFamily="18" charset="0"/>
                <a:cs typeface="Times New Roman" panose="02020603050405020304" pitchFamily="18" charset="0"/>
              </a:rPr>
              <a:t>?</a:t>
            </a:r>
          </a:p>
        </p:txBody>
      </p:sp>
      <p:grpSp>
        <p:nvGrpSpPr>
          <p:cNvPr id="2" name="Group 1">
            <a:extLst>
              <a:ext uri="{FF2B5EF4-FFF2-40B4-BE49-F238E27FC236}">
                <a16:creationId xmlns:a16="http://schemas.microsoft.com/office/drawing/2014/main" id="{7F11D2CC-BB90-0FE8-182B-C2B9A7D15111}"/>
              </a:ext>
            </a:extLst>
          </p:cNvPr>
          <p:cNvGrpSpPr/>
          <p:nvPr/>
        </p:nvGrpSpPr>
        <p:grpSpPr>
          <a:xfrm flipH="1">
            <a:off x="622849" y="4210759"/>
            <a:ext cx="2123223" cy="2329896"/>
            <a:chOff x="990170" y="843223"/>
            <a:chExt cx="1305941" cy="1433061"/>
          </a:xfrm>
        </p:grpSpPr>
        <p:sp>
          <p:nvSpPr>
            <p:cNvPr id="3" name="Google Shape;506;p14">
              <a:extLst>
                <a:ext uri="{FF2B5EF4-FFF2-40B4-BE49-F238E27FC236}">
                  <a16:creationId xmlns:a16="http://schemas.microsoft.com/office/drawing/2014/main" id="{6157AB2B-968C-2783-6638-8524A9225CB6}"/>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 name="Google Shape;507;p14">
              <a:extLst>
                <a:ext uri="{FF2B5EF4-FFF2-40B4-BE49-F238E27FC236}">
                  <a16:creationId xmlns:a16="http://schemas.microsoft.com/office/drawing/2014/main" id="{A5516066-6FBA-39C6-FC2A-720341B4A0A6}"/>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 name="Google Shape;508;p14">
              <a:extLst>
                <a:ext uri="{FF2B5EF4-FFF2-40B4-BE49-F238E27FC236}">
                  <a16:creationId xmlns:a16="http://schemas.microsoft.com/office/drawing/2014/main" id="{DE613404-4E4B-F24D-1FE1-F960D251F1B1}"/>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 name="Google Shape;509;p14">
              <a:extLst>
                <a:ext uri="{FF2B5EF4-FFF2-40B4-BE49-F238E27FC236}">
                  <a16:creationId xmlns:a16="http://schemas.microsoft.com/office/drawing/2014/main" id="{165D1083-02DD-19FE-6D5B-12D99165A66A}"/>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 name="Google Shape;510;p14">
              <a:extLst>
                <a:ext uri="{FF2B5EF4-FFF2-40B4-BE49-F238E27FC236}">
                  <a16:creationId xmlns:a16="http://schemas.microsoft.com/office/drawing/2014/main" id="{CAD61B0A-165E-F198-A9B1-686A2791A20E}"/>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 name="Google Shape;511;p14">
              <a:extLst>
                <a:ext uri="{FF2B5EF4-FFF2-40B4-BE49-F238E27FC236}">
                  <a16:creationId xmlns:a16="http://schemas.microsoft.com/office/drawing/2014/main" id="{BD4C1B07-FAC9-482D-91EB-D4424E1A2B82}"/>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 name="Google Shape;512;p14">
              <a:extLst>
                <a:ext uri="{FF2B5EF4-FFF2-40B4-BE49-F238E27FC236}">
                  <a16:creationId xmlns:a16="http://schemas.microsoft.com/office/drawing/2014/main" id="{549F8FEA-FA20-7C2B-1B98-851048FD50A1}"/>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 name="Google Shape;513;p14">
              <a:extLst>
                <a:ext uri="{FF2B5EF4-FFF2-40B4-BE49-F238E27FC236}">
                  <a16:creationId xmlns:a16="http://schemas.microsoft.com/office/drawing/2014/main" id="{5F64C6DD-42CF-80DE-7FC1-EA623F7AA8FA}"/>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 name="Google Shape;523;p14">
              <a:extLst>
                <a:ext uri="{FF2B5EF4-FFF2-40B4-BE49-F238E27FC236}">
                  <a16:creationId xmlns:a16="http://schemas.microsoft.com/office/drawing/2014/main" id="{15E692BF-ED88-4EE1-D2E5-2035223E4E58}"/>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 name="Google Shape;524;p14">
              <a:extLst>
                <a:ext uri="{FF2B5EF4-FFF2-40B4-BE49-F238E27FC236}">
                  <a16:creationId xmlns:a16="http://schemas.microsoft.com/office/drawing/2014/main" id="{009D36B9-7AA8-312F-478E-E6177811D8E8}"/>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 name="Google Shape;525;p14">
              <a:extLst>
                <a:ext uri="{FF2B5EF4-FFF2-40B4-BE49-F238E27FC236}">
                  <a16:creationId xmlns:a16="http://schemas.microsoft.com/office/drawing/2014/main" id="{631DCA40-3348-268E-9B3F-82D5AA91E6F5}"/>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4" name="Google Shape;526;p14">
              <a:extLst>
                <a:ext uri="{FF2B5EF4-FFF2-40B4-BE49-F238E27FC236}">
                  <a16:creationId xmlns:a16="http://schemas.microsoft.com/office/drawing/2014/main" id="{A148C42E-5675-63EF-5BB6-9BD196FEC97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5" name="Google Shape;527;p14">
              <a:extLst>
                <a:ext uri="{FF2B5EF4-FFF2-40B4-BE49-F238E27FC236}">
                  <a16:creationId xmlns:a16="http://schemas.microsoft.com/office/drawing/2014/main" id="{8E9994C3-4112-9300-4D2F-DD43BA013297}"/>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6" name="Google Shape;528;p14">
              <a:extLst>
                <a:ext uri="{FF2B5EF4-FFF2-40B4-BE49-F238E27FC236}">
                  <a16:creationId xmlns:a16="http://schemas.microsoft.com/office/drawing/2014/main" id="{57226D01-7F58-80EB-EAE5-EAEA1B9B442B}"/>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6" name="Google Shape;529;p14">
              <a:extLst>
                <a:ext uri="{FF2B5EF4-FFF2-40B4-BE49-F238E27FC236}">
                  <a16:creationId xmlns:a16="http://schemas.microsoft.com/office/drawing/2014/main" id="{54D59542-EE3F-2282-CA87-3BB214E0814F}"/>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7" name="Google Shape;530;p14">
              <a:extLst>
                <a:ext uri="{FF2B5EF4-FFF2-40B4-BE49-F238E27FC236}">
                  <a16:creationId xmlns:a16="http://schemas.microsoft.com/office/drawing/2014/main" id="{3F78D537-5D0D-9D98-8DFC-D3CDDA93640E}"/>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 name="Google Shape;531;p14">
              <a:extLst>
                <a:ext uri="{FF2B5EF4-FFF2-40B4-BE49-F238E27FC236}">
                  <a16:creationId xmlns:a16="http://schemas.microsoft.com/office/drawing/2014/main" id="{5C909B66-7886-C8EC-B56A-841361F9B594}"/>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 name="Google Shape;532;p14">
              <a:extLst>
                <a:ext uri="{FF2B5EF4-FFF2-40B4-BE49-F238E27FC236}">
                  <a16:creationId xmlns:a16="http://schemas.microsoft.com/office/drawing/2014/main" id="{318C3A37-80B3-5EDF-949B-5195B1768223}"/>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 name="Google Shape;533;p14">
              <a:extLst>
                <a:ext uri="{FF2B5EF4-FFF2-40B4-BE49-F238E27FC236}">
                  <a16:creationId xmlns:a16="http://schemas.microsoft.com/office/drawing/2014/main" id="{12019A5D-39C8-31C7-CFC4-E70BB7ABBE22}"/>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74" name="Google Shape;534;p14">
              <a:extLst>
                <a:ext uri="{FF2B5EF4-FFF2-40B4-BE49-F238E27FC236}">
                  <a16:creationId xmlns:a16="http://schemas.microsoft.com/office/drawing/2014/main" id="{788181DA-D0D7-F638-106C-FD7D3CC41C37}"/>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77" name="Google Shape;535;p14">
              <a:extLst>
                <a:ext uri="{FF2B5EF4-FFF2-40B4-BE49-F238E27FC236}">
                  <a16:creationId xmlns:a16="http://schemas.microsoft.com/office/drawing/2014/main" id="{DDC67ABD-7E3E-786C-4196-8168F28D9801}"/>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78" name="Google Shape;536;p14">
              <a:extLst>
                <a:ext uri="{FF2B5EF4-FFF2-40B4-BE49-F238E27FC236}">
                  <a16:creationId xmlns:a16="http://schemas.microsoft.com/office/drawing/2014/main" id="{73CD28ED-BAC0-DAFF-847C-9B261F869BE5}"/>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79" name="Google Shape;537;p14">
              <a:extLst>
                <a:ext uri="{FF2B5EF4-FFF2-40B4-BE49-F238E27FC236}">
                  <a16:creationId xmlns:a16="http://schemas.microsoft.com/office/drawing/2014/main" id="{FF48EB2B-FBFC-C001-08AD-E837239BAE71}"/>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80" name="Google Shape;538;p14">
              <a:extLst>
                <a:ext uri="{FF2B5EF4-FFF2-40B4-BE49-F238E27FC236}">
                  <a16:creationId xmlns:a16="http://schemas.microsoft.com/office/drawing/2014/main" id="{BD16A85C-25D1-1B6D-8077-4E7D2A427E23}"/>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81" name="Google Shape;539;p14">
              <a:extLst>
                <a:ext uri="{FF2B5EF4-FFF2-40B4-BE49-F238E27FC236}">
                  <a16:creationId xmlns:a16="http://schemas.microsoft.com/office/drawing/2014/main" id="{8FD6E61A-7323-CA9F-CF5E-3376C1FD917E}"/>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82" name="Google Shape;540;p14">
              <a:extLst>
                <a:ext uri="{FF2B5EF4-FFF2-40B4-BE49-F238E27FC236}">
                  <a16:creationId xmlns:a16="http://schemas.microsoft.com/office/drawing/2014/main" id="{16FD7D3B-D03D-1CA0-B036-8683F0613652}"/>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83" name="Google Shape;541;p14">
              <a:extLst>
                <a:ext uri="{FF2B5EF4-FFF2-40B4-BE49-F238E27FC236}">
                  <a16:creationId xmlns:a16="http://schemas.microsoft.com/office/drawing/2014/main" id="{7D239460-CBF5-BA3C-1DD6-51E5E3D47740}"/>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84" name="Google Shape;542;p14">
              <a:extLst>
                <a:ext uri="{FF2B5EF4-FFF2-40B4-BE49-F238E27FC236}">
                  <a16:creationId xmlns:a16="http://schemas.microsoft.com/office/drawing/2014/main" id="{E39A3D35-606D-266A-FD94-D73050791FA6}"/>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85" name="Google Shape;543;p14">
              <a:extLst>
                <a:ext uri="{FF2B5EF4-FFF2-40B4-BE49-F238E27FC236}">
                  <a16:creationId xmlns:a16="http://schemas.microsoft.com/office/drawing/2014/main" id="{15B13360-7D52-9384-EA45-D71EE664ABA5}"/>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86" name="Google Shape;544;p14">
              <a:extLst>
                <a:ext uri="{FF2B5EF4-FFF2-40B4-BE49-F238E27FC236}">
                  <a16:creationId xmlns:a16="http://schemas.microsoft.com/office/drawing/2014/main" id="{01C673A0-2D07-4D0F-3895-D201F64D60DD}"/>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87" name="Google Shape;545;p14">
              <a:extLst>
                <a:ext uri="{FF2B5EF4-FFF2-40B4-BE49-F238E27FC236}">
                  <a16:creationId xmlns:a16="http://schemas.microsoft.com/office/drawing/2014/main" id="{43A7C54A-E248-9412-6DFB-1984F6833AE3}"/>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88" name="Google Shape;643;p14">
              <a:extLst>
                <a:ext uri="{FF2B5EF4-FFF2-40B4-BE49-F238E27FC236}">
                  <a16:creationId xmlns:a16="http://schemas.microsoft.com/office/drawing/2014/main" id="{45075313-A907-87FD-31EC-58B65A15AB13}"/>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89" name="Google Shape;644;p14">
              <a:extLst>
                <a:ext uri="{FF2B5EF4-FFF2-40B4-BE49-F238E27FC236}">
                  <a16:creationId xmlns:a16="http://schemas.microsoft.com/office/drawing/2014/main" id="{C41E6913-F535-C428-B873-721ECE7071F7}"/>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90" name="Google Shape;645;p14">
              <a:extLst>
                <a:ext uri="{FF2B5EF4-FFF2-40B4-BE49-F238E27FC236}">
                  <a16:creationId xmlns:a16="http://schemas.microsoft.com/office/drawing/2014/main" id="{6A3F1B76-2E07-EBEF-BE4D-33824CF20C2F}"/>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91" name="Google Shape;646;p14">
              <a:extLst>
                <a:ext uri="{FF2B5EF4-FFF2-40B4-BE49-F238E27FC236}">
                  <a16:creationId xmlns:a16="http://schemas.microsoft.com/office/drawing/2014/main" id="{C43CCABC-A0E7-A3B4-3577-820450554E1F}"/>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92" name="Google Shape;647;p14">
              <a:extLst>
                <a:ext uri="{FF2B5EF4-FFF2-40B4-BE49-F238E27FC236}">
                  <a16:creationId xmlns:a16="http://schemas.microsoft.com/office/drawing/2014/main" id="{79762B27-CB5C-CF47-2896-2AF2A4BD1F5C}"/>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93" name="Google Shape;648;p14">
              <a:extLst>
                <a:ext uri="{FF2B5EF4-FFF2-40B4-BE49-F238E27FC236}">
                  <a16:creationId xmlns:a16="http://schemas.microsoft.com/office/drawing/2014/main" id="{8D5BD539-1EB7-CEF3-7A8A-94BD10AB4AA3}"/>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94" name="Google Shape;649;p14">
              <a:extLst>
                <a:ext uri="{FF2B5EF4-FFF2-40B4-BE49-F238E27FC236}">
                  <a16:creationId xmlns:a16="http://schemas.microsoft.com/office/drawing/2014/main" id="{BDBCBA98-E2C7-AF2D-D380-75F6BDC0258D}"/>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95" name="Google Shape;650;p14">
              <a:extLst>
                <a:ext uri="{FF2B5EF4-FFF2-40B4-BE49-F238E27FC236}">
                  <a16:creationId xmlns:a16="http://schemas.microsoft.com/office/drawing/2014/main" id="{4282A0F5-67EC-DDB2-BC70-B8E91DB5311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96" name="Google Shape;651;p14">
              <a:extLst>
                <a:ext uri="{FF2B5EF4-FFF2-40B4-BE49-F238E27FC236}">
                  <a16:creationId xmlns:a16="http://schemas.microsoft.com/office/drawing/2014/main" id="{660AEF8A-2B16-A118-161C-EA8DB4654BB5}"/>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97" name="Google Shape;652;p14">
              <a:extLst>
                <a:ext uri="{FF2B5EF4-FFF2-40B4-BE49-F238E27FC236}">
                  <a16:creationId xmlns:a16="http://schemas.microsoft.com/office/drawing/2014/main" id="{B44BADCB-0B1B-C970-C162-CCB5A29DFCC0}"/>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98" name="Google Shape;653;p14">
              <a:extLst>
                <a:ext uri="{FF2B5EF4-FFF2-40B4-BE49-F238E27FC236}">
                  <a16:creationId xmlns:a16="http://schemas.microsoft.com/office/drawing/2014/main" id="{37A3A420-BDAD-C317-915B-6FA67856B486}"/>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99" name="Google Shape;654;p14">
              <a:extLst>
                <a:ext uri="{FF2B5EF4-FFF2-40B4-BE49-F238E27FC236}">
                  <a16:creationId xmlns:a16="http://schemas.microsoft.com/office/drawing/2014/main" id="{A121E8C9-3371-0A5B-7ECB-43FD258D12B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00" name="Google Shape;655;p14">
              <a:extLst>
                <a:ext uri="{FF2B5EF4-FFF2-40B4-BE49-F238E27FC236}">
                  <a16:creationId xmlns:a16="http://schemas.microsoft.com/office/drawing/2014/main" id="{FABD6D31-D900-A27A-FC41-897B34645E09}"/>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01" name="Google Shape;656;p14">
              <a:extLst>
                <a:ext uri="{FF2B5EF4-FFF2-40B4-BE49-F238E27FC236}">
                  <a16:creationId xmlns:a16="http://schemas.microsoft.com/office/drawing/2014/main" id="{E9BF4CBA-B8B6-778A-519B-78781E28CF68}"/>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02" name="Google Shape;657;p14">
              <a:extLst>
                <a:ext uri="{FF2B5EF4-FFF2-40B4-BE49-F238E27FC236}">
                  <a16:creationId xmlns:a16="http://schemas.microsoft.com/office/drawing/2014/main" id="{F22A8196-0EA5-0060-23F8-77518DCB560A}"/>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03" name="Google Shape;658;p14">
              <a:extLst>
                <a:ext uri="{FF2B5EF4-FFF2-40B4-BE49-F238E27FC236}">
                  <a16:creationId xmlns:a16="http://schemas.microsoft.com/office/drawing/2014/main" id="{0FDD1023-6139-ABB8-568D-78F2C1D142F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04" name="Google Shape;659;p14">
              <a:extLst>
                <a:ext uri="{FF2B5EF4-FFF2-40B4-BE49-F238E27FC236}">
                  <a16:creationId xmlns:a16="http://schemas.microsoft.com/office/drawing/2014/main" id="{71BA6E9A-728B-C16E-E81C-46D898651071}"/>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05" name="Google Shape;660;p14">
              <a:extLst>
                <a:ext uri="{FF2B5EF4-FFF2-40B4-BE49-F238E27FC236}">
                  <a16:creationId xmlns:a16="http://schemas.microsoft.com/office/drawing/2014/main" id="{5C0EB63C-CE81-77FE-8C18-1E9CA51FD7B5}"/>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06" name="Google Shape;661;p14">
              <a:extLst>
                <a:ext uri="{FF2B5EF4-FFF2-40B4-BE49-F238E27FC236}">
                  <a16:creationId xmlns:a16="http://schemas.microsoft.com/office/drawing/2014/main" id="{9EE67390-DE2B-BCE7-E9E9-981E2D78756D}"/>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07" name="Google Shape;662;p14">
              <a:extLst>
                <a:ext uri="{FF2B5EF4-FFF2-40B4-BE49-F238E27FC236}">
                  <a16:creationId xmlns:a16="http://schemas.microsoft.com/office/drawing/2014/main" id="{E6CB0122-D37C-2233-DA82-26FAA2E875A3}"/>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08" name="Google Shape;663;p14">
              <a:extLst>
                <a:ext uri="{FF2B5EF4-FFF2-40B4-BE49-F238E27FC236}">
                  <a16:creationId xmlns:a16="http://schemas.microsoft.com/office/drawing/2014/main" id="{483A9DBF-0358-757D-FC6B-C2A57C8D09F2}"/>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09" name="Google Shape;664;p14">
              <a:extLst>
                <a:ext uri="{FF2B5EF4-FFF2-40B4-BE49-F238E27FC236}">
                  <a16:creationId xmlns:a16="http://schemas.microsoft.com/office/drawing/2014/main" id="{4BBBFB50-6F94-2DCA-4DB8-4C138651D2B0}"/>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10" name="Google Shape;665;p14">
              <a:extLst>
                <a:ext uri="{FF2B5EF4-FFF2-40B4-BE49-F238E27FC236}">
                  <a16:creationId xmlns:a16="http://schemas.microsoft.com/office/drawing/2014/main" id="{8839DB45-50A1-A6DE-E2DC-CF31926C901F}"/>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11" name="Google Shape;666;p14">
              <a:extLst>
                <a:ext uri="{FF2B5EF4-FFF2-40B4-BE49-F238E27FC236}">
                  <a16:creationId xmlns:a16="http://schemas.microsoft.com/office/drawing/2014/main" id="{9D565FB2-6C64-C96B-26F9-C857ED61698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12" name="Google Shape;667;p14">
              <a:extLst>
                <a:ext uri="{FF2B5EF4-FFF2-40B4-BE49-F238E27FC236}">
                  <a16:creationId xmlns:a16="http://schemas.microsoft.com/office/drawing/2014/main" id="{776A798A-187B-0678-EE47-894470AB9B23}"/>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13" name="Google Shape;668;p14">
              <a:extLst>
                <a:ext uri="{FF2B5EF4-FFF2-40B4-BE49-F238E27FC236}">
                  <a16:creationId xmlns:a16="http://schemas.microsoft.com/office/drawing/2014/main" id="{06EC9FDD-DA11-C109-7CE7-E412E50420AE}"/>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14" name="Google Shape;669;p14">
              <a:extLst>
                <a:ext uri="{FF2B5EF4-FFF2-40B4-BE49-F238E27FC236}">
                  <a16:creationId xmlns:a16="http://schemas.microsoft.com/office/drawing/2014/main" id="{55FFF5E9-5436-6EAA-26B7-B10888760787}"/>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15" name="Google Shape;670;p14">
              <a:extLst>
                <a:ext uri="{FF2B5EF4-FFF2-40B4-BE49-F238E27FC236}">
                  <a16:creationId xmlns:a16="http://schemas.microsoft.com/office/drawing/2014/main" id="{A03C610D-9F7F-0FB9-A587-DCBF8FF1BC42}"/>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16" name="Google Shape;671;p14">
              <a:extLst>
                <a:ext uri="{FF2B5EF4-FFF2-40B4-BE49-F238E27FC236}">
                  <a16:creationId xmlns:a16="http://schemas.microsoft.com/office/drawing/2014/main" id="{7A1FC069-B3BC-6287-EC80-084CE2E7549B}"/>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043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072"/>
                                        </p:tgtEl>
                                        <p:attrNameLst>
                                          <p:attrName>style.visibility</p:attrName>
                                        </p:attrNameLst>
                                      </p:cBhvr>
                                      <p:to>
                                        <p:strVal val="visible"/>
                                      </p:to>
                                    </p:set>
                                    <p:animEffect transition="in" filter="wipe(left)">
                                      <p:cBhvr>
                                        <p:cTn id="13"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1731153"/>
            <a:ext cx="10821113" cy="4269747"/>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 xmlns:ask="http://schemas.microsoft.com/office/drawing/2018/sketchyshapes" sd="983511445">
                  <a:custGeom>
                    <a:avLst/>
                    <a:gdLst>
                      <a:gd name="connsiteX0" fmla="*/ 0 w 10821113"/>
                      <a:gd name="connsiteY0" fmla="*/ 0 h 4269747"/>
                      <a:gd name="connsiteX1" fmla="*/ 1005564 w 10821113"/>
                      <a:gd name="connsiteY1" fmla="*/ 0 h 4269747"/>
                      <a:gd name="connsiteX2" fmla="*/ 1803632 w 10821113"/>
                      <a:gd name="connsiteY2" fmla="*/ 0 h 4269747"/>
                      <a:gd name="connsiteX3" fmla="*/ 2394202 w 10821113"/>
                      <a:gd name="connsiteY3" fmla="*/ 0 h 4269747"/>
                      <a:gd name="connsiteX4" fmla="*/ 3296017 w 10821113"/>
                      <a:gd name="connsiteY4" fmla="*/ 0 h 4269747"/>
                      <a:gd name="connsiteX5" fmla="*/ 4094084 w 10821113"/>
                      <a:gd name="connsiteY5" fmla="*/ 0 h 4269747"/>
                      <a:gd name="connsiteX6" fmla="*/ 5099649 w 10821113"/>
                      <a:gd name="connsiteY6" fmla="*/ 0 h 4269747"/>
                      <a:gd name="connsiteX7" fmla="*/ 5690219 w 10821113"/>
                      <a:gd name="connsiteY7" fmla="*/ 0 h 4269747"/>
                      <a:gd name="connsiteX8" fmla="*/ 6592035 w 10821113"/>
                      <a:gd name="connsiteY8" fmla="*/ 0 h 4269747"/>
                      <a:gd name="connsiteX9" fmla="*/ 7286354 w 10821113"/>
                      <a:gd name="connsiteY9" fmla="*/ 0 h 4269747"/>
                      <a:gd name="connsiteX10" fmla="*/ 7876924 w 10821113"/>
                      <a:gd name="connsiteY10" fmla="*/ 0 h 4269747"/>
                      <a:gd name="connsiteX11" fmla="*/ 8467493 w 10821113"/>
                      <a:gd name="connsiteY11" fmla="*/ 0 h 4269747"/>
                      <a:gd name="connsiteX12" fmla="*/ 9161811 w 10821113"/>
                      <a:gd name="connsiteY12" fmla="*/ 0 h 4269747"/>
                      <a:gd name="connsiteX13" fmla="*/ 10374874 w 10821113"/>
                      <a:gd name="connsiteY13" fmla="*/ 0 h 4269747"/>
                      <a:gd name="connsiteX14" fmla="*/ 10821113 w 10821113"/>
                      <a:gd name="connsiteY14" fmla="*/ 711639 h 4269747"/>
                      <a:gd name="connsiteX15" fmla="*/ 10821113 w 10821113"/>
                      <a:gd name="connsiteY15" fmla="*/ 1826512 h 4269747"/>
                      <a:gd name="connsiteX16" fmla="*/ 10821113 w 10821113"/>
                      <a:gd name="connsiteY16" fmla="*/ 3012548 h 4269747"/>
                      <a:gd name="connsiteX17" fmla="*/ 10821113 w 10821113"/>
                      <a:gd name="connsiteY17" fmla="*/ 4269747 h 4269747"/>
                      <a:gd name="connsiteX18" fmla="*/ 10372810 w 10821113"/>
                      <a:gd name="connsiteY18" fmla="*/ 4269747 h 4269747"/>
                      <a:gd name="connsiteX19" fmla="*/ 9383450 w 10821113"/>
                      <a:gd name="connsiteY19" fmla="*/ 4269747 h 4269747"/>
                      <a:gd name="connsiteX20" fmla="*/ 8394092 w 10821113"/>
                      <a:gd name="connsiteY20" fmla="*/ 4269747 h 4269747"/>
                      <a:gd name="connsiteX21" fmla="*/ 7404732 w 10821113"/>
                      <a:gd name="connsiteY21" fmla="*/ 4269747 h 4269747"/>
                      <a:gd name="connsiteX22" fmla="*/ 6631796 w 10821113"/>
                      <a:gd name="connsiteY22" fmla="*/ 4269747 h 4269747"/>
                      <a:gd name="connsiteX23" fmla="*/ 5642436 w 10821113"/>
                      <a:gd name="connsiteY23" fmla="*/ 4269747 h 4269747"/>
                      <a:gd name="connsiteX24" fmla="*/ 4761290 w 10821113"/>
                      <a:gd name="connsiteY24" fmla="*/ 4269747 h 4269747"/>
                      <a:gd name="connsiteX25" fmla="*/ 4312986 w 10821113"/>
                      <a:gd name="connsiteY25" fmla="*/ 4269747 h 4269747"/>
                      <a:gd name="connsiteX26" fmla="*/ 3756471 w 10821113"/>
                      <a:gd name="connsiteY26" fmla="*/ 4269747 h 4269747"/>
                      <a:gd name="connsiteX27" fmla="*/ 2875324 w 10821113"/>
                      <a:gd name="connsiteY27" fmla="*/ 4269747 h 4269747"/>
                      <a:gd name="connsiteX28" fmla="*/ 2102387 w 10821113"/>
                      <a:gd name="connsiteY28" fmla="*/ 4269747 h 4269747"/>
                      <a:gd name="connsiteX29" fmla="*/ 1329450 w 10821113"/>
                      <a:gd name="connsiteY29" fmla="*/ 4269747 h 4269747"/>
                      <a:gd name="connsiteX30" fmla="*/ 0 w 10821113"/>
                      <a:gd name="connsiteY30" fmla="*/ 4269747 h 4269747"/>
                      <a:gd name="connsiteX31" fmla="*/ 0 w 10821113"/>
                      <a:gd name="connsiteY31" fmla="*/ 3159613 h 4269747"/>
                      <a:gd name="connsiteX32" fmla="*/ 0 w 10821113"/>
                      <a:gd name="connsiteY32" fmla="*/ 2092176 h 4269747"/>
                      <a:gd name="connsiteX33" fmla="*/ 0 w 10821113"/>
                      <a:gd name="connsiteY33" fmla="*/ 1024740 h 4269747"/>
                      <a:gd name="connsiteX34" fmla="*/ 0 w 10821113"/>
                      <a:gd name="connsiteY34" fmla="*/ 0 h 4269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4269747" extrusionOk="0">
                        <a:moveTo>
                          <a:pt x="0" y="0"/>
                        </a:moveTo>
                        <a:cubicBezTo>
                          <a:pt x="228554" y="-11040"/>
                          <a:pt x="791817" y="-29652"/>
                          <a:pt x="1005564" y="0"/>
                        </a:cubicBezTo>
                        <a:cubicBezTo>
                          <a:pt x="1267527" y="16143"/>
                          <a:pt x="1414410" y="-5754"/>
                          <a:pt x="1803632" y="0"/>
                        </a:cubicBezTo>
                        <a:cubicBezTo>
                          <a:pt x="2193061" y="12050"/>
                          <a:pt x="2145859" y="12497"/>
                          <a:pt x="2394202" y="0"/>
                        </a:cubicBezTo>
                        <a:cubicBezTo>
                          <a:pt x="2613176" y="-31389"/>
                          <a:pt x="2939303" y="-34128"/>
                          <a:pt x="3296017" y="0"/>
                        </a:cubicBezTo>
                        <a:cubicBezTo>
                          <a:pt x="3630130" y="8835"/>
                          <a:pt x="3862602" y="18442"/>
                          <a:pt x="4094084" y="0"/>
                        </a:cubicBezTo>
                        <a:cubicBezTo>
                          <a:pt x="4274518" y="-66423"/>
                          <a:pt x="4793806" y="16218"/>
                          <a:pt x="5099649" y="0"/>
                        </a:cubicBezTo>
                        <a:cubicBezTo>
                          <a:pt x="5363806" y="-1619"/>
                          <a:pt x="5402702" y="22204"/>
                          <a:pt x="5690219" y="0"/>
                        </a:cubicBezTo>
                        <a:cubicBezTo>
                          <a:pt x="5822258" y="72798"/>
                          <a:pt x="6171169" y="70007"/>
                          <a:pt x="6592035" y="0"/>
                        </a:cubicBezTo>
                        <a:cubicBezTo>
                          <a:pt x="6955846" y="-41453"/>
                          <a:pt x="6974079" y="-23792"/>
                          <a:pt x="7286354" y="0"/>
                        </a:cubicBezTo>
                        <a:cubicBezTo>
                          <a:pt x="7582482" y="28096"/>
                          <a:pt x="7754380" y="-21450"/>
                          <a:pt x="7876924" y="0"/>
                        </a:cubicBezTo>
                        <a:cubicBezTo>
                          <a:pt x="7971915" y="-7773"/>
                          <a:pt x="8307633" y="8465"/>
                          <a:pt x="8467493" y="0"/>
                        </a:cubicBezTo>
                        <a:cubicBezTo>
                          <a:pt x="8653457" y="42905"/>
                          <a:pt x="8936442" y="-36327"/>
                          <a:pt x="9161811" y="0"/>
                        </a:cubicBezTo>
                        <a:cubicBezTo>
                          <a:pt x="9388862" y="9985"/>
                          <a:pt x="9882967" y="1031"/>
                          <a:pt x="10374874" y="0"/>
                        </a:cubicBezTo>
                        <a:cubicBezTo>
                          <a:pt x="10570128" y="316875"/>
                          <a:pt x="10590354" y="383699"/>
                          <a:pt x="10821113" y="711639"/>
                        </a:cubicBezTo>
                        <a:cubicBezTo>
                          <a:pt x="10799990" y="1106767"/>
                          <a:pt x="10818026" y="1628543"/>
                          <a:pt x="10821113" y="1826512"/>
                        </a:cubicBezTo>
                        <a:cubicBezTo>
                          <a:pt x="10853387" y="2050172"/>
                          <a:pt x="10819929" y="2694494"/>
                          <a:pt x="10821113" y="3012548"/>
                        </a:cubicBezTo>
                        <a:cubicBezTo>
                          <a:pt x="10770113" y="3307393"/>
                          <a:pt x="10869235" y="3786940"/>
                          <a:pt x="10821113" y="4269747"/>
                        </a:cubicBezTo>
                        <a:cubicBezTo>
                          <a:pt x="10713765" y="4243869"/>
                          <a:pt x="10535029" y="4269266"/>
                          <a:pt x="10372810" y="4269747"/>
                        </a:cubicBezTo>
                        <a:cubicBezTo>
                          <a:pt x="10141730" y="4283872"/>
                          <a:pt x="9768267" y="4254390"/>
                          <a:pt x="9383450" y="4269747"/>
                        </a:cubicBezTo>
                        <a:cubicBezTo>
                          <a:pt x="9020480" y="4253975"/>
                          <a:pt x="8709843" y="4250782"/>
                          <a:pt x="8394092" y="4269747"/>
                        </a:cubicBezTo>
                        <a:cubicBezTo>
                          <a:pt x="8107104" y="4226133"/>
                          <a:pt x="7832374" y="4176814"/>
                          <a:pt x="7404732" y="4269747"/>
                        </a:cubicBezTo>
                        <a:cubicBezTo>
                          <a:pt x="7005529" y="4352788"/>
                          <a:pt x="6878765" y="4201851"/>
                          <a:pt x="6631796" y="4269747"/>
                        </a:cubicBezTo>
                        <a:cubicBezTo>
                          <a:pt x="6381395" y="4351185"/>
                          <a:pt x="5875183" y="4219988"/>
                          <a:pt x="5642436" y="4269747"/>
                        </a:cubicBezTo>
                        <a:cubicBezTo>
                          <a:pt x="5466989" y="4250121"/>
                          <a:pt x="5118634" y="4286013"/>
                          <a:pt x="4761290" y="4269747"/>
                        </a:cubicBezTo>
                        <a:cubicBezTo>
                          <a:pt x="4436023" y="4321462"/>
                          <a:pt x="4486882" y="4256929"/>
                          <a:pt x="4312986" y="4269747"/>
                        </a:cubicBezTo>
                        <a:cubicBezTo>
                          <a:pt x="4136794" y="4299859"/>
                          <a:pt x="3931762" y="4228532"/>
                          <a:pt x="3756471" y="4269747"/>
                        </a:cubicBezTo>
                        <a:cubicBezTo>
                          <a:pt x="3590158" y="4279336"/>
                          <a:pt x="3167676" y="4310264"/>
                          <a:pt x="2875324" y="4269747"/>
                        </a:cubicBezTo>
                        <a:cubicBezTo>
                          <a:pt x="2535668" y="4211232"/>
                          <a:pt x="2240252" y="4282959"/>
                          <a:pt x="2102387" y="4269747"/>
                        </a:cubicBezTo>
                        <a:cubicBezTo>
                          <a:pt x="1945764" y="4239384"/>
                          <a:pt x="1576658" y="4211473"/>
                          <a:pt x="1329450" y="4269747"/>
                        </a:cubicBezTo>
                        <a:cubicBezTo>
                          <a:pt x="1091750" y="4313309"/>
                          <a:pt x="339942" y="4172146"/>
                          <a:pt x="0" y="4269747"/>
                        </a:cubicBezTo>
                        <a:cubicBezTo>
                          <a:pt x="-70826" y="3900168"/>
                          <a:pt x="-74073" y="3655433"/>
                          <a:pt x="0" y="3159613"/>
                        </a:cubicBezTo>
                        <a:cubicBezTo>
                          <a:pt x="7628" y="2677770"/>
                          <a:pt x="-59393" y="2404432"/>
                          <a:pt x="0" y="2092176"/>
                        </a:cubicBezTo>
                        <a:cubicBezTo>
                          <a:pt x="8808" y="1768044"/>
                          <a:pt x="7825" y="1276729"/>
                          <a:pt x="0" y="1024740"/>
                        </a:cubicBezTo>
                        <a:cubicBezTo>
                          <a:pt x="-23269" y="740656"/>
                          <a:pt x="13354" y="461441"/>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Google Shape;1893;p23">
            <a:extLst>
              <a:ext uri="{FF2B5EF4-FFF2-40B4-BE49-F238E27FC236}">
                <a16:creationId xmlns:a16="http://schemas.microsoft.com/office/drawing/2014/main" id="{4234E55F-7CB4-E276-E441-620C61D70D56}"/>
              </a:ext>
            </a:extLst>
          </p:cNvPr>
          <p:cNvSpPr/>
          <p:nvPr/>
        </p:nvSpPr>
        <p:spPr>
          <a:xfrm>
            <a:off x="592870" y="1964334"/>
            <a:ext cx="340150" cy="211201"/>
          </a:xfrm>
          <a:custGeom>
            <a:avLst/>
            <a:gdLst/>
            <a:ahLst/>
            <a:cxnLst/>
            <a:rect l="l" t="t" r="r" b="b"/>
            <a:pathLst>
              <a:path w="10801" h="6303" extrusionOk="0">
                <a:moveTo>
                  <a:pt x="10800" y="1"/>
                </a:moveTo>
                <a:lnTo>
                  <a:pt x="1" y="1426"/>
                </a:lnTo>
                <a:lnTo>
                  <a:pt x="10388" y="6303"/>
                </a:lnTo>
                <a:lnTo>
                  <a:pt x="10800"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 name="Google Shape;1894;p23">
            <a:extLst>
              <a:ext uri="{FF2B5EF4-FFF2-40B4-BE49-F238E27FC236}">
                <a16:creationId xmlns:a16="http://schemas.microsoft.com/office/drawing/2014/main" id="{94F3E00E-EB74-4D4C-A47C-5189C8518502}"/>
              </a:ext>
            </a:extLst>
          </p:cNvPr>
          <p:cNvSpPr/>
          <p:nvPr/>
        </p:nvSpPr>
        <p:spPr>
          <a:xfrm>
            <a:off x="560968" y="1241710"/>
            <a:ext cx="2073498" cy="770417"/>
          </a:xfrm>
          <a:custGeom>
            <a:avLst/>
            <a:gdLst/>
            <a:ahLst/>
            <a:cxnLst/>
            <a:rect l="l" t="t" r="r" b="b"/>
            <a:pathLst>
              <a:path w="65841" h="22992" extrusionOk="0">
                <a:moveTo>
                  <a:pt x="65841" y="0"/>
                </a:moveTo>
                <a:lnTo>
                  <a:pt x="1" y="2344"/>
                </a:lnTo>
                <a:lnTo>
                  <a:pt x="1014" y="22992"/>
                </a:lnTo>
                <a:lnTo>
                  <a:pt x="61375" y="22992"/>
                </a:lnTo>
                <a:lnTo>
                  <a:pt x="65841" y="0"/>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solidFill>
                  <a:schemeClr val="bg1"/>
                </a:solidFill>
                <a:latin typeface="Times New Roman" panose="02020603050405020304" pitchFamily="18" charset="0"/>
                <a:cs typeface="Times New Roman" panose="02020603050405020304" pitchFamily="18" charset="0"/>
              </a:rPr>
              <a:t>GIẢI</a:t>
            </a:r>
            <a:endParaRPr sz="2800" dirty="0">
              <a:solidFill>
                <a:schemeClr val="bg1"/>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3E687D07-B6FD-4B96-E5E2-FC554656EB67}"/>
              </a:ext>
            </a:extLst>
          </p:cNvPr>
          <p:cNvGrpSpPr/>
          <p:nvPr/>
        </p:nvGrpSpPr>
        <p:grpSpPr>
          <a:xfrm>
            <a:off x="246837" y="357482"/>
            <a:ext cx="4460872" cy="500641"/>
            <a:chOff x="489662" y="435125"/>
            <a:chExt cx="5161330" cy="579253"/>
          </a:xfrm>
        </p:grpSpPr>
        <p:sp>
          <p:nvSpPr>
            <p:cNvPr id="7" name="Rectangle: Rounded Corners 6">
              <a:extLst>
                <a:ext uri="{FF2B5EF4-FFF2-40B4-BE49-F238E27FC236}">
                  <a16:creationId xmlns:a16="http://schemas.microsoft.com/office/drawing/2014/main" id="{4DDBB01D-02F5-A2F5-36B3-477B0AC9343E}"/>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F7C95F7-7732-DAF1-D40D-6B673B84BDD3}"/>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Times New Roman" panose="02020603050405020304" pitchFamily="18" charset="0"/>
                  <a:cs typeface="Times New Roman" panose="02020603050405020304" pitchFamily="18"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A2EA87D9-C054-6DEF-D113-DDF3FB536701}"/>
                </a:ext>
              </a:extLst>
            </p:cNvPr>
            <p:cNvGrpSpPr/>
            <p:nvPr/>
          </p:nvGrpSpPr>
          <p:grpSpPr>
            <a:xfrm>
              <a:off x="489662" y="435125"/>
              <a:ext cx="579253" cy="579253"/>
              <a:chOff x="1321149" y="2630212"/>
              <a:chExt cx="1675995" cy="1675995"/>
            </a:xfrm>
          </p:grpSpPr>
          <p:sp>
            <p:nvSpPr>
              <p:cNvPr id="14" name="Oval 13">
                <a:extLst>
                  <a:ext uri="{FF2B5EF4-FFF2-40B4-BE49-F238E27FC236}">
                    <a16:creationId xmlns:a16="http://schemas.microsoft.com/office/drawing/2014/main" id="{CD37E4B6-E51C-F103-7BB1-FEE86FC1226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pic>
            <p:nvPicPr>
              <p:cNvPr id="15" name="Picture 4" descr="Prism ">
                <a:extLst>
                  <a:ext uri="{FF2B5EF4-FFF2-40B4-BE49-F238E27FC236}">
                    <a16:creationId xmlns:a16="http://schemas.microsoft.com/office/drawing/2014/main" id="{90C59DA7-831E-B0EE-E2C0-1089620C7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6837" y="3548073"/>
            <a:ext cx="3429000" cy="3429000"/>
          </a:xfrm>
          <a:prstGeom prst="rect">
            <a:avLst/>
          </a:prstGeom>
        </p:spPr>
      </p:pic>
      <p:sp>
        <p:nvSpPr>
          <p:cNvPr id="2" name="TextBox 1">
            <a:extLst>
              <a:ext uri="{FF2B5EF4-FFF2-40B4-BE49-F238E27FC236}">
                <a16:creationId xmlns:a16="http://schemas.microsoft.com/office/drawing/2014/main" id="{6323573F-865A-924E-D242-45813C308CC1}"/>
              </a:ext>
            </a:extLst>
          </p:cNvPr>
          <p:cNvSpPr txBox="1"/>
          <p:nvPr/>
        </p:nvSpPr>
        <p:spPr>
          <a:xfrm>
            <a:off x="1256870" y="2694472"/>
            <a:ext cx="9621584" cy="978729"/>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sz="2400" dirty="0">
                <a:latin typeface="Times New Roman" panose="02020603050405020304" pitchFamily="18" charset="0"/>
                <a:cs typeface="Times New Roman" panose="02020603050405020304" pitchFamily="18" charset="0"/>
              </a:rPr>
              <a:t>Hai quang phổ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trắng</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đều có dải ánh sáng đơn sắc màu cầu vồng</a:t>
            </a:r>
            <a:endParaRPr lang="en-US" sz="2400" dirty="0">
              <a:latin typeface="Times New Roman" panose="02020603050405020304" pitchFamily="18" charset="0"/>
              <a:cs typeface="Times New Roman" panose="02020603050405020304" pitchFamily="18" charset="0"/>
            </a:endParaRPr>
          </a:p>
        </p:txBody>
      </p:sp>
      <p:sp>
        <p:nvSpPr>
          <p:cNvPr id="6" name="Google Shape;1924;p44">
            <a:extLst>
              <a:ext uri="{FF2B5EF4-FFF2-40B4-BE49-F238E27FC236}">
                <a16:creationId xmlns:a16="http://schemas.microsoft.com/office/drawing/2014/main" id="{9226855D-964E-7A82-E740-0C36443C99E5}"/>
              </a:ext>
            </a:extLst>
          </p:cNvPr>
          <p:cNvSpPr txBox="1">
            <a:spLocks/>
          </p:cNvSpPr>
          <p:nvPr/>
        </p:nvSpPr>
        <p:spPr>
          <a:xfrm>
            <a:off x="1256870" y="2175535"/>
            <a:ext cx="8591381"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002060"/>
                </a:solidFill>
                <a:latin typeface="Times New Roman" panose="02020603050405020304" pitchFamily="18" charset="0"/>
                <a:cs typeface="Times New Roman" panose="02020603050405020304" pitchFamily="18" charset="0"/>
              </a:rPr>
              <a:t>a)</a:t>
            </a:r>
          </a:p>
        </p:txBody>
      </p:sp>
      <p:sp>
        <p:nvSpPr>
          <p:cNvPr id="11" name="TextBox 10">
            <a:extLst>
              <a:ext uri="{FF2B5EF4-FFF2-40B4-BE49-F238E27FC236}">
                <a16:creationId xmlns:a16="http://schemas.microsoft.com/office/drawing/2014/main" id="{AB2DC6A8-84F8-C9FC-291D-C63123304A81}"/>
              </a:ext>
            </a:extLst>
          </p:cNvPr>
          <p:cNvSpPr txBox="1"/>
          <p:nvPr/>
        </p:nvSpPr>
        <p:spPr>
          <a:xfrm>
            <a:off x="3912984" y="4215603"/>
            <a:ext cx="7419044" cy="978729"/>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sz="2400" dirty="0">
                <a:latin typeface="Times New Roman" panose="02020603050405020304" pitchFamily="18" charset="0"/>
                <a:cs typeface="Times New Roman" panose="02020603050405020304" pitchFamily="18" charset="0"/>
              </a:rPr>
              <a:t>Vì khi chiếu ánh sáng mặt trời qua lăng kính, ánh sáng mặt trời bị phân tích thành một dải mày đơn sắc như cầu vồng</a:t>
            </a:r>
            <a:endParaRPr lang="en-US" sz="2400" dirty="0">
              <a:latin typeface="Times New Roman" panose="02020603050405020304" pitchFamily="18" charset="0"/>
              <a:cs typeface="Times New Roman" panose="02020603050405020304" pitchFamily="18" charset="0"/>
            </a:endParaRPr>
          </a:p>
        </p:txBody>
      </p:sp>
      <p:sp>
        <p:nvSpPr>
          <p:cNvPr id="12" name="Google Shape;1924;p44">
            <a:extLst>
              <a:ext uri="{FF2B5EF4-FFF2-40B4-BE49-F238E27FC236}">
                <a16:creationId xmlns:a16="http://schemas.microsoft.com/office/drawing/2014/main" id="{0888E754-50D5-8724-12B6-3F35172ED50B}"/>
              </a:ext>
            </a:extLst>
          </p:cNvPr>
          <p:cNvSpPr txBox="1">
            <a:spLocks/>
          </p:cNvSpPr>
          <p:nvPr/>
        </p:nvSpPr>
        <p:spPr>
          <a:xfrm>
            <a:off x="3912984" y="3696666"/>
            <a:ext cx="8591381"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002060"/>
                </a:solidFill>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335051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2" grpId="0"/>
      <p:bldP spid="6"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770;p42">
            <a:extLst>
              <a:ext uri="{FF2B5EF4-FFF2-40B4-BE49-F238E27FC236}">
                <a16:creationId xmlns:a16="http://schemas.microsoft.com/office/drawing/2014/main" id="{8F55F11B-D076-F19D-3406-20FBF71217B3}"/>
              </a:ext>
            </a:extLst>
          </p:cNvPr>
          <p:cNvSpPr txBox="1">
            <a:spLocks/>
          </p:cNvSpPr>
          <p:nvPr/>
        </p:nvSpPr>
        <p:spPr>
          <a:xfrm>
            <a:off x="5290235" y="2893144"/>
            <a:ext cx="6901765" cy="2978344"/>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 sz="6000" dirty="0">
                <a:solidFill>
                  <a:schemeClr val="bg1"/>
                </a:solidFill>
                <a:latin typeface="Fira Sans Black" panose="020B0A03050000020004" pitchFamily="34" charset="0"/>
              </a:rPr>
              <a:t>III. SỰ TRUYỀN ÁNH SÁNG ĐƠN SẮC QUA LĂNG KÍNH</a:t>
            </a:r>
            <a:endParaRPr kumimoji="0" lang="en" sz="6000" b="0" i="0" u="none" strike="noStrike" kern="1200" cap="none" spc="0" normalizeH="0" baseline="0" noProof="0" dirty="0">
              <a:ln>
                <a:noFill/>
              </a:ln>
              <a:solidFill>
                <a:schemeClr val="bg1"/>
              </a:solidFill>
              <a:effectLst/>
              <a:uLnTx/>
              <a:uFillTx/>
              <a:latin typeface="Fira Sans Black" panose="020B0A03050000020004" pitchFamily="34" charset="0"/>
            </a:endParaRPr>
          </a:p>
        </p:txBody>
      </p:sp>
      <p:grpSp>
        <p:nvGrpSpPr>
          <p:cNvPr id="2" name="Group 1">
            <a:extLst>
              <a:ext uri="{FF2B5EF4-FFF2-40B4-BE49-F238E27FC236}">
                <a16:creationId xmlns:a16="http://schemas.microsoft.com/office/drawing/2014/main" id="{3A3CD618-5959-E3DA-E06D-88FE08C61FF8}"/>
              </a:ext>
            </a:extLst>
          </p:cNvPr>
          <p:cNvGrpSpPr/>
          <p:nvPr/>
        </p:nvGrpSpPr>
        <p:grpSpPr>
          <a:xfrm>
            <a:off x="7903119" y="429560"/>
            <a:ext cx="1675995" cy="1675995"/>
            <a:chOff x="4619606" y="1709577"/>
            <a:chExt cx="1675995" cy="1675995"/>
          </a:xfrm>
        </p:grpSpPr>
        <p:sp>
          <p:nvSpPr>
            <p:cNvPr id="5" name="Oval 4">
              <a:extLst>
                <a:ext uri="{FF2B5EF4-FFF2-40B4-BE49-F238E27FC236}">
                  <a16:creationId xmlns:a16="http://schemas.microsoft.com/office/drawing/2014/main" id="{84215BAF-37D2-B0DF-2AA9-6BF9E25F15CC}"/>
                </a:ext>
              </a:extLst>
            </p:cNvPr>
            <p:cNvSpPr/>
            <p:nvPr/>
          </p:nvSpPr>
          <p:spPr>
            <a:xfrm>
              <a:off x="4619606" y="1709577"/>
              <a:ext cx="1675995" cy="1675995"/>
            </a:xfrm>
            <a:prstGeom prst="ellipse">
              <a:avLst/>
            </a:prstGeom>
            <a:solidFill>
              <a:schemeClr val="bg1"/>
            </a:solidFill>
            <a:ln>
              <a:noFill/>
            </a:ln>
            <a:effectLst>
              <a:glow rad="1397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Prism">
              <a:extLst>
                <a:ext uri="{FF2B5EF4-FFF2-40B4-BE49-F238E27FC236}">
                  <a16:creationId xmlns:a16="http://schemas.microsoft.com/office/drawing/2014/main" id="{5D667452-A55C-114D-C19B-157090EBB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60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929C76-5759-C6F1-9E26-01338CCD4658}"/>
              </a:ext>
            </a:extLst>
          </p:cNvPr>
          <p:cNvSpPr txBox="1"/>
          <p:nvPr/>
        </p:nvSpPr>
        <p:spPr>
          <a:xfrm>
            <a:off x="2427549" y="813810"/>
            <a:ext cx="757369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noFill/>
                </a:ln>
                <a:solidFill>
                  <a:srgbClr val="F25D07"/>
                </a:solidFill>
                <a:effectLst/>
                <a:uLnTx/>
                <a:uFillTx/>
                <a:latin typeface="Times New Roman" panose="02020603050405020304" pitchFamily="18" charset="0"/>
                <a:cs typeface="Times New Roman" panose="02020603050405020304" pitchFamily="18" charset="0"/>
              </a:rPr>
              <a:t>NỘI</a:t>
            </a:r>
            <a:r>
              <a:rPr kumimoji="0" lang="en-US" sz="5400" b="0" i="0" u="none" strike="noStrike" kern="1200" cap="none" spc="-150" normalizeH="0" noProof="0" dirty="0">
                <a:ln>
                  <a:noFill/>
                </a:ln>
                <a:solidFill>
                  <a:srgbClr val="F25D07"/>
                </a:solidFill>
                <a:effectLst/>
                <a:uLnTx/>
                <a:uFillTx/>
                <a:latin typeface="Times New Roman" panose="02020603050405020304" pitchFamily="18" charset="0"/>
                <a:cs typeface="Times New Roman" panose="02020603050405020304" pitchFamily="18" charset="0"/>
              </a:rPr>
              <a:t> DUNG BÀI HỌC</a:t>
            </a:r>
            <a:endParaRPr kumimoji="0" lang="en-US" sz="5400" b="0" i="0" u="none" strike="noStrike" kern="1200" cap="none" spc="-150" normalizeH="0" baseline="0" noProof="0" dirty="0">
              <a:ln>
                <a:noFill/>
              </a:ln>
              <a:solidFill>
                <a:srgbClr val="F25D07"/>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F8CB60D-CBF7-2E5D-886D-BDCB4F97FF54}"/>
              </a:ext>
            </a:extLst>
          </p:cNvPr>
          <p:cNvSpPr txBox="1"/>
          <p:nvPr/>
        </p:nvSpPr>
        <p:spPr>
          <a:xfrm>
            <a:off x="3038621" y="4380858"/>
            <a:ext cx="292997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Times New Roman" panose="02020603050405020304" pitchFamily="18" charset="0"/>
                <a:cs typeface="Times New Roman" panose="02020603050405020304" pitchFamily="18" charset="0"/>
              </a:rPr>
              <a:t>Hiện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Tượng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Sắc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Ánh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Sáng</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94ADF55-B96A-1490-DA84-BF69D6192BCD}"/>
              </a:ext>
            </a:extLst>
          </p:cNvPr>
          <p:cNvSpPr txBox="1"/>
          <p:nvPr/>
        </p:nvSpPr>
        <p:spPr>
          <a:xfrm>
            <a:off x="6085718" y="4336030"/>
            <a:ext cx="304018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Times New Roman" panose="02020603050405020304" pitchFamily="18" charset="0"/>
                <a:cs typeface="Times New Roman" panose="02020603050405020304" pitchFamily="18" charset="0"/>
              </a:rPr>
              <a:t>Sự</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Truyền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Ánh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Sắc</a:t>
            </a:r>
            <a:r>
              <a:rPr lang="en-US" sz="3200" dirty="0">
                <a:solidFill>
                  <a:srgbClr val="002060"/>
                </a:solidFill>
                <a:latin typeface="Times New Roman" panose="02020603050405020304" pitchFamily="18" charset="0"/>
                <a:cs typeface="Times New Roman" panose="02020603050405020304" pitchFamily="18" charset="0"/>
              </a:rPr>
              <a:t> Qua </a:t>
            </a:r>
            <a:r>
              <a:rPr lang="en-US" sz="3200" dirty="0" err="1">
                <a:solidFill>
                  <a:srgbClr val="002060"/>
                </a:solidFill>
                <a:latin typeface="Times New Roman" panose="02020603050405020304" pitchFamily="18" charset="0"/>
                <a:cs typeface="Times New Roman" panose="02020603050405020304" pitchFamily="18" charset="0"/>
              </a:rPr>
              <a:t>Lăng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Kính</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C30A694-9413-8DC5-506A-4B207B0B9BDE}"/>
              </a:ext>
            </a:extLst>
          </p:cNvPr>
          <p:cNvSpPr txBox="1"/>
          <p:nvPr/>
        </p:nvSpPr>
        <p:spPr>
          <a:xfrm>
            <a:off x="9712692" y="4349201"/>
            <a:ext cx="209855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Times New Roman" panose="02020603050405020304" pitchFamily="18" charset="0"/>
                <a:cs typeface="Times New Roman" panose="02020603050405020304" pitchFamily="18" charset="0"/>
              </a:rPr>
              <a:t>Màu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Sắc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Vật</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907FF0CF-85A4-D961-E22B-EF6A51C14BB4}"/>
              </a:ext>
            </a:extLst>
          </p:cNvPr>
          <p:cNvGrpSpPr/>
          <p:nvPr/>
        </p:nvGrpSpPr>
        <p:grpSpPr>
          <a:xfrm>
            <a:off x="3665611" y="2444809"/>
            <a:ext cx="1675995" cy="1675995"/>
            <a:chOff x="1321149" y="2630212"/>
            <a:chExt cx="1675995" cy="1675995"/>
          </a:xfrm>
        </p:grpSpPr>
        <p:sp>
          <p:nvSpPr>
            <p:cNvPr id="6" name="Oval 5">
              <a:extLst>
                <a:ext uri="{FF2B5EF4-FFF2-40B4-BE49-F238E27FC236}">
                  <a16:creationId xmlns:a16="http://schemas.microsoft.com/office/drawing/2014/main" id="{819455C9-0ACC-89EA-8A17-0595BE96BD4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1" name="Picture 4" descr="Prism ">
              <a:extLst>
                <a:ext uri="{FF2B5EF4-FFF2-40B4-BE49-F238E27FC236}">
                  <a16:creationId xmlns:a16="http://schemas.microsoft.com/office/drawing/2014/main" id="{9B75A213-BB08-6074-EC17-4CBD567BE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7DB77FCB-62F9-5737-5FF1-4C924A62C5F0}"/>
              </a:ext>
            </a:extLst>
          </p:cNvPr>
          <p:cNvGrpSpPr/>
          <p:nvPr/>
        </p:nvGrpSpPr>
        <p:grpSpPr>
          <a:xfrm>
            <a:off x="6767813" y="2444809"/>
            <a:ext cx="1675995" cy="1675995"/>
            <a:chOff x="4619606" y="1709577"/>
            <a:chExt cx="1675995" cy="1675995"/>
          </a:xfrm>
        </p:grpSpPr>
        <p:sp>
          <p:nvSpPr>
            <p:cNvPr id="9" name="Oval 8">
              <a:extLst>
                <a:ext uri="{FF2B5EF4-FFF2-40B4-BE49-F238E27FC236}">
                  <a16:creationId xmlns:a16="http://schemas.microsoft.com/office/drawing/2014/main" id="{2462D03B-1B66-285E-2100-291D9DBBFA9F}"/>
                </a:ext>
              </a:extLst>
            </p:cNvPr>
            <p:cNvSpPr/>
            <p:nvPr/>
          </p:nvSpPr>
          <p:spPr>
            <a:xfrm>
              <a:off x="4619606" y="1709577"/>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054" name="Picture 6" descr="Prism">
              <a:extLst>
                <a:ext uri="{FF2B5EF4-FFF2-40B4-BE49-F238E27FC236}">
                  <a16:creationId xmlns:a16="http://schemas.microsoft.com/office/drawing/2014/main" id="{4A9BF7D1-121E-8B3B-5F9B-F53BDB947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13973EAF-A460-6DBD-CB57-90EDA913ED21}"/>
              </a:ext>
            </a:extLst>
          </p:cNvPr>
          <p:cNvGrpSpPr/>
          <p:nvPr/>
        </p:nvGrpSpPr>
        <p:grpSpPr>
          <a:xfrm>
            <a:off x="9870014" y="2444808"/>
            <a:ext cx="1675995" cy="1675995"/>
            <a:chOff x="9388348" y="2444808"/>
            <a:chExt cx="1675995" cy="1675995"/>
          </a:xfrm>
        </p:grpSpPr>
        <p:sp>
          <p:nvSpPr>
            <p:cNvPr id="15" name="Oval 14">
              <a:extLst>
                <a:ext uri="{FF2B5EF4-FFF2-40B4-BE49-F238E27FC236}">
                  <a16:creationId xmlns:a16="http://schemas.microsoft.com/office/drawing/2014/main" id="{8757AFDE-A0C0-0C51-B38F-C1ACB7F279E7}"/>
                </a:ext>
              </a:extLst>
            </p:cNvPr>
            <p:cNvSpPr/>
            <p:nvPr/>
          </p:nvSpPr>
          <p:spPr>
            <a:xfrm>
              <a:off x="9388348"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056" name="Picture 8" descr="Palette ">
              <a:extLst>
                <a:ext uri="{FF2B5EF4-FFF2-40B4-BE49-F238E27FC236}">
                  <a16:creationId xmlns:a16="http://schemas.microsoft.com/office/drawing/2014/main" id="{A1D5370D-D80C-7384-D14C-969FF52F24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FDB39C89-586E-D6F5-FC9E-B2E773884C9D}"/>
              </a:ext>
            </a:extLst>
          </p:cNvPr>
          <p:cNvSpPr txBox="1"/>
          <p:nvPr/>
        </p:nvSpPr>
        <p:spPr>
          <a:xfrm>
            <a:off x="236411" y="4336030"/>
            <a:ext cx="232998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Times New Roman" panose="02020603050405020304" pitchFamily="18" charset="0"/>
                <a:cs typeface="Times New Roman" panose="02020603050405020304" pitchFamily="18" charset="0"/>
              </a:rPr>
              <a:t>Cấu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Tạo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Lăng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Kính</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EEC211F1-94C8-DFF0-4766-F19B9B2A8130}"/>
              </a:ext>
            </a:extLst>
          </p:cNvPr>
          <p:cNvGrpSpPr/>
          <p:nvPr/>
        </p:nvGrpSpPr>
        <p:grpSpPr>
          <a:xfrm>
            <a:off x="563409" y="2444808"/>
            <a:ext cx="1675995" cy="1675995"/>
            <a:chOff x="563409" y="2444808"/>
            <a:chExt cx="1675995" cy="1675995"/>
          </a:xfrm>
        </p:grpSpPr>
        <p:sp>
          <p:nvSpPr>
            <p:cNvPr id="8" name="Oval 7">
              <a:extLst>
                <a:ext uri="{FF2B5EF4-FFF2-40B4-BE49-F238E27FC236}">
                  <a16:creationId xmlns:a16="http://schemas.microsoft.com/office/drawing/2014/main" id="{97B823D8-77A9-B59C-EEF6-8AC99D13DA76}"/>
                </a:ext>
              </a:extLst>
            </p:cNvPr>
            <p:cNvSpPr/>
            <p:nvPr/>
          </p:nvSpPr>
          <p:spPr>
            <a:xfrm>
              <a:off x="563409"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26" name="Picture 2" descr="Prism ">
              <a:extLst>
                <a:ext uri="{FF2B5EF4-FFF2-40B4-BE49-F238E27FC236}">
                  <a16:creationId xmlns:a16="http://schemas.microsoft.com/office/drawing/2014/main" id="{BC8EE06D-B2F8-F674-5AC2-23B1329F20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807" y="264441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8319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up)">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up)">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up)">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6059D4-8061-C1E5-CFE2-E4FB5ABF027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C23A1E4-B331-B5D4-4CAD-53C8FB4C9F9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F70DC88C-6B23-CFD6-67D8-B0B34787097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00F3CF93-3CEC-226B-87C7-A42E8FEAE73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D2FE812-35DA-68F6-1F42-AC3285FAD3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BDF873B9-1D73-4E10-70E2-0B85A9A0117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Times New Roman" panose="02020603050405020304" pitchFamily="18" charset="0"/>
              <a:cs typeface="Times New Roman" panose="02020603050405020304" pitchFamily="18" charset="0"/>
            </a:endParaRPr>
          </a:p>
        </p:txBody>
      </p:sp>
      <p:sp>
        <p:nvSpPr>
          <p:cNvPr id="19" name="Isosceles Triangle 18">
            <a:extLst>
              <a:ext uri="{FF2B5EF4-FFF2-40B4-BE49-F238E27FC236}">
                <a16:creationId xmlns:a16="http://schemas.microsoft.com/office/drawing/2014/main" id="{D8C573C0-6180-C0BA-6750-9204B01BC1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Isosceles Triangle 20">
            <a:extLst>
              <a:ext uri="{FF2B5EF4-FFF2-40B4-BE49-F238E27FC236}">
                <a16:creationId xmlns:a16="http://schemas.microsoft.com/office/drawing/2014/main" id="{D14D45EB-4D82-E82E-467D-CCE0A7947A8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8423254F-D255-5C6E-0B95-5A52F2DE7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385" y="714288"/>
            <a:ext cx="9505950" cy="5321167"/>
          </a:xfrm>
          <a:prstGeom prst="rect">
            <a:avLst/>
          </a:prstGeom>
        </p:spPr>
      </p:pic>
      <p:sp>
        <p:nvSpPr>
          <p:cNvPr id="31" name="Google Shape;1924;p44">
            <a:extLst>
              <a:ext uri="{FF2B5EF4-FFF2-40B4-BE49-F238E27FC236}">
                <a16:creationId xmlns:a16="http://schemas.microsoft.com/office/drawing/2014/main" id="{1BB2797C-D21F-621B-F801-BF5BE16567B8}"/>
              </a:ext>
            </a:extLst>
          </p:cNvPr>
          <p:cNvSpPr txBox="1">
            <a:spLocks/>
          </p:cNvSpPr>
          <p:nvPr/>
        </p:nvSpPr>
        <p:spPr>
          <a:xfrm>
            <a:off x="653077" y="6080040"/>
            <a:ext cx="10934565"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3600" dirty="0" err="1">
                <a:solidFill>
                  <a:srgbClr val="002060"/>
                </a:solidFill>
                <a:latin typeface="Times New Roman" panose="02020603050405020304" pitchFamily="18" charset="0"/>
                <a:cs typeface="Times New Roman" panose="02020603050405020304" pitchFamily="18" charset="0"/>
              </a:rPr>
              <a:t>Chùm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tia</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sáng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hẹp</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màu</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đỏ</a:t>
            </a:r>
            <a:r>
              <a:rPr lang="en-US" sz="3600" dirty="0">
                <a:solidFill>
                  <a:srgbClr val="002060"/>
                </a:solidFill>
                <a:latin typeface="Times New Roman" panose="02020603050405020304" pitchFamily="18" charset="0"/>
                <a:cs typeface="Times New Roman" panose="02020603050405020304" pitchFamily="18" charset="0"/>
              </a:rPr>
              <a:t> qua </a:t>
            </a:r>
            <a:r>
              <a:rPr lang="en-US" sz="3600" dirty="0" err="1">
                <a:solidFill>
                  <a:srgbClr val="002060"/>
                </a:solidFill>
                <a:latin typeface="Times New Roman" panose="02020603050405020304" pitchFamily="18" charset="0"/>
                <a:cs typeface="Times New Roman" panose="02020603050405020304" pitchFamily="18" charset="0"/>
              </a:rPr>
              <a:t>lăng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kính</a:t>
            </a:r>
            <a:endParaRPr lang="en-US" sz="3600" dirty="0">
              <a:solidFill>
                <a:srgbClr val="002060"/>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D9FB086A-A24C-ABA5-6787-89209BDD0BD7}"/>
              </a:ext>
            </a:extLst>
          </p:cNvPr>
          <p:cNvGrpSpPr/>
          <p:nvPr/>
        </p:nvGrpSpPr>
        <p:grpSpPr>
          <a:xfrm>
            <a:off x="186373" y="283005"/>
            <a:ext cx="4954794" cy="447570"/>
            <a:chOff x="115470" y="245832"/>
            <a:chExt cx="6109628" cy="551887"/>
          </a:xfrm>
        </p:grpSpPr>
        <p:sp>
          <p:nvSpPr>
            <p:cNvPr id="3" name="Rectangle: Rounded Corners 2">
              <a:extLst>
                <a:ext uri="{FF2B5EF4-FFF2-40B4-BE49-F238E27FC236}">
                  <a16:creationId xmlns:a16="http://schemas.microsoft.com/office/drawing/2014/main" id="{DC7BC305-17EB-123E-AAF3-791476ADFA8E}"/>
                </a:ext>
              </a:extLst>
            </p:cNvPr>
            <p:cNvSpPr/>
            <p:nvPr/>
          </p:nvSpPr>
          <p:spPr>
            <a:xfrm>
              <a:off x="247651" y="245832"/>
              <a:ext cx="5977447"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11A765B-4B9E-6D71-5818-7CEF409FF129}"/>
                </a:ext>
              </a:extLst>
            </p:cNvPr>
            <p:cNvSpPr txBox="1"/>
            <p:nvPr/>
          </p:nvSpPr>
          <p:spPr>
            <a:xfrm>
              <a:off x="697047" y="294066"/>
              <a:ext cx="5528049"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Times New Roman" panose="02020603050405020304" pitchFamily="18" charset="0"/>
                  <a:cs typeface="Times New Roman" panose="02020603050405020304" pitchFamily="18"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A7808B89-61A9-E312-D5BB-580A536EE521}"/>
                </a:ext>
              </a:extLst>
            </p:cNvPr>
            <p:cNvGrpSpPr/>
            <p:nvPr/>
          </p:nvGrpSpPr>
          <p:grpSpPr>
            <a:xfrm>
              <a:off x="115470" y="247272"/>
              <a:ext cx="550447" cy="550447"/>
              <a:chOff x="4619606" y="1709577"/>
              <a:chExt cx="1675995" cy="1675995"/>
            </a:xfrm>
          </p:grpSpPr>
          <p:sp>
            <p:nvSpPr>
              <p:cNvPr id="7" name="Oval 6">
                <a:extLst>
                  <a:ext uri="{FF2B5EF4-FFF2-40B4-BE49-F238E27FC236}">
                    <a16:creationId xmlns:a16="http://schemas.microsoft.com/office/drawing/2014/main" id="{19203ABE-EBCD-D945-C1FB-4C872397817C}"/>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pic>
            <p:nvPicPr>
              <p:cNvPr id="8" name="Picture 6" descr="Prism">
                <a:extLst>
                  <a:ext uri="{FF2B5EF4-FFF2-40B4-BE49-F238E27FC236}">
                    <a16:creationId xmlns:a16="http://schemas.microsoft.com/office/drawing/2014/main" id="{CA4FBCBC-0BCA-D4E6-954A-D67EB6C38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26200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6059D4-8061-C1E5-CFE2-E4FB5ABF027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477353F-758E-964C-E4EE-6758B79C8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0254" y="1312909"/>
            <a:ext cx="6041746" cy="4384581"/>
          </a:xfrm>
          <a:prstGeom prst="rect">
            <a:avLst/>
          </a:prstGeom>
        </p:spPr>
      </p:pic>
      <p:sp>
        <p:nvSpPr>
          <p:cNvPr id="11" name="Freeform: Shape 10">
            <a:extLst>
              <a:ext uri="{FF2B5EF4-FFF2-40B4-BE49-F238E27FC236}">
                <a16:creationId xmlns:a16="http://schemas.microsoft.com/office/drawing/2014/main" id="{F70DC88C-6B23-CFD6-67D8-B0B34787097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00F3CF93-3CEC-226B-87C7-A42E8FEAE73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CE3268F-92F5-9EED-3E20-3AF091B1528F}"/>
              </a:ext>
            </a:extLst>
          </p:cNvPr>
          <p:cNvSpPr txBox="1"/>
          <p:nvPr/>
        </p:nvSpPr>
        <p:spPr>
          <a:xfrm>
            <a:off x="835262" y="1225366"/>
            <a:ext cx="6242376" cy="494751"/>
          </a:xfrm>
          <a:prstGeom prst="rect">
            <a:avLst/>
          </a:prstGeom>
          <a:noFill/>
        </p:spPr>
        <p:txBody>
          <a:bodyPr wrap="square">
            <a:spAutoFit/>
          </a:bodyPr>
          <a:lstStyle/>
          <a:p>
            <a:pPr>
              <a:lnSpc>
                <a:spcPct val="120000"/>
              </a:lnSpc>
            </a:pP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Chiếu</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tia</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tới</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SI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tới</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mặt</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bên</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AB</a:t>
            </a:r>
            <a:endParaRPr lang="en-US" sz="2400" dirty="0">
              <a:latin typeface="Times New Roman" panose="02020603050405020304" pitchFamily="18" charset="0"/>
              <a:cs typeface="Times New Roman" panose="02020603050405020304" pitchFamily="18" charset="0"/>
            </a:endParaRPr>
          </a:p>
        </p:txBody>
      </p:sp>
      <p:pic>
        <p:nvPicPr>
          <p:cNvPr id="2050" name="Picture 2" descr="Neural ">
            <a:extLst>
              <a:ext uri="{FF2B5EF4-FFF2-40B4-BE49-F238E27FC236}">
                <a16:creationId xmlns:a16="http://schemas.microsoft.com/office/drawing/2014/main" id="{434E7DAE-590A-994F-C65E-8E27BA11B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90" y="1115681"/>
            <a:ext cx="641072" cy="6410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00D75F6-D393-2973-0754-712CD1DEA6C7}"/>
              </a:ext>
            </a:extLst>
          </p:cNvPr>
          <p:cNvSpPr txBox="1"/>
          <p:nvPr/>
        </p:nvSpPr>
        <p:spPr>
          <a:xfrm>
            <a:off x="861931" y="1927273"/>
            <a:ext cx="6242376" cy="978729"/>
          </a:xfrm>
          <a:prstGeom prst="rect">
            <a:avLst/>
          </a:prstGeom>
          <a:noFill/>
        </p:spPr>
        <p:txBody>
          <a:bodyPr wrap="square">
            <a:spAutoFit/>
          </a:bodyPr>
          <a:lstStyle/>
          <a:p>
            <a:pPr>
              <a:lnSpc>
                <a:spcPct val="120000"/>
              </a:lnSpc>
            </a:pP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SI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khúc</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xạ</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tại</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I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tia</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khúc</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xạ</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IJ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góc</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tới</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i</a:t>
            </a:r>
            <a:r>
              <a:rPr lang="en-US" sz="2400" baseline="-25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1</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góc</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khúc</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xạ</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r</a:t>
            </a:r>
            <a:r>
              <a:rPr lang="en-US" sz="2400" baseline="-25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1</a:t>
            </a:r>
            <a:endParaRPr lang="en-US" sz="2400" baseline="-25000" dirty="0">
              <a:latin typeface="Times New Roman" panose="02020603050405020304" pitchFamily="18" charset="0"/>
              <a:cs typeface="Times New Roman" panose="02020603050405020304" pitchFamily="18" charset="0"/>
            </a:endParaRPr>
          </a:p>
        </p:txBody>
      </p:sp>
      <p:pic>
        <p:nvPicPr>
          <p:cNvPr id="22" name="Picture 2" descr="Neural ">
            <a:extLst>
              <a:ext uri="{FF2B5EF4-FFF2-40B4-BE49-F238E27FC236}">
                <a16:creationId xmlns:a16="http://schemas.microsoft.com/office/drawing/2014/main" id="{45D62386-A86E-6453-84D3-DEEFA0484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90" y="1848519"/>
            <a:ext cx="641072" cy="64107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538DB18-84BF-DE66-7F2B-448FA6E051C8}"/>
              </a:ext>
            </a:extLst>
          </p:cNvPr>
          <p:cNvSpPr txBox="1"/>
          <p:nvPr/>
        </p:nvSpPr>
        <p:spPr>
          <a:xfrm>
            <a:off x="835262" y="3103955"/>
            <a:ext cx="6242376" cy="978729"/>
          </a:xfrm>
          <a:prstGeom prst="rect">
            <a:avLst/>
          </a:prstGeom>
          <a:noFill/>
        </p:spPr>
        <p:txBody>
          <a:bodyPr wrap="square">
            <a:spAutoFit/>
          </a:bodyPr>
          <a:lstStyle/>
          <a:p>
            <a:pPr>
              <a:lnSpc>
                <a:spcPct val="120000"/>
              </a:lnSpc>
            </a:pPr>
            <a:r>
              <a:rPr lang="en-US" sz="24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IJ </a:t>
            </a:r>
            <a:r>
              <a:rPr lang="en-US" sz="24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tới</a:t>
            </a:r>
            <a:r>
              <a:rPr lang="en-US" sz="24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AC </a:t>
            </a:r>
            <a:r>
              <a:rPr lang="en-US" sz="24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bị</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khúc</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xạ</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tại</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J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tia</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khúc</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xạ</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JR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ló</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ra</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ngoài</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góc</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tới</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i</a:t>
            </a:r>
            <a:r>
              <a:rPr lang="en-US" sz="2400" baseline="-25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1</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góc</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khúc</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xạ</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r</a:t>
            </a:r>
            <a:r>
              <a:rPr lang="en-US" sz="2400" baseline="-25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1</a:t>
            </a:r>
            <a:endParaRPr lang="en-US" sz="2400" baseline="-25000" dirty="0">
              <a:latin typeface="Times New Roman" panose="02020603050405020304" pitchFamily="18" charset="0"/>
              <a:cs typeface="Times New Roman" panose="02020603050405020304" pitchFamily="18" charset="0"/>
            </a:endParaRPr>
          </a:p>
        </p:txBody>
      </p:sp>
      <p:pic>
        <p:nvPicPr>
          <p:cNvPr id="24" name="Picture 2" descr="Neural ">
            <a:extLst>
              <a:ext uri="{FF2B5EF4-FFF2-40B4-BE49-F238E27FC236}">
                <a16:creationId xmlns:a16="http://schemas.microsoft.com/office/drawing/2014/main" id="{8C05F677-5515-EF76-DE03-2B54C16CB0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521" y="3025201"/>
            <a:ext cx="641072" cy="64107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75C08CE-51EE-2C39-F0D5-38D39E7D6984}"/>
              </a:ext>
            </a:extLst>
          </p:cNvPr>
          <p:cNvSpPr txBox="1"/>
          <p:nvPr/>
        </p:nvSpPr>
        <p:spPr>
          <a:xfrm>
            <a:off x="789768" y="4280637"/>
            <a:ext cx="6242376" cy="978729"/>
          </a:xfrm>
          <a:prstGeom prst="rect">
            <a:avLst/>
          </a:prstGeom>
          <a:noFill/>
        </p:spPr>
        <p:txBody>
          <a:bodyPr wrap="square">
            <a:spAutoFit/>
          </a:bodyPr>
          <a:lstStyle/>
          <a:p>
            <a:pPr>
              <a:lnSpc>
                <a:spcPct val="120000"/>
              </a:lnSpc>
            </a:pPr>
            <a:r>
              <a:rPr lang="en-US" sz="2400" dirty="0" err="1">
                <a:solidFill>
                  <a:srgbClr val="000000"/>
                </a:solidFill>
                <a:latin typeface="Times New Roman" panose="02020603050405020304" pitchFamily="18" charset="0"/>
                <a:cs typeface="Times New Roman" panose="02020603050405020304" pitchFamily="18" charset="0"/>
              </a:rPr>
              <a:t>Đường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SIJR </a:t>
            </a:r>
            <a:r>
              <a:rPr lang="en-US" sz="2400" dirty="0" err="1">
                <a:solidFill>
                  <a:srgbClr val="000000"/>
                </a:solidFill>
                <a:latin typeface="Times New Roman" panose="02020603050405020304" pitchFamily="18" charset="0"/>
                <a:cs typeface="Times New Roman" panose="02020603050405020304" pitchFamily="18" charset="0"/>
              </a:rPr>
              <a:t>nằm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mặt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phẳng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tiết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diện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chính</a:t>
            </a:r>
            <a:r>
              <a:rPr lang="en-US" sz="2400" dirty="0">
                <a:solidFill>
                  <a:srgbClr val="000000"/>
                </a:solidFill>
                <a:latin typeface="Times New Roman" panose="02020603050405020304" pitchFamily="18" charset="0"/>
                <a:cs typeface="Times New Roman" panose="02020603050405020304" pitchFamily="18" charset="0"/>
              </a:rPr>
              <a:t> ABC</a:t>
            </a:r>
            <a:endParaRPr lang="en-US" sz="2400" baseline="-25000" dirty="0">
              <a:latin typeface="Times New Roman" panose="02020603050405020304" pitchFamily="18" charset="0"/>
              <a:cs typeface="Times New Roman" panose="02020603050405020304" pitchFamily="18" charset="0"/>
            </a:endParaRPr>
          </a:p>
        </p:txBody>
      </p:sp>
      <p:pic>
        <p:nvPicPr>
          <p:cNvPr id="26" name="Picture 2" descr="Neural ">
            <a:extLst>
              <a:ext uri="{FF2B5EF4-FFF2-40B4-BE49-F238E27FC236}">
                <a16:creationId xmlns:a16="http://schemas.microsoft.com/office/drawing/2014/main" id="{7113FC97-B2FE-4DC5-AAEE-3A9C81602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27" y="4201883"/>
            <a:ext cx="641072" cy="64107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862D7CF2-B349-1D17-E0CE-0AC592109992}"/>
              </a:ext>
            </a:extLst>
          </p:cNvPr>
          <p:cNvSpPr txBox="1"/>
          <p:nvPr/>
        </p:nvSpPr>
        <p:spPr>
          <a:xfrm>
            <a:off x="757980" y="5435671"/>
            <a:ext cx="6242376" cy="978729"/>
          </a:xfrm>
          <a:prstGeom prst="rect">
            <a:avLst/>
          </a:prstGeom>
          <a:noFill/>
        </p:spPr>
        <p:txBody>
          <a:bodyPr wrap="square">
            <a:spAutoFit/>
          </a:bodyPr>
          <a:lstStyle/>
          <a:p>
            <a:pPr>
              <a:lnSpc>
                <a:spcPct val="120000"/>
              </a:lnSpc>
            </a:pPr>
            <a:r>
              <a:rPr lang="en-US" sz="2400" dirty="0" err="1">
                <a:solidFill>
                  <a:srgbClr val="000000"/>
                </a:solidFill>
                <a:latin typeface="Times New Roman" panose="02020603050405020304" pitchFamily="18" charset="0"/>
                <a:cs typeface="Times New Roman" panose="02020603050405020304" pitchFamily="18" charset="0"/>
              </a:rPr>
              <a:t>Góc</a:t>
            </a:r>
            <a:r>
              <a:rPr lang="en-US" sz="2400" dirty="0">
                <a:solidFill>
                  <a:srgbClr val="000000"/>
                </a:solidFill>
                <a:latin typeface="Times New Roman" panose="02020603050405020304" pitchFamily="18" charset="0"/>
                <a:cs typeface="Times New Roman" panose="02020603050405020304" pitchFamily="18" charset="0"/>
              </a:rPr>
              <a:t> D </a:t>
            </a:r>
            <a:r>
              <a:rPr lang="en-US" sz="2400" dirty="0" err="1">
                <a:solidFill>
                  <a:srgbClr val="000000"/>
                </a:solidFill>
                <a:latin typeface="Times New Roman" panose="02020603050405020304" pitchFamily="18" charset="0"/>
                <a:cs typeface="Times New Roman" panose="02020603050405020304" pitchFamily="18" charset="0"/>
              </a:rPr>
              <a:t>hợp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bởi</a:t>
            </a:r>
            <a:r>
              <a:rPr lang="en-US" sz="2400" dirty="0">
                <a:solidFill>
                  <a:srgbClr val="000000"/>
                </a:solidFill>
                <a:latin typeface="Times New Roman" panose="02020603050405020304" pitchFamily="18" charset="0"/>
                <a:cs typeface="Times New Roman" panose="02020603050405020304" pitchFamily="18" charset="0"/>
              </a:rPr>
              <a:t> SI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JR </a:t>
            </a:r>
            <a:r>
              <a:rPr lang="en-US" sz="2400" dirty="0" err="1">
                <a:solidFill>
                  <a:srgbClr val="000000"/>
                </a:solidFill>
                <a:latin typeface="Times New Roman" panose="02020603050405020304" pitchFamily="18" charset="0"/>
                <a:cs typeface="Times New Roman" panose="02020603050405020304" pitchFamily="18" charset="0"/>
              </a:rPr>
              <a:t>gọi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góc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lệch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tia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đi</a:t>
            </a:r>
            <a:r>
              <a:rPr lang="en-US" sz="2400" dirty="0">
                <a:solidFill>
                  <a:srgbClr val="000000"/>
                </a:solidFill>
                <a:latin typeface="Times New Roman" panose="02020603050405020304" pitchFamily="18" charset="0"/>
                <a:cs typeface="Times New Roman" panose="02020603050405020304" pitchFamily="18" charset="0"/>
              </a:rPr>
              <a:t> qua </a:t>
            </a:r>
            <a:r>
              <a:rPr lang="en-US" sz="2400" dirty="0" err="1">
                <a:solidFill>
                  <a:srgbClr val="000000"/>
                </a:solidFill>
                <a:latin typeface="Times New Roman" panose="02020603050405020304" pitchFamily="18" charset="0"/>
                <a:cs typeface="Times New Roman" panose="02020603050405020304" pitchFamily="18" charset="0"/>
              </a:rPr>
              <a:t>lăng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kính</a:t>
            </a:r>
            <a:endParaRPr lang="en-US" sz="2400" baseline="-25000" dirty="0">
              <a:latin typeface="Times New Roman" panose="02020603050405020304" pitchFamily="18" charset="0"/>
              <a:cs typeface="Times New Roman" panose="02020603050405020304" pitchFamily="18" charset="0"/>
            </a:endParaRPr>
          </a:p>
        </p:txBody>
      </p:sp>
      <p:pic>
        <p:nvPicPr>
          <p:cNvPr id="28" name="Picture 2" descr="Neural ">
            <a:extLst>
              <a:ext uri="{FF2B5EF4-FFF2-40B4-BE49-F238E27FC236}">
                <a16:creationId xmlns:a16="http://schemas.microsoft.com/office/drawing/2014/main" id="{48642721-93B3-8B4C-195C-F6A8C2E21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39" y="5356917"/>
            <a:ext cx="641072" cy="641072"/>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A2ABA108-C24E-7C65-5CB8-8B1BB719B00C}"/>
              </a:ext>
            </a:extLst>
          </p:cNvPr>
          <p:cNvGrpSpPr/>
          <p:nvPr/>
        </p:nvGrpSpPr>
        <p:grpSpPr>
          <a:xfrm>
            <a:off x="186373" y="283005"/>
            <a:ext cx="4954794" cy="447570"/>
            <a:chOff x="115470" y="245832"/>
            <a:chExt cx="6109628" cy="551887"/>
          </a:xfrm>
        </p:grpSpPr>
        <p:sp>
          <p:nvSpPr>
            <p:cNvPr id="30" name="Rectangle: Rounded Corners 29">
              <a:extLst>
                <a:ext uri="{FF2B5EF4-FFF2-40B4-BE49-F238E27FC236}">
                  <a16:creationId xmlns:a16="http://schemas.microsoft.com/office/drawing/2014/main" id="{217B0482-3DC8-19E9-ED69-F64C89E76326}"/>
                </a:ext>
              </a:extLst>
            </p:cNvPr>
            <p:cNvSpPr/>
            <p:nvPr/>
          </p:nvSpPr>
          <p:spPr>
            <a:xfrm>
              <a:off x="247651" y="245832"/>
              <a:ext cx="5977447"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sp>
          <p:nvSpPr>
            <p:cNvPr id="2048" name="TextBox 2047">
              <a:extLst>
                <a:ext uri="{FF2B5EF4-FFF2-40B4-BE49-F238E27FC236}">
                  <a16:creationId xmlns:a16="http://schemas.microsoft.com/office/drawing/2014/main" id="{21849928-9783-BCC0-F7AC-219258E8B5FE}"/>
                </a:ext>
              </a:extLst>
            </p:cNvPr>
            <p:cNvSpPr txBox="1"/>
            <p:nvPr/>
          </p:nvSpPr>
          <p:spPr>
            <a:xfrm>
              <a:off x="697047" y="294066"/>
              <a:ext cx="5528049"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Times New Roman" panose="02020603050405020304" pitchFamily="18" charset="0"/>
                  <a:cs typeface="Times New Roman" panose="02020603050405020304" pitchFamily="18"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2049" name="Group 2048">
              <a:extLst>
                <a:ext uri="{FF2B5EF4-FFF2-40B4-BE49-F238E27FC236}">
                  <a16:creationId xmlns:a16="http://schemas.microsoft.com/office/drawing/2014/main" id="{5A51E8F3-1469-8267-D146-D85CCCF18426}"/>
                </a:ext>
              </a:extLst>
            </p:cNvPr>
            <p:cNvGrpSpPr/>
            <p:nvPr/>
          </p:nvGrpSpPr>
          <p:grpSpPr>
            <a:xfrm>
              <a:off x="115470" y="247272"/>
              <a:ext cx="550447" cy="550447"/>
              <a:chOff x="4619606" y="1709577"/>
              <a:chExt cx="1675995" cy="1675995"/>
            </a:xfrm>
          </p:grpSpPr>
          <p:sp>
            <p:nvSpPr>
              <p:cNvPr id="2051" name="Oval 2050">
                <a:extLst>
                  <a:ext uri="{FF2B5EF4-FFF2-40B4-BE49-F238E27FC236}">
                    <a16:creationId xmlns:a16="http://schemas.microsoft.com/office/drawing/2014/main" id="{A9D722AC-FA29-5ABD-B1CE-3A0137C84F9E}"/>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pic>
            <p:nvPicPr>
              <p:cNvPr id="2052" name="Picture 6" descr="Prism">
                <a:extLst>
                  <a:ext uri="{FF2B5EF4-FFF2-40B4-BE49-F238E27FC236}">
                    <a16:creationId xmlns:a16="http://schemas.microsoft.com/office/drawing/2014/main" id="{A7EA39EC-AD4E-DE5D-84DF-7AEB989275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81037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3" grpId="0"/>
      <p:bldP spid="25"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triangle with lines and arrows&#10;&#10;Description automatically generated">
            <a:extLst>
              <a:ext uri="{FF2B5EF4-FFF2-40B4-BE49-F238E27FC236}">
                <a16:creationId xmlns:a16="http://schemas.microsoft.com/office/drawing/2014/main" id="{EE1CC1D6-767B-7391-C2C0-7C30BF976D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9671" y="1809040"/>
            <a:ext cx="5662329" cy="2905112"/>
          </a:xfrm>
          <a:prstGeom prst="rect">
            <a:avLst/>
          </a:prstGeom>
        </p:spPr>
      </p:pic>
      <p:grpSp>
        <p:nvGrpSpPr>
          <p:cNvPr id="79" name="Group 78">
            <a:extLst>
              <a:ext uri="{FF2B5EF4-FFF2-40B4-BE49-F238E27FC236}">
                <a16:creationId xmlns:a16="http://schemas.microsoft.com/office/drawing/2014/main" id="{536D2EEC-6290-E162-ABC2-B0E55DA6AFD2}"/>
              </a:ext>
            </a:extLst>
          </p:cNvPr>
          <p:cNvGrpSpPr/>
          <p:nvPr/>
        </p:nvGrpSpPr>
        <p:grpSpPr>
          <a:xfrm>
            <a:off x="2899897" y="1935958"/>
            <a:ext cx="3875029" cy="1400063"/>
            <a:chOff x="4326064" y="3656582"/>
            <a:chExt cx="6458314" cy="773064"/>
          </a:xfrm>
        </p:grpSpPr>
        <p:sp>
          <p:nvSpPr>
            <p:cNvPr id="8" name="TextBox 7">
              <a:extLst>
                <a:ext uri="{FF2B5EF4-FFF2-40B4-BE49-F238E27FC236}">
                  <a16:creationId xmlns:a16="http://schemas.microsoft.com/office/drawing/2014/main" id="{7C3BB21A-BEE1-0D88-0FDF-B1989EDAC785}"/>
                </a:ext>
              </a:extLst>
            </p:cNvPr>
            <p:cNvSpPr txBox="1"/>
            <p:nvPr/>
          </p:nvSpPr>
          <p:spPr>
            <a:xfrm>
              <a:off x="4326064" y="3700405"/>
              <a:ext cx="6264348" cy="72395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latin typeface="Times New Roman" panose="02020603050405020304" pitchFamily="18" charset="0"/>
                  <a:cs typeface="Times New Roman" panose="02020603050405020304" pitchFamily="18" charset="0"/>
                </a:rPr>
                <a:t>Vẽ tia tới SI đến một mặt của lăng kính dưới</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góc tới i so với pháp tuyến N</a:t>
              </a:r>
              <a:r>
                <a:rPr lang="en-US" baseline="-25000" dirty="0">
                  <a:latin typeface="Times New Roman" panose="02020603050405020304" pitchFamily="18" charset="0"/>
                  <a:cs typeface="Times New Roman" panose="02020603050405020304" pitchFamily="18" charset="0"/>
                </a:rPr>
                <a:t>1</a:t>
              </a:r>
              <a:r>
                <a:rPr lang="vi-VN"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tại I.</a:t>
              </a:r>
              <a:endParaRPr lang="en-US" dirty="0">
                <a:latin typeface="Times New Roman" panose="02020603050405020304" pitchFamily="18" charset="0"/>
                <a:cs typeface="Times New Roman" panose="02020603050405020304" pitchFamily="18" charset="0"/>
              </a:endParaRPr>
            </a:p>
          </p:txBody>
        </p:sp>
        <p:sp>
          <p:nvSpPr>
            <p:cNvPr id="19" name="Google Shape;3446;p32">
              <a:extLst>
                <a:ext uri="{FF2B5EF4-FFF2-40B4-BE49-F238E27FC236}">
                  <a16:creationId xmlns:a16="http://schemas.microsoft.com/office/drawing/2014/main" id="{4FB8D0BB-633E-A21A-0061-4700239750A2}"/>
                </a:ext>
              </a:extLst>
            </p:cNvPr>
            <p:cNvSpPr/>
            <p:nvPr/>
          </p:nvSpPr>
          <p:spPr>
            <a:xfrm>
              <a:off x="4357100" y="3659003"/>
              <a:ext cx="6427278" cy="770643"/>
            </a:xfrm>
            <a:custGeom>
              <a:avLst/>
              <a:gdLst/>
              <a:ahLst/>
              <a:cxnLst/>
              <a:rect l="l" t="t" r="r" b="b"/>
              <a:pathLst>
                <a:path w="90353" h="24196" fill="none" extrusionOk="0">
                  <a:moveTo>
                    <a:pt x="90352" y="23087"/>
                  </a:moveTo>
                  <a:cubicBezTo>
                    <a:pt x="90352" y="23689"/>
                    <a:pt x="89846" y="24196"/>
                    <a:pt x="89244" y="24196"/>
                  </a:cubicBezTo>
                  <a:lnTo>
                    <a:pt x="1109" y="24196"/>
                  </a:lnTo>
                  <a:cubicBezTo>
                    <a:pt x="476" y="24196"/>
                    <a:pt x="0" y="23689"/>
                    <a:pt x="0" y="23087"/>
                  </a:cubicBezTo>
                  <a:lnTo>
                    <a:pt x="0" y="1109"/>
                  </a:lnTo>
                  <a:cubicBezTo>
                    <a:pt x="0" y="507"/>
                    <a:pt x="476" y="1"/>
                    <a:pt x="1109" y="1"/>
                  </a:cubicBezTo>
                  <a:lnTo>
                    <a:pt x="89244" y="1"/>
                  </a:lnTo>
                  <a:cubicBezTo>
                    <a:pt x="89846" y="1"/>
                    <a:pt x="90352" y="507"/>
                    <a:pt x="90352" y="1109"/>
                  </a:cubicBezTo>
                  <a:close/>
                </a:path>
              </a:pathLst>
            </a:custGeom>
            <a:noFill/>
            <a:ln w="10300" cap="flat" cmpd="sng">
              <a:solidFill>
                <a:srgbClr val="ACE5F2"/>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0" name="Google Shape;3447;p32">
              <a:extLst>
                <a:ext uri="{FF2B5EF4-FFF2-40B4-BE49-F238E27FC236}">
                  <a16:creationId xmlns:a16="http://schemas.microsoft.com/office/drawing/2014/main" id="{0AB8E935-73BE-7E0B-0B32-DEB0E7306725}"/>
                </a:ext>
              </a:extLst>
            </p:cNvPr>
            <p:cNvSpPr/>
            <p:nvPr/>
          </p:nvSpPr>
          <p:spPr>
            <a:xfrm>
              <a:off x="10620755" y="3656582"/>
              <a:ext cx="163450" cy="770643"/>
            </a:xfrm>
            <a:custGeom>
              <a:avLst/>
              <a:gdLst/>
              <a:ahLst/>
              <a:cxnLst/>
              <a:rect l="l" t="t" r="r" b="b"/>
              <a:pathLst>
                <a:path w="2661" h="24196" extrusionOk="0">
                  <a:moveTo>
                    <a:pt x="0" y="1"/>
                  </a:moveTo>
                  <a:lnTo>
                    <a:pt x="0" y="24196"/>
                  </a:lnTo>
                  <a:lnTo>
                    <a:pt x="1552" y="24196"/>
                  </a:lnTo>
                  <a:cubicBezTo>
                    <a:pt x="2154" y="24196"/>
                    <a:pt x="2660" y="23689"/>
                    <a:pt x="2660" y="23087"/>
                  </a:cubicBezTo>
                  <a:lnTo>
                    <a:pt x="2660" y="1109"/>
                  </a:lnTo>
                  <a:cubicBezTo>
                    <a:pt x="2660" y="507"/>
                    <a:pt x="2154" y="1"/>
                    <a:pt x="1552"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p:grpSp>
        <p:nvGrpSpPr>
          <p:cNvPr id="80" name="Group 79">
            <a:extLst>
              <a:ext uri="{FF2B5EF4-FFF2-40B4-BE49-F238E27FC236}">
                <a16:creationId xmlns:a16="http://schemas.microsoft.com/office/drawing/2014/main" id="{2A8BDC87-CB7C-4437-009E-712481804556}"/>
              </a:ext>
            </a:extLst>
          </p:cNvPr>
          <p:cNvGrpSpPr/>
          <p:nvPr/>
        </p:nvGrpSpPr>
        <p:grpSpPr>
          <a:xfrm>
            <a:off x="2937073" y="3586272"/>
            <a:ext cx="3856406" cy="1302625"/>
            <a:chOff x="4338508" y="4568802"/>
            <a:chExt cx="6444713" cy="776684"/>
          </a:xfrm>
        </p:grpSpPr>
        <p:sp>
          <p:nvSpPr>
            <p:cNvPr id="12" name="TextBox 11">
              <a:extLst>
                <a:ext uri="{FF2B5EF4-FFF2-40B4-BE49-F238E27FC236}">
                  <a16:creationId xmlns:a16="http://schemas.microsoft.com/office/drawing/2014/main" id="{FC1BB36C-8F8F-0B00-B418-70A6A83F0583}"/>
                </a:ext>
              </a:extLst>
            </p:cNvPr>
            <p:cNvSpPr txBox="1"/>
            <p:nvPr/>
          </p:nvSpPr>
          <p:spPr>
            <a:xfrm>
              <a:off x="4338508" y="4592048"/>
              <a:ext cx="6282768" cy="539520"/>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latin typeface="Times New Roman" panose="02020603050405020304" pitchFamily="18" charset="0"/>
                  <a:cs typeface="Times New Roman" panose="02020603050405020304" pitchFamily="18" charset="0"/>
                </a:rPr>
                <a:t>Tại I, vẽ tia khúc xạ IJ lệch g</a:t>
              </a:r>
              <a:r>
                <a:rPr lang="en-US" dirty="0">
                  <a:latin typeface="Times New Roman" panose="02020603050405020304" pitchFamily="18" charset="0"/>
                  <a:cs typeface="Times New Roman" panose="02020603050405020304" pitchFamily="18" charset="0"/>
                </a:rPr>
                <a:t>ầ</a:t>
              </a:r>
              <a:r>
                <a:rPr lang="vi-VN" dirty="0">
                  <a:latin typeface="Times New Roman" panose="02020603050405020304" pitchFamily="18" charset="0"/>
                  <a:cs typeface="Times New Roman" panose="02020603050405020304" pitchFamily="18" charset="0"/>
                </a:rPr>
                <a:t>n pháp tuyến với góc khúc xạ i</a:t>
              </a:r>
              <a:r>
                <a:rPr lang="en-US" dirty="0">
                  <a:latin typeface="Times New Roman" panose="02020603050405020304" pitchFamily="18" charset="0"/>
                  <a:cs typeface="Times New Roman" panose="02020603050405020304" pitchFamily="18" charset="0"/>
                </a:rPr>
                <a:t>’. </a:t>
              </a:r>
            </a:p>
          </p:txBody>
        </p:sp>
        <p:sp>
          <p:nvSpPr>
            <p:cNvPr id="21" name="Google Shape;3448;p32">
              <a:extLst>
                <a:ext uri="{FF2B5EF4-FFF2-40B4-BE49-F238E27FC236}">
                  <a16:creationId xmlns:a16="http://schemas.microsoft.com/office/drawing/2014/main" id="{55E73443-7829-DF88-5491-88C6FC87F326}"/>
                </a:ext>
              </a:extLst>
            </p:cNvPr>
            <p:cNvSpPr/>
            <p:nvPr/>
          </p:nvSpPr>
          <p:spPr>
            <a:xfrm>
              <a:off x="4357101" y="4568802"/>
              <a:ext cx="6420392" cy="770643"/>
            </a:xfrm>
            <a:custGeom>
              <a:avLst/>
              <a:gdLst/>
              <a:ahLst/>
              <a:cxnLst/>
              <a:rect l="l" t="t" r="r" b="b"/>
              <a:pathLst>
                <a:path w="90353" h="24196" fill="none" extrusionOk="0">
                  <a:moveTo>
                    <a:pt x="90352" y="23087"/>
                  </a:moveTo>
                  <a:cubicBezTo>
                    <a:pt x="90352" y="23688"/>
                    <a:pt x="89846" y="24195"/>
                    <a:pt x="89244" y="24195"/>
                  </a:cubicBezTo>
                  <a:lnTo>
                    <a:pt x="1109" y="24195"/>
                  </a:lnTo>
                  <a:cubicBezTo>
                    <a:pt x="476" y="24195"/>
                    <a:pt x="0" y="23688"/>
                    <a:pt x="0" y="23087"/>
                  </a:cubicBezTo>
                  <a:lnTo>
                    <a:pt x="0" y="1108"/>
                  </a:lnTo>
                  <a:cubicBezTo>
                    <a:pt x="0" y="507"/>
                    <a:pt x="476" y="0"/>
                    <a:pt x="1109" y="0"/>
                  </a:cubicBezTo>
                  <a:lnTo>
                    <a:pt x="89244" y="0"/>
                  </a:lnTo>
                  <a:cubicBezTo>
                    <a:pt x="89846" y="0"/>
                    <a:pt x="90352" y="507"/>
                    <a:pt x="90352" y="1108"/>
                  </a:cubicBezTo>
                  <a:close/>
                </a:path>
              </a:pathLst>
            </a:custGeom>
            <a:noFill/>
            <a:ln w="10300" cap="flat" cmpd="sng">
              <a:solidFill>
                <a:srgbClr val="F25D07"/>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2" name="Google Shape;3449;p32">
              <a:extLst>
                <a:ext uri="{FF2B5EF4-FFF2-40B4-BE49-F238E27FC236}">
                  <a16:creationId xmlns:a16="http://schemas.microsoft.com/office/drawing/2014/main" id="{69E3B68C-D9F2-2912-1474-1D9494851521}"/>
                </a:ext>
              </a:extLst>
            </p:cNvPr>
            <p:cNvSpPr/>
            <p:nvPr/>
          </p:nvSpPr>
          <p:spPr>
            <a:xfrm>
              <a:off x="10619685" y="4574843"/>
              <a:ext cx="163536" cy="770643"/>
            </a:xfrm>
            <a:custGeom>
              <a:avLst/>
              <a:gdLst/>
              <a:ahLst/>
              <a:cxnLst/>
              <a:rect l="l" t="t" r="r" b="b"/>
              <a:pathLst>
                <a:path w="2661" h="24196" extrusionOk="0">
                  <a:moveTo>
                    <a:pt x="0" y="0"/>
                  </a:moveTo>
                  <a:lnTo>
                    <a:pt x="0" y="24195"/>
                  </a:lnTo>
                  <a:lnTo>
                    <a:pt x="1552" y="24195"/>
                  </a:lnTo>
                  <a:cubicBezTo>
                    <a:pt x="2154" y="24195"/>
                    <a:pt x="2660" y="23688"/>
                    <a:pt x="2660" y="23087"/>
                  </a:cubicBezTo>
                  <a:lnTo>
                    <a:pt x="2660" y="1108"/>
                  </a:lnTo>
                  <a:cubicBezTo>
                    <a:pt x="2660" y="507"/>
                    <a:pt x="2154" y="0"/>
                    <a:pt x="1552"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81" name="Group 80">
            <a:extLst>
              <a:ext uri="{FF2B5EF4-FFF2-40B4-BE49-F238E27FC236}">
                <a16:creationId xmlns:a16="http://schemas.microsoft.com/office/drawing/2014/main" id="{C74953D1-CBF8-E907-2389-7AC07EDA87BB}"/>
              </a:ext>
            </a:extLst>
          </p:cNvPr>
          <p:cNvGrpSpPr/>
          <p:nvPr/>
        </p:nvGrpSpPr>
        <p:grpSpPr>
          <a:xfrm>
            <a:off x="2948199" y="5224969"/>
            <a:ext cx="7856650" cy="1052375"/>
            <a:chOff x="4357100" y="5472512"/>
            <a:chExt cx="6426988" cy="770643"/>
          </a:xfrm>
        </p:grpSpPr>
        <p:sp>
          <p:nvSpPr>
            <p:cNvPr id="15" name="TextBox 14">
              <a:extLst>
                <a:ext uri="{FF2B5EF4-FFF2-40B4-BE49-F238E27FC236}">
                  <a16:creationId xmlns:a16="http://schemas.microsoft.com/office/drawing/2014/main" id="{5F1F5220-4AFF-D94B-645D-34984F0687D6}"/>
                </a:ext>
              </a:extLst>
            </p:cNvPr>
            <p:cNvSpPr txBox="1"/>
            <p:nvPr/>
          </p:nvSpPr>
          <p:spPr>
            <a:xfrm>
              <a:off x="4368820" y="5503937"/>
              <a:ext cx="6222141" cy="662622"/>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latin typeface="Times New Roman" panose="02020603050405020304" pitchFamily="18" charset="0"/>
                  <a:cs typeface="Times New Roman" panose="02020603050405020304" pitchFamily="18" charset="0"/>
                </a:rPr>
                <a:t>Tia IJ tới mặt bên AC dưới góc tới</a:t>
              </a:r>
              <a:r>
                <a:rPr lang="en-US" dirty="0">
                  <a:latin typeface="Times New Roman" panose="02020603050405020304" pitchFamily="18" charset="0"/>
                  <a:cs typeface="Times New Roman" panose="02020603050405020304" pitchFamily="18" charset="0"/>
                </a:rPr>
                <a:t> j.</a:t>
              </a:r>
              <a:r>
                <a:rPr lang="vi-VN" dirty="0">
                  <a:latin typeface="Times New Roman" panose="02020603050405020304" pitchFamily="18" charset="0"/>
                  <a:cs typeface="Times New Roman" panose="02020603050405020304" pitchFamily="18" charset="0"/>
                </a:rPr>
                <a:t> Tại J, vẽ tia khúc xạ JR lệch xa pháp</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tuyến N</a:t>
              </a:r>
              <a:r>
                <a:rPr lang="en-US" baseline="-25000" dirty="0">
                  <a:latin typeface="Times New Roman" panose="02020603050405020304" pitchFamily="18" charset="0"/>
                  <a:cs typeface="Times New Roman" panose="02020603050405020304" pitchFamily="18" charset="0"/>
                </a:rPr>
                <a:t>2</a:t>
              </a:r>
              <a:r>
                <a:rPr lang="vi-VN"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2</a:t>
              </a:r>
              <a:r>
                <a:rPr lang="vi-VN" dirty="0">
                  <a:latin typeface="Times New Roman" panose="02020603050405020304" pitchFamily="18" charset="0"/>
                  <a:cs typeface="Times New Roman" panose="02020603050405020304" pitchFamily="18" charset="0"/>
                </a:rPr>
                <a:t> với góc khúc xạ</a:t>
              </a:r>
              <a:r>
                <a:rPr lang="en-US" dirty="0">
                  <a:latin typeface="Times New Roman" panose="02020603050405020304" pitchFamily="18" charset="0"/>
                  <a:cs typeface="Times New Roman" panose="02020603050405020304" pitchFamily="18" charset="0"/>
                </a:rPr>
                <a:t> j’</a:t>
              </a:r>
              <a:r>
                <a:rPr lang="vi-VN"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23" name="Google Shape;3450;p32">
              <a:extLst>
                <a:ext uri="{FF2B5EF4-FFF2-40B4-BE49-F238E27FC236}">
                  <a16:creationId xmlns:a16="http://schemas.microsoft.com/office/drawing/2014/main" id="{0FBBD72B-5352-16A8-F168-7983BFFED2A9}"/>
                </a:ext>
              </a:extLst>
            </p:cNvPr>
            <p:cNvSpPr/>
            <p:nvPr/>
          </p:nvSpPr>
          <p:spPr>
            <a:xfrm>
              <a:off x="4357100" y="5478569"/>
              <a:ext cx="6419263" cy="764586"/>
            </a:xfrm>
            <a:custGeom>
              <a:avLst/>
              <a:gdLst/>
              <a:ahLst/>
              <a:cxnLst/>
              <a:rect l="l" t="t" r="r" b="b"/>
              <a:pathLst>
                <a:path w="90353" h="24196" fill="none" extrusionOk="0">
                  <a:moveTo>
                    <a:pt x="90352" y="23087"/>
                  </a:moveTo>
                  <a:cubicBezTo>
                    <a:pt x="90352" y="23689"/>
                    <a:pt x="89846" y="24195"/>
                    <a:pt x="89244" y="24195"/>
                  </a:cubicBezTo>
                  <a:lnTo>
                    <a:pt x="1109" y="24195"/>
                  </a:lnTo>
                  <a:cubicBezTo>
                    <a:pt x="476" y="24195"/>
                    <a:pt x="0" y="23689"/>
                    <a:pt x="0" y="23087"/>
                  </a:cubicBezTo>
                  <a:lnTo>
                    <a:pt x="0" y="1109"/>
                  </a:lnTo>
                  <a:cubicBezTo>
                    <a:pt x="0" y="507"/>
                    <a:pt x="476" y="0"/>
                    <a:pt x="1109" y="0"/>
                  </a:cubicBezTo>
                  <a:lnTo>
                    <a:pt x="89244" y="0"/>
                  </a:lnTo>
                  <a:cubicBezTo>
                    <a:pt x="89846" y="0"/>
                    <a:pt x="90352" y="507"/>
                    <a:pt x="90352" y="1109"/>
                  </a:cubicBezTo>
                  <a:close/>
                </a:path>
              </a:pathLst>
            </a:custGeom>
            <a:noFill/>
            <a:ln w="10300" cap="flat" cmpd="sng">
              <a:solidFill>
                <a:srgbClr val="BF3604"/>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4" name="Google Shape;3451;p32">
              <a:extLst>
                <a:ext uri="{FF2B5EF4-FFF2-40B4-BE49-F238E27FC236}">
                  <a16:creationId xmlns:a16="http://schemas.microsoft.com/office/drawing/2014/main" id="{3718EBA9-6D13-7FF6-3691-90CA86C03D50}"/>
                </a:ext>
              </a:extLst>
            </p:cNvPr>
            <p:cNvSpPr/>
            <p:nvPr/>
          </p:nvSpPr>
          <p:spPr>
            <a:xfrm>
              <a:off x="10619685" y="5472512"/>
              <a:ext cx="164403" cy="770643"/>
            </a:xfrm>
            <a:custGeom>
              <a:avLst/>
              <a:gdLst/>
              <a:ahLst/>
              <a:cxnLst/>
              <a:rect l="l" t="t" r="r" b="b"/>
              <a:pathLst>
                <a:path w="2661" h="24196" extrusionOk="0">
                  <a:moveTo>
                    <a:pt x="0" y="0"/>
                  </a:moveTo>
                  <a:lnTo>
                    <a:pt x="0" y="24195"/>
                  </a:lnTo>
                  <a:lnTo>
                    <a:pt x="1552" y="24195"/>
                  </a:lnTo>
                  <a:cubicBezTo>
                    <a:pt x="2154" y="24195"/>
                    <a:pt x="2660" y="23689"/>
                    <a:pt x="2660" y="23087"/>
                  </a:cubicBezTo>
                  <a:lnTo>
                    <a:pt x="2660" y="1109"/>
                  </a:lnTo>
                  <a:cubicBezTo>
                    <a:pt x="2660" y="507"/>
                    <a:pt x="2154" y="0"/>
                    <a:pt x="1552" y="0"/>
                  </a:cubicBez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8530AA35-D777-CD54-6A76-F9BF15A2CAD5}"/>
              </a:ext>
            </a:extLst>
          </p:cNvPr>
          <p:cNvGrpSpPr/>
          <p:nvPr/>
        </p:nvGrpSpPr>
        <p:grpSpPr>
          <a:xfrm>
            <a:off x="257983" y="946837"/>
            <a:ext cx="1988894" cy="5871520"/>
            <a:chOff x="872049" y="2550530"/>
            <a:chExt cx="1290116" cy="3808620"/>
          </a:xfrm>
        </p:grpSpPr>
        <p:sp>
          <p:nvSpPr>
            <p:cNvPr id="25" name="Google Shape;3452;p32">
              <a:extLst>
                <a:ext uri="{FF2B5EF4-FFF2-40B4-BE49-F238E27FC236}">
                  <a16:creationId xmlns:a16="http://schemas.microsoft.com/office/drawing/2014/main" id="{41C40212-3FC9-2E8C-574D-BC4F0E6CF653}"/>
                </a:ext>
              </a:extLst>
            </p:cNvPr>
            <p:cNvSpPr/>
            <p:nvPr/>
          </p:nvSpPr>
          <p:spPr>
            <a:xfrm>
              <a:off x="1205922" y="5711544"/>
              <a:ext cx="622381" cy="647606"/>
            </a:xfrm>
            <a:custGeom>
              <a:avLst/>
              <a:gdLst/>
              <a:ahLst/>
              <a:cxnLst/>
              <a:rect l="l" t="t" r="r" b="b"/>
              <a:pathLst>
                <a:path w="19541" h="20333" extrusionOk="0">
                  <a:moveTo>
                    <a:pt x="0" y="1"/>
                  </a:moveTo>
                  <a:cubicBezTo>
                    <a:pt x="0" y="1"/>
                    <a:pt x="7379" y="19604"/>
                    <a:pt x="9786" y="20332"/>
                  </a:cubicBezTo>
                  <a:cubicBezTo>
                    <a:pt x="12161" y="19604"/>
                    <a:pt x="19540" y="1"/>
                    <a:pt x="19540" y="1"/>
                  </a:cubicBez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6" name="Google Shape;3453;p32">
              <a:extLst>
                <a:ext uri="{FF2B5EF4-FFF2-40B4-BE49-F238E27FC236}">
                  <a16:creationId xmlns:a16="http://schemas.microsoft.com/office/drawing/2014/main" id="{E154264C-570E-B5A6-281C-B2145948B56E}"/>
                </a:ext>
              </a:extLst>
            </p:cNvPr>
            <p:cNvSpPr/>
            <p:nvPr/>
          </p:nvSpPr>
          <p:spPr>
            <a:xfrm>
              <a:off x="1361249" y="5711544"/>
              <a:ext cx="311684" cy="647606"/>
            </a:xfrm>
            <a:custGeom>
              <a:avLst/>
              <a:gdLst/>
              <a:ahLst/>
              <a:cxnLst/>
              <a:rect l="l" t="t" r="r" b="b"/>
              <a:pathLst>
                <a:path w="9786" h="20333" extrusionOk="0">
                  <a:moveTo>
                    <a:pt x="0" y="1"/>
                  </a:moveTo>
                  <a:lnTo>
                    <a:pt x="4909" y="20332"/>
                  </a:lnTo>
                  <a:lnTo>
                    <a:pt x="978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7" name="Google Shape;3454;p32">
              <a:extLst>
                <a:ext uri="{FF2B5EF4-FFF2-40B4-BE49-F238E27FC236}">
                  <a16:creationId xmlns:a16="http://schemas.microsoft.com/office/drawing/2014/main" id="{F183B70C-D0B0-B8C0-BB94-EB876D487DC0}"/>
                </a:ext>
              </a:extLst>
            </p:cNvPr>
            <p:cNvSpPr/>
            <p:nvPr/>
          </p:nvSpPr>
          <p:spPr>
            <a:xfrm>
              <a:off x="1417718" y="6210841"/>
              <a:ext cx="198744" cy="148294"/>
            </a:xfrm>
            <a:custGeom>
              <a:avLst/>
              <a:gdLst/>
              <a:ahLst/>
              <a:cxnLst/>
              <a:rect l="l" t="t" r="r" b="b"/>
              <a:pathLst>
                <a:path w="6240" h="4656" extrusionOk="0">
                  <a:moveTo>
                    <a:pt x="1" y="0"/>
                  </a:moveTo>
                  <a:cubicBezTo>
                    <a:pt x="1267" y="2534"/>
                    <a:pt x="2408" y="4434"/>
                    <a:pt x="3104" y="4655"/>
                  </a:cubicBezTo>
                  <a:cubicBezTo>
                    <a:pt x="3833" y="4434"/>
                    <a:pt x="4973" y="2534"/>
                    <a:pt x="6240"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 name="Google Shape;3455;p32">
              <a:extLst>
                <a:ext uri="{FF2B5EF4-FFF2-40B4-BE49-F238E27FC236}">
                  <a16:creationId xmlns:a16="http://schemas.microsoft.com/office/drawing/2014/main" id="{83ECB832-425E-2C8F-2061-9442D6478E9A}"/>
                </a:ext>
              </a:extLst>
            </p:cNvPr>
            <p:cNvSpPr/>
            <p:nvPr/>
          </p:nvSpPr>
          <p:spPr>
            <a:xfrm>
              <a:off x="1361249" y="5140682"/>
              <a:ext cx="311684" cy="570911"/>
            </a:xfrm>
            <a:custGeom>
              <a:avLst/>
              <a:gdLst/>
              <a:ahLst/>
              <a:cxnLst/>
              <a:rect l="l" t="t" r="r" b="b"/>
              <a:pathLst>
                <a:path w="9786" h="17925" extrusionOk="0">
                  <a:moveTo>
                    <a:pt x="0" y="0"/>
                  </a:moveTo>
                  <a:lnTo>
                    <a:pt x="0" y="17925"/>
                  </a:lnTo>
                  <a:lnTo>
                    <a:pt x="9786" y="17925"/>
                  </a:lnTo>
                  <a:lnTo>
                    <a:pt x="9786" y="0"/>
                  </a:ln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 name="Google Shape;3456;p32">
              <a:extLst>
                <a:ext uri="{FF2B5EF4-FFF2-40B4-BE49-F238E27FC236}">
                  <a16:creationId xmlns:a16="http://schemas.microsoft.com/office/drawing/2014/main" id="{A684930F-BC63-FFF6-C95D-4AF2E207A939}"/>
                </a:ext>
              </a:extLst>
            </p:cNvPr>
            <p:cNvSpPr/>
            <p:nvPr/>
          </p:nvSpPr>
          <p:spPr>
            <a:xfrm>
              <a:off x="1205935" y="5140691"/>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BC4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 name="Google Shape;3457;p32">
              <a:extLst>
                <a:ext uri="{FF2B5EF4-FFF2-40B4-BE49-F238E27FC236}">
                  <a16:creationId xmlns:a16="http://schemas.microsoft.com/office/drawing/2014/main" id="{1E2A790C-3461-3DF0-2A66-6CFDD7339C67}"/>
                </a:ext>
              </a:extLst>
            </p:cNvPr>
            <p:cNvSpPr/>
            <p:nvPr/>
          </p:nvSpPr>
          <p:spPr>
            <a:xfrm>
              <a:off x="1664834" y="5140691"/>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AA2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 name="Google Shape;3458;p32">
              <a:extLst>
                <a:ext uri="{FF2B5EF4-FFF2-40B4-BE49-F238E27FC236}">
                  <a16:creationId xmlns:a16="http://schemas.microsoft.com/office/drawing/2014/main" id="{1B62C89C-2885-5364-C629-287F148FC857}"/>
                </a:ext>
              </a:extLst>
            </p:cNvPr>
            <p:cNvSpPr/>
            <p:nvPr/>
          </p:nvSpPr>
          <p:spPr>
            <a:xfrm>
              <a:off x="1361249" y="4570808"/>
              <a:ext cx="311684" cy="569924"/>
            </a:xfrm>
            <a:custGeom>
              <a:avLst/>
              <a:gdLst/>
              <a:ahLst/>
              <a:cxnLst/>
              <a:rect l="l" t="t" r="r" b="b"/>
              <a:pathLst>
                <a:path w="9786" h="17894" extrusionOk="0">
                  <a:moveTo>
                    <a:pt x="0" y="0"/>
                  </a:moveTo>
                  <a:lnTo>
                    <a:pt x="0" y="17893"/>
                  </a:lnTo>
                  <a:lnTo>
                    <a:pt x="9786" y="17893"/>
                  </a:lnTo>
                  <a:lnTo>
                    <a:pt x="9786" y="0"/>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2" name="Google Shape;3459;p32">
              <a:extLst>
                <a:ext uri="{FF2B5EF4-FFF2-40B4-BE49-F238E27FC236}">
                  <a16:creationId xmlns:a16="http://schemas.microsoft.com/office/drawing/2014/main" id="{B34826CE-E6A8-8EB1-EB1C-DF7023BB6701}"/>
                </a:ext>
              </a:extLst>
            </p:cNvPr>
            <p:cNvSpPr/>
            <p:nvPr/>
          </p:nvSpPr>
          <p:spPr>
            <a:xfrm>
              <a:off x="1205935" y="4570815"/>
              <a:ext cx="163450" cy="569924"/>
            </a:xfrm>
            <a:custGeom>
              <a:avLst/>
              <a:gdLst/>
              <a:ahLst/>
              <a:cxnLst/>
              <a:rect l="l" t="t" r="r" b="b"/>
              <a:pathLst>
                <a:path w="4878" h="17894" extrusionOk="0">
                  <a:moveTo>
                    <a:pt x="0" y="0"/>
                  </a:moveTo>
                  <a:lnTo>
                    <a:pt x="0" y="17893"/>
                  </a:lnTo>
                  <a:lnTo>
                    <a:pt x="4877" y="17893"/>
                  </a:lnTo>
                  <a:lnTo>
                    <a:pt x="4877" y="0"/>
                  </a:lnTo>
                  <a:close/>
                </a:path>
              </a:pathLst>
            </a:custGeom>
            <a:solidFill>
              <a:srgbClr val="E27C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3" name="Google Shape;3460;p32">
              <a:extLst>
                <a:ext uri="{FF2B5EF4-FFF2-40B4-BE49-F238E27FC236}">
                  <a16:creationId xmlns:a16="http://schemas.microsoft.com/office/drawing/2014/main" id="{670116E3-DA46-2D63-A4D6-C0C388828764}"/>
                </a:ext>
              </a:extLst>
            </p:cNvPr>
            <p:cNvSpPr/>
            <p:nvPr/>
          </p:nvSpPr>
          <p:spPr>
            <a:xfrm>
              <a:off x="1664834" y="4570815"/>
              <a:ext cx="163450" cy="569924"/>
            </a:xfrm>
            <a:custGeom>
              <a:avLst/>
              <a:gdLst/>
              <a:ahLst/>
              <a:cxnLst/>
              <a:rect l="l" t="t" r="r" b="b"/>
              <a:pathLst>
                <a:path w="4878" h="17894" extrusionOk="0">
                  <a:moveTo>
                    <a:pt x="0" y="0"/>
                  </a:moveTo>
                  <a:lnTo>
                    <a:pt x="0" y="17893"/>
                  </a:lnTo>
                  <a:lnTo>
                    <a:pt x="4877" y="17893"/>
                  </a:lnTo>
                  <a:lnTo>
                    <a:pt x="4877" y="0"/>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4" name="Google Shape;3461;p32">
              <a:extLst>
                <a:ext uri="{FF2B5EF4-FFF2-40B4-BE49-F238E27FC236}">
                  <a16:creationId xmlns:a16="http://schemas.microsoft.com/office/drawing/2014/main" id="{BA5C5472-A2CE-BE65-A56E-B612223D8823}"/>
                </a:ext>
              </a:extLst>
            </p:cNvPr>
            <p:cNvSpPr/>
            <p:nvPr/>
          </p:nvSpPr>
          <p:spPr>
            <a:xfrm>
              <a:off x="1361249" y="3999915"/>
              <a:ext cx="311684" cy="570943"/>
            </a:xfrm>
            <a:custGeom>
              <a:avLst/>
              <a:gdLst/>
              <a:ahLst/>
              <a:cxnLst/>
              <a:rect l="l" t="t" r="r" b="b"/>
              <a:pathLst>
                <a:path w="9786" h="17926" extrusionOk="0">
                  <a:moveTo>
                    <a:pt x="0" y="1"/>
                  </a:moveTo>
                  <a:lnTo>
                    <a:pt x="0" y="17925"/>
                  </a:lnTo>
                  <a:lnTo>
                    <a:pt x="9786" y="17925"/>
                  </a:lnTo>
                  <a:lnTo>
                    <a:pt x="9786" y="1"/>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5" name="Google Shape;3462;p32">
              <a:extLst>
                <a:ext uri="{FF2B5EF4-FFF2-40B4-BE49-F238E27FC236}">
                  <a16:creationId xmlns:a16="http://schemas.microsoft.com/office/drawing/2014/main" id="{BA7E6E48-0D00-CC16-443C-A1B9C6F784E9}"/>
                </a:ext>
              </a:extLst>
            </p:cNvPr>
            <p:cNvSpPr/>
            <p:nvPr/>
          </p:nvSpPr>
          <p:spPr>
            <a:xfrm>
              <a:off x="1205935" y="3999919"/>
              <a:ext cx="163450" cy="570943"/>
            </a:xfrm>
            <a:custGeom>
              <a:avLst/>
              <a:gdLst/>
              <a:ahLst/>
              <a:cxnLst/>
              <a:rect l="l" t="t" r="r" b="b"/>
              <a:pathLst>
                <a:path w="4878" h="17926" extrusionOk="0">
                  <a:moveTo>
                    <a:pt x="0" y="1"/>
                  </a:moveTo>
                  <a:lnTo>
                    <a:pt x="0" y="17925"/>
                  </a:lnTo>
                  <a:lnTo>
                    <a:pt x="4877" y="17925"/>
                  </a:lnTo>
                  <a:lnTo>
                    <a:pt x="4877" y="1"/>
                  </a:lnTo>
                  <a:close/>
                </a:path>
              </a:pathLst>
            </a:custGeom>
            <a:solidFill>
              <a:srgbClr val="C7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6" name="Google Shape;3463;p32">
              <a:extLst>
                <a:ext uri="{FF2B5EF4-FFF2-40B4-BE49-F238E27FC236}">
                  <a16:creationId xmlns:a16="http://schemas.microsoft.com/office/drawing/2014/main" id="{5264E1E2-A4BF-3844-BCD8-B75B555EA321}"/>
                </a:ext>
              </a:extLst>
            </p:cNvPr>
            <p:cNvSpPr/>
            <p:nvPr/>
          </p:nvSpPr>
          <p:spPr>
            <a:xfrm>
              <a:off x="1664834" y="3999919"/>
              <a:ext cx="163450" cy="570943"/>
            </a:xfrm>
            <a:custGeom>
              <a:avLst/>
              <a:gdLst/>
              <a:ahLst/>
              <a:cxnLst/>
              <a:rect l="l" t="t" r="r" b="b"/>
              <a:pathLst>
                <a:path w="4878" h="17926" extrusionOk="0">
                  <a:moveTo>
                    <a:pt x="0" y="1"/>
                  </a:moveTo>
                  <a:lnTo>
                    <a:pt x="0" y="17925"/>
                  </a:lnTo>
                  <a:lnTo>
                    <a:pt x="4877" y="17925"/>
                  </a:lnTo>
                  <a:lnTo>
                    <a:pt x="4877" y="1"/>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7" name="Google Shape;3464;p32">
              <a:extLst>
                <a:ext uri="{FF2B5EF4-FFF2-40B4-BE49-F238E27FC236}">
                  <a16:creationId xmlns:a16="http://schemas.microsoft.com/office/drawing/2014/main" id="{76259947-B685-6CAB-0173-953BF145FB8E}"/>
                </a:ext>
              </a:extLst>
            </p:cNvPr>
            <p:cNvSpPr/>
            <p:nvPr/>
          </p:nvSpPr>
          <p:spPr>
            <a:xfrm>
              <a:off x="1361249" y="3429053"/>
              <a:ext cx="311684" cy="570911"/>
            </a:xfrm>
            <a:custGeom>
              <a:avLst/>
              <a:gdLst/>
              <a:ahLst/>
              <a:cxnLst/>
              <a:rect l="l" t="t" r="r" b="b"/>
              <a:pathLst>
                <a:path w="9786" h="17925" extrusionOk="0">
                  <a:moveTo>
                    <a:pt x="0" y="0"/>
                  </a:moveTo>
                  <a:lnTo>
                    <a:pt x="0" y="17925"/>
                  </a:lnTo>
                  <a:lnTo>
                    <a:pt x="9786" y="17925"/>
                  </a:lnTo>
                  <a:lnTo>
                    <a:pt x="9786" y="0"/>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8" name="Google Shape;3465;p32">
              <a:extLst>
                <a:ext uri="{FF2B5EF4-FFF2-40B4-BE49-F238E27FC236}">
                  <a16:creationId xmlns:a16="http://schemas.microsoft.com/office/drawing/2014/main" id="{DD64B0A1-DD02-5679-C21C-7B31D666671D}"/>
                </a:ext>
              </a:extLst>
            </p:cNvPr>
            <p:cNvSpPr/>
            <p:nvPr/>
          </p:nvSpPr>
          <p:spPr>
            <a:xfrm>
              <a:off x="1205935" y="3429055"/>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9" name="Google Shape;3466;p32">
              <a:extLst>
                <a:ext uri="{FF2B5EF4-FFF2-40B4-BE49-F238E27FC236}">
                  <a16:creationId xmlns:a16="http://schemas.microsoft.com/office/drawing/2014/main" id="{864CF479-389B-1DD5-5957-FC80CB163E2E}"/>
                </a:ext>
              </a:extLst>
            </p:cNvPr>
            <p:cNvSpPr/>
            <p:nvPr/>
          </p:nvSpPr>
          <p:spPr>
            <a:xfrm>
              <a:off x="1664834" y="3429055"/>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0" name="Google Shape;3467;p32">
              <a:extLst>
                <a:ext uri="{FF2B5EF4-FFF2-40B4-BE49-F238E27FC236}">
                  <a16:creationId xmlns:a16="http://schemas.microsoft.com/office/drawing/2014/main" id="{38E17973-703C-B173-D231-12CA3AB13F84}"/>
                </a:ext>
              </a:extLst>
            </p:cNvPr>
            <p:cNvSpPr/>
            <p:nvPr/>
          </p:nvSpPr>
          <p:spPr>
            <a:xfrm>
              <a:off x="1354179" y="3101231"/>
              <a:ext cx="325826" cy="238079"/>
            </a:xfrm>
            <a:custGeom>
              <a:avLst/>
              <a:gdLst/>
              <a:ahLst/>
              <a:cxnLst/>
              <a:rect l="l" t="t" r="r" b="b"/>
              <a:pathLst>
                <a:path w="10230" h="7475" extrusionOk="0">
                  <a:moveTo>
                    <a:pt x="1" y="1"/>
                  </a:moveTo>
                  <a:lnTo>
                    <a:pt x="1" y="7475"/>
                  </a:lnTo>
                  <a:lnTo>
                    <a:pt x="10230" y="7475"/>
                  </a:lnTo>
                  <a:lnTo>
                    <a:pt x="10230"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1" name="Google Shape;3468;p32">
              <a:extLst>
                <a:ext uri="{FF2B5EF4-FFF2-40B4-BE49-F238E27FC236}">
                  <a16:creationId xmlns:a16="http://schemas.microsoft.com/office/drawing/2014/main" id="{CD1663A5-A9BB-E6BF-EDE1-52C4343A69FF}"/>
                </a:ext>
              </a:extLst>
            </p:cNvPr>
            <p:cNvSpPr/>
            <p:nvPr/>
          </p:nvSpPr>
          <p:spPr>
            <a:xfrm>
              <a:off x="1190794" y="3101231"/>
              <a:ext cx="163422" cy="238079"/>
            </a:xfrm>
            <a:custGeom>
              <a:avLst/>
              <a:gdLst/>
              <a:ahLst/>
              <a:cxnLst/>
              <a:rect l="l" t="t" r="r" b="b"/>
              <a:pathLst>
                <a:path w="5131" h="7475" extrusionOk="0">
                  <a:moveTo>
                    <a:pt x="0" y="1"/>
                  </a:moveTo>
                  <a:lnTo>
                    <a:pt x="0" y="7475"/>
                  </a:lnTo>
                  <a:lnTo>
                    <a:pt x="5131" y="7475"/>
                  </a:lnTo>
                  <a:lnTo>
                    <a:pt x="5131"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2" name="Google Shape;3469;p32">
              <a:extLst>
                <a:ext uri="{FF2B5EF4-FFF2-40B4-BE49-F238E27FC236}">
                  <a16:creationId xmlns:a16="http://schemas.microsoft.com/office/drawing/2014/main" id="{730F2AE2-CE4D-BBE8-E260-89464D6EFB97}"/>
                </a:ext>
              </a:extLst>
            </p:cNvPr>
            <p:cNvSpPr/>
            <p:nvPr/>
          </p:nvSpPr>
          <p:spPr>
            <a:xfrm>
              <a:off x="1679962" y="3101231"/>
              <a:ext cx="163454" cy="238079"/>
            </a:xfrm>
            <a:custGeom>
              <a:avLst/>
              <a:gdLst/>
              <a:ahLst/>
              <a:cxnLst/>
              <a:rect l="l" t="t" r="r" b="b"/>
              <a:pathLst>
                <a:path w="5132" h="7475" extrusionOk="0">
                  <a:moveTo>
                    <a:pt x="1" y="1"/>
                  </a:moveTo>
                  <a:lnTo>
                    <a:pt x="1" y="7475"/>
                  </a:lnTo>
                  <a:lnTo>
                    <a:pt x="5131" y="7475"/>
                  </a:lnTo>
                  <a:lnTo>
                    <a:pt x="5131" y="1"/>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 name="Google Shape;3470;p32">
              <a:extLst>
                <a:ext uri="{FF2B5EF4-FFF2-40B4-BE49-F238E27FC236}">
                  <a16:creationId xmlns:a16="http://schemas.microsoft.com/office/drawing/2014/main" id="{59E57EB1-DF1F-EF3F-D242-33750368C10B}"/>
                </a:ext>
              </a:extLst>
            </p:cNvPr>
            <p:cNvSpPr/>
            <p:nvPr/>
          </p:nvSpPr>
          <p:spPr>
            <a:xfrm>
              <a:off x="1190794" y="3212193"/>
              <a:ext cx="652638" cy="16180"/>
            </a:xfrm>
            <a:custGeom>
              <a:avLst/>
              <a:gdLst/>
              <a:ahLst/>
              <a:cxnLst/>
              <a:rect l="l" t="t" r="r" b="b"/>
              <a:pathLst>
                <a:path w="20491" h="508" extrusionOk="0">
                  <a:moveTo>
                    <a:pt x="0" y="0"/>
                  </a:moveTo>
                  <a:lnTo>
                    <a:pt x="0" y="507"/>
                  </a:lnTo>
                  <a:lnTo>
                    <a:pt x="20490" y="507"/>
                  </a:lnTo>
                  <a:lnTo>
                    <a:pt x="20490"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4" name="Google Shape;3471;p32">
              <a:extLst>
                <a:ext uri="{FF2B5EF4-FFF2-40B4-BE49-F238E27FC236}">
                  <a16:creationId xmlns:a16="http://schemas.microsoft.com/office/drawing/2014/main" id="{7652DC0D-2A3D-FC58-FBA0-E7401681A193}"/>
                </a:ext>
              </a:extLst>
            </p:cNvPr>
            <p:cNvSpPr/>
            <p:nvPr/>
          </p:nvSpPr>
          <p:spPr>
            <a:xfrm>
              <a:off x="1190794" y="3148654"/>
              <a:ext cx="652638" cy="16148"/>
            </a:xfrm>
            <a:custGeom>
              <a:avLst/>
              <a:gdLst/>
              <a:ahLst/>
              <a:cxnLst/>
              <a:rect l="l" t="t" r="r" b="b"/>
              <a:pathLst>
                <a:path w="20491" h="507" extrusionOk="0">
                  <a:moveTo>
                    <a:pt x="0" y="0"/>
                  </a:moveTo>
                  <a:lnTo>
                    <a:pt x="0" y="507"/>
                  </a:lnTo>
                  <a:lnTo>
                    <a:pt x="20490" y="507"/>
                  </a:lnTo>
                  <a:lnTo>
                    <a:pt x="20490"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5" name="Google Shape;3472;p32">
              <a:extLst>
                <a:ext uri="{FF2B5EF4-FFF2-40B4-BE49-F238E27FC236}">
                  <a16:creationId xmlns:a16="http://schemas.microsoft.com/office/drawing/2014/main" id="{073A7500-4EFD-21FB-E278-06E697C8F782}"/>
                </a:ext>
              </a:extLst>
            </p:cNvPr>
            <p:cNvSpPr/>
            <p:nvPr/>
          </p:nvSpPr>
          <p:spPr>
            <a:xfrm>
              <a:off x="1190794" y="3274713"/>
              <a:ext cx="652638" cy="16180"/>
            </a:xfrm>
            <a:custGeom>
              <a:avLst/>
              <a:gdLst/>
              <a:ahLst/>
              <a:cxnLst/>
              <a:rect l="l" t="t" r="r" b="b"/>
              <a:pathLst>
                <a:path w="20491" h="508" extrusionOk="0">
                  <a:moveTo>
                    <a:pt x="0" y="1"/>
                  </a:moveTo>
                  <a:lnTo>
                    <a:pt x="0" y="508"/>
                  </a:lnTo>
                  <a:lnTo>
                    <a:pt x="20490" y="508"/>
                  </a:lnTo>
                  <a:lnTo>
                    <a:pt x="20490" y="1"/>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6" name="Google Shape;3473;p32">
              <a:extLst>
                <a:ext uri="{FF2B5EF4-FFF2-40B4-BE49-F238E27FC236}">
                  <a16:creationId xmlns:a16="http://schemas.microsoft.com/office/drawing/2014/main" id="{5BCCFF30-A1AA-25BA-82B4-2604ED066870}"/>
                </a:ext>
              </a:extLst>
            </p:cNvPr>
            <p:cNvSpPr/>
            <p:nvPr/>
          </p:nvSpPr>
          <p:spPr>
            <a:xfrm>
              <a:off x="1337044" y="3011481"/>
              <a:ext cx="360128" cy="89785"/>
            </a:xfrm>
            <a:custGeom>
              <a:avLst/>
              <a:gdLst/>
              <a:ahLst/>
              <a:cxnLst/>
              <a:rect l="l" t="t" r="r" b="b"/>
              <a:pathLst>
                <a:path w="11307" h="2819" extrusionOk="0">
                  <a:moveTo>
                    <a:pt x="0" y="0"/>
                  </a:moveTo>
                  <a:lnTo>
                    <a:pt x="0" y="2819"/>
                  </a:lnTo>
                  <a:lnTo>
                    <a:pt x="11306" y="2819"/>
                  </a:lnTo>
                  <a:lnTo>
                    <a:pt x="11306"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7" name="Google Shape;3474;p32">
              <a:extLst>
                <a:ext uri="{FF2B5EF4-FFF2-40B4-BE49-F238E27FC236}">
                  <a16:creationId xmlns:a16="http://schemas.microsoft.com/office/drawing/2014/main" id="{5F83F38E-71F2-7AB5-5A70-6055E035D5A9}"/>
                </a:ext>
              </a:extLst>
            </p:cNvPr>
            <p:cNvSpPr/>
            <p:nvPr/>
          </p:nvSpPr>
          <p:spPr>
            <a:xfrm>
              <a:off x="1156492" y="3011481"/>
              <a:ext cx="180590" cy="89785"/>
            </a:xfrm>
            <a:custGeom>
              <a:avLst/>
              <a:gdLst/>
              <a:ahLst/>
              <a:cxnLst/>
              <a:rect l="l" t="t" r="r" b="b"/>
              <a:pathLst>
                <a:path w="5670" h="2819" extrusionOk="0">
                  <a:moveTo>
                    <a:pt x="0" y="0"/>
                  </a:moveTo>
                  <a:lnTo>
                    <a:pt x="0" y="2819"/>
                  </a:lnTo>
                  <a:lnTo>
                    <a:pt x="5669" y="2819"/>
                  </a:lnTo>
                  <a:lnTo>
                    <a:pt x="5669"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8" name="Google Shape;3475;p32">
              <a:extLst>
                <a:ext uri="{FF2B5EF4-FFF2-40B4-BE49-F238E27FC236}">
                  <a16:creationId xmlns:a16="http://schemas.microsoft.com/office/drawing/2014/main" id="{63885C18-09EB-E239-2607-E6CBFF8A6A9A}"/>
                </a:ext>
              </a:extLst>
            </p:cNvPr>
            <p:cNvSpPr/>
            <p:nvPr/>
          </p:nvSpPr>
          <p:spPr>
            <a:xfrm>
              <a:off x="1697129" y="3011481"/>
              <a:ext cx="179570" cy="89785"/>
            </a:xfrm>
            <a:custGeom>
              <a:avLst/>
              <a:gdLst/>
              <a:ahLst/>
              <a:cxnLst/>
              <a:rect l="l" t="t" r="r" b="b"/>
              <a:pathLst>
                <a:path w="5638" h="2819" extrusionOk="0">
                  <a:moveTo>
                    <a:pt x="0" y="0"/>
                  </a:moveTo>
                  <a:lnTo>
                    <a:pt x="0" y="2819"/>
                  </a:lnTo>
                  <a:lnTo>
                    <a:pt x="5637" y="2819"/>
                  </a:lnTo>
                  <a:lnTo>
                    <a:pt x="5637" y="0"/>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9" name="Google Shape;3476;p32">
              <a:extLst>
                <a:ext uri="{FF2B5EF4-FFF2-40B4-BE49-F238E27FC236}">
                  <a16:creationId xmlns:a16="http://schemas.microsoft.com/office/drawing/2014/main" id="{98CA72BE-F9B5-3418-3203-885D42F7D647}"/>
                </a:ext>
              </a:extLst>
            </p:cNvPr>
            <p:cNvSpPr/>
            <p:nvPr/>
          </p:nvSpPr>
          <p:spPr>
            <a:xfrm>
              <a:off x="1337044" y="3339271"/>
              <a:ext cx="360128" cy="89817"/>
            </a:xfrm>
            <a:custGeom>
              <a:avLst/>
              <a:gdLst/>
              <a:ahLst/>
              <a:cxnLst/>
              <a:rect l="l" t="t" r="r" b="b"/>
              <a:pathLst>
                <a:path w="11307" h="2820" extrusionOk="0">
                  <a:moveTo>
                    <a:pt x="0" y="1"/>
                  </a:moveTo>
                  <a:lnTo>
                    <a:pt x="0" y="2819"/>
                  </a:lnTo>
                  <a:lnTo>
                    <a:pt x="11306" y="2819"/>
                  </a:lnTo>
                  <a:lnTo>
                    <a:pt x="1130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0" name="Google Shape;3477;p32">
              <a:extLst>
                <a:ext uri="{FF2B5EF4-FFF2-40B4-BE49-F238E27FC236}">
                  <a16:creationId xmlns:a16="http://schemas.microsoft.com/office/drawing/2014/main" id="{4313DEB0-5FD8-F7CB-6883-8EFAD214DC02}"/>
                </a:ext>
              </a:extLst>
            </p:cNvPr>
            <p:cNvSpPr/>
            <p:nvPr/>
          </p:nvSpPr>
          <p:spPr>
            <a:xfrm>
              <a:off x="1156492" y="3339271"/>
              <a:ext cx="180590" cy="89817"/>
            </a:xfrm>
            <a:custGeom>
              <a:avLst/>
              <a:gdLst/>
              <a:ahLst/>
              <a:cxnLst/>
              <a:rect l="l" t="t" r="r" b="b"/>
              <a:pathLst>
                <a:path w="5670" h="2820" extrusionOk="0">
                  <a:moveTo>
                    <a:pt x="0" y="1"/>
                  </a:moveTo>
                  <a:lnTo>
                    <a:pt x="0" y="2819"/>
                  </a:lnTo>
                  <a:lnTo>
                    <a:pt x="5669" y="2819"/>
                  </a:lnTo>
                  <a:lnTo>
                    <a:pt x="5669"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 name="Google Shape;3478;p32">
              <a:extLst>
                <a:ext uri="{FF2B5EF4-FFF2-40B4-BE49-F238E27FC236}">
                  <a16:creationId xmlns:a16="http://schemas.microsoft.com/office/drawing/2014/main" id="{654BD39F-78B3-E915-D0C0-0A68C71212FA}"/>
                </a:ext>
              </a:extLst>
            </p:cNvPr>
            <p:cNvSpPr/>
            <p:nvPr/>
          </p:nvSpPr>
          <p:spPr>
            <a:xfrm>
              <a:off x="1697129" y="3339271"/>
              <a:ext cx="179570" cy="89817"/>
            </a:xfrm>
            <a:custGeom>
              <a:avLst/>
              <a:gdLst/>
              <a:ahLst/>
              <a:cxnLst/>
              <a:rect l="l" t="t" r="r" b="b"/>
              <a:pathLst>
                <a:path w="5638" h="2820" extrusionOk="0">
                  <a:moveTo>
                    <a:pt x="0" y="1"/>
                  </a:moveTo>
                  <a:lnTo>
                    <a:pt x="0" y="2819"/>
                  </a:lnTo>
                  <a:lnTo>
                    <a:pt x="5637" y="2819"/>
                  </a:lnTo>
                  <a:lnTo>
                    <a:pt x="5637" y="1"/>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 name="Google Shape;3479;p32">
              <a:extLst>
                <a:ext uri="{FF2B5EF4-FFF2-40B4-BE49-F238E27FC236}">
                  <a16:creationId xmlns:a16="http://schemas.microsoft.com/office/drawing/2014/main" id="{9D81E8C1-58D8-FBA1-C94F-C0C152335A33}"/>
                </a:ext>
              </a:extLst>
            </p:cNvPr>
            <p:cNvSpPr/>
            <p:nvPr/>
          </p:nvSpPr>
          <p:spPr>
            <a:xfrm>
              <a:off x="1205922" y="2658466"/>
              <a:ext cx="155364" cy="353057"/>
            </a:xfrm>
            <a:custGeom>
              <a:avLst/>
              <a:gdLst/>
              <a:ahLst/>
              <a:cxnLst/>
              <a:rect l="l" t="t" r="r" b="b"/>
              <a:pathLst>
                <a:path w="4878" h="11085" extrusionOk="0">
                  <a:moveTo>
                    <a:pt x="1742" y="0"/>
                  </a:moveTo>
                  <a:cubicBezTo>
                    <a:pt x="792" y="0"/>
                    <a:pt x="0" y="792"/>
                    <a:pt x="0" y="1774"/>
                  </a:cubicBezTo>
                  <a:lnTo>
                    <a:pt x="0" y="11084"/>
                  </a:lnTo>
                  <a:lnTo>
                    <a:pt x="4877" y="11084"/>
                  </a:lnTo>
                  <a:lnTo>
                    <a:pt x="4877" y="0"/>
                  </a:lnTo>
                  <a:close/>
                </a:path>
              </a:pathLst>
            </a:custGeom>
            <a:solidFill>
              <a:srgbClr val="782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3" name="Google Shape;3480;p32">
              <a:extLst>
                <a:ext uri="{FF2B5EF4-FFF2-40B4-BE49-F238E27FC236}">
                  <a16:creationId xmlns:a16="http://schemas.microsoft.com/office/drawing/2014/main" id="{0FBB7743-E5C8-A467-576C-9B8A2F97A950}"/>
                </a:ext>
              </a:extLst>
            </p:cNvPr>
            <p:cNvSpPr/>
            <p:nvPr/>
          </p:nvSpPr>
          <p:spPr>
            <a:xfrm>
              <a:off x="1361249" y="2658466"/>
              <a:ext cx="311684" cy="353057"/>
            </a:xfrm>
            <a:custGeom>
              <a:avLst/>
              <a:gdLst/>
              <a:ahLst/>
              <a:cxnLst/>
              <a:rect l="l" t="t" r="r" b="b"/>
              <a:pathLst>
                <a:path w="9786" h="11085" extrusionOk="0">
                  <a:moveTo>
                    <a:pt x="0" y="0"/>
                  </a:moveTo>
                  <a:lnTo>
                    <a:pt x="0" y="11084"/>
                  </a:lnTo>
                  <a:lnTo>
                    <a:pt x="9786" y="11084"/>
                  </a:lnTo>
                  <a:lnTo>
                    <a:pt x="9786" y="0"/>
                  </a:lnTo>
                  <a:close/>
                </a:path>
              </a:pathLst>
            </a:custGeom>
            <a:solidFill>
              <a:srgbClr val="6316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4" name="Google Shape;3481;p32">
              <a:extLst>
                <a:ext uri="{FF2B5EF4-FFF2-40B4-BE49-F238E27FC236}">
                  <a16:creationId xmlns:a16="http://schemas.microsoft.com/office/drawing/2014/main" id="{73461D5B-EA1E-4C83-5A23-FF18AB1DF4BA}"/>
                </a:ext>
              </a:extLst>
            </p:cNvPr>
            <p:cNvSpPr/>
            <p:nvPr/>
          </p:nvSpPr>
          <p:spPr>
            <a:xfrm>
              <a:off x="1672923" y="2658466"/>
              <a:ext cx="155364" cy="353057"/>
            </a:xfrm>
            <a:custGeom>
              <a:avLst/>
              <a:gdLst/>
              <a:ahLst/>
              <a:cxnLst/>
              <a:rect l="l" t="t" r="r" b="b"/>
              <a:pathLst>
                <a:path w="4878" h="11085" extrusionOk="0">
                  <a:moveTo>
                    <a:pt x="0" y="0"/>
                  </a:moveTo>
                  <a:lnTo>
                    <a:pt x="0" y="11084"/>
                  </a:lnTo>
                  <a:lnTo>
                    <a:pt x="4877" y="11084"/>
                  </a:lnTo>
                  <a:lnTo>
                    <a:pt x="4877" y="1774"/>
                  </a:lnTo>
                  <a:cubicBezTo>
                    <a:pt x="4877" y="792"/>
                    <a:pt x="4085" y="0"/>
                    <a:pt x="3104" y="0"/>
                  </a:cubicBezTo>
                  <a:close/>
                </a:path>
              </a:pathLst>
            </a:custGeom>
            <a:solidFill>
              <a:srgbClr val="5B1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5" name="Google Shape;3482;p32">
              <a:extLst>
                <a:ext uri="{FF2B5EF4-FFF2-40B4-BE49-F238E27FC236}">
                  <a16:creationId xmlns:a16="http://schemas.microsoft.com/office/drawing/2014/main" id="{5A59EE28-9C29-8CAC-41D7-8894038307D8}"/>
                </a:ext>
              </a:extLst>
            </p:cNvPr>
            <p:cNvSpPr/>
            <p:nvPr/>
          </p:nvSpPr>
          <p:spPr>
            <a:xfrm>
              <a:off x="1272486" y="2722005"/>
              <a:ext cx="489216" cy="27264"/>
            </a:xfrm>
            <a:custGeom>
              <a:avLst/>
              <a:gdLst/>
              <a:ahLst/>
              <a:cxnLst/>
              <a:rect l="l" t="t" r="r" b="b"/>
              <a:pathLst>
                <a:path w="15360" h="856" extrusionOk="0">
                  <a:moveTo>
                    <a:pt x="412" y="0"/>
                  </a:moveTo>
                  <a:cubicBezTo>
                    <a:pt x="190" y="0"/>
                    <a:pt x="0" y="190"/>
                    <a:pt x="0" y="444"/>
                  </a:cubicBezTo>
                  <a:cubicBezTo>
                    <a:pt x="0" y="665"/>
                    <a:pt x="190" y="855"/>
                    <a:pt x="412" y="855"/>
                  </a:cubicBezTo>
                  <a:lnTo>
                    <a:pt x="14948" y="855"/>
                  </a:lnTo>
                  <a:cubicBezTo>
                    <a:pt x="15170" y="855"/>
                    <a:pt x="15360" y="665"/>
                    <a:pt x="15360" y="444"/>
                  </a:cubicBezTo>
                  <a:cubicBezTo>
                    <a:pt x="15360" y="190"/>
                    <a:pt x="15170" y="0"/>
                    <a:pt x="149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6" name="Google Shape;3483;p32">
              <a:extLst>
                <a:ext uri="{FF2B5EF4-FFF2-40B4-BE49-F238E27FC236}">
                  <a16:creationId xmlns:a16="http://schemas.microsoft.com/office/drawing/2014/main" id="{684E1CF2-393A-4162-7566-F22709C2FA3C}"/>
                </a:ext>
              </a:extLst>
            </p:cNvPr>
            <p:cNvSpPr/>
            <p:nvPr/>
          </p:nvSpPr>
          <p:spPr>
            <a:xfrm>
              <a:off x="1361249" y="5639948"/>
              <a:ext cx="311684" cy="325825"/>
            </a:xfrm>
            <a:custGeom>
              <a:avLst/>
              <a:gdLst/>
              <a:ahLst/>
              <a:cxnLst/>
              <a:rect l="l" t="t" r="r" b="b"/>
              <a:pathLst>
                <a:path w="9786" h="10230" extrusionOk="0">
                  <a:moveTo>
                    <a:pt x="4877" y="0"/>
                  </a:moveTo>
                  <a:lnTo>
                    <a:pt x="0" y="2249"/>
                  </a:lnTo>
                  <a:lnTo>
                    <a:pt x="4877" y="10229"/>
                  </a:lnTo>
                  <a:lnTo>
                    <a:pt x="9786" y="2249"/>
                  </a:lnTo>
                  <a:lnTo>
                    <a:pt x="4877" y="0"/>
                  </a:ln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7" name="Google Shape;3484;p32">
              <a:extLst>
                <a:ext uri="{FF2B5EF4-FFF2-40B4-BE49-F238E27FC236}">
                  <a16:creationId xmlns:a16="http://schemas.microsoft.com/office/drawing/2014/main" id="{5779EF83-BB42-463F-E889-4EBDF0FE03F4}"/>
                </a:ext>
              </a:extLst>
            </p:cNvPr>
            <p:cNvSpPr/>
            <p:nvPr/>
          </p:nvSpPr>
          <p:spPr>
            <a:xfrm>
              <a:off x="1672923" y="5639948"/>
              <a:ext cx="155364" cy="217886"/>
            </a:xfrm>
            <a:custGeom>
              <a:avLst/>
              <a:gdLst/>
              <a:ahLst/>
              <a:cxnLst/>
              <a:rect l="l" t="t" r="r" b="b"/>
              <a:pathLst>
                <a:path w="4878" h="6841" extrusionOk="0">
                  <a:moveTo>
                    <a:pt x="2470" y="0"/>
                  </a:moveTo>
                  <a:lnTo>
                    <a:pt x="0" y="2249"/>
                  </a:lnTo>
                  <a:lnTo>
                    <a:pt x="3104" y="6841"/>
                  </a:lnTo>
                  <a:lnTo>
                    <a:pt x="4877" y="2249"/>
                  </a:lnTo>
                  <a:lnTo>
                    <a:pt x="2470" y="0"/>
                  </a:lnTo>
                  <a:close/>
                </a:path>
              </a:pathLst>
            </a:custGeom>
            <a:solidFill>
              <a:srgbClr val="AA2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 name="Google Shape;3485;p32">
              <a:extLst>
                <a:ext uri="{FF2B5EF4-FFF2-40B4-BE49-F238E27FC236}">
                  <a16:creationId xmlns:a16="http://schemas.microsoft.com/office/drawing/2014/main" id="{51BF3C13-AB7A-8453-B2EA-D731B997701D}"/>
                </a:ext>
              </a:extLst>
            </p:cNvPr>
            <p:cNvSpPr/>
            <p:nvPr/>
          </p:nvSpPr>
          <p:spPr>
            <a:xfrm>
              <a:off x="1205922" y="5639948"/>
              <a:ext cx="155364" cy="217886"/>
            </a:xfrm>
            <a:custGeom>
              <a:avLst/>
              <a:gdLst/>
              <a:ahLst/>
              <a:cxnLst/>
              <a:rect l="l" t="t" r="r" b="b"/>
              <a:pathLst>
                <a:path w="4878" h="6841" extrusionOk="0">
                  <a:moveTo>
                    <a:pt x="2502" y="0"/>
                  </a:moveTo>
                  <a:lnTo>
                    <a:pt x="0" y="2249"/>
                  </a:lnTo>
                  <a:lnTo>
                    <a:pt x="1774" y="6841"/>
                  </a:lnTo>
                  <a:lnTo>
                    <a:pt x="4877" y="2249"/>
                  </a:lnTo>
                  <a:lnTo>
                    <a:pt x="2502" y="0"/>
                  </a:lnTo>
                  <a:close/>
                </a:path>
              </a:pathLst>
            </a:custGeom>
            <a:solidFill>
              <a:srgbClr val="BC4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 name="Google Shape;3486;p32">
              <a:extLst>
                <a:ext uri="{FF2B5EF4-FFF2-40B4-BE49-F238E27FC236}">
                  <a16:creationId xmlns:a16="http://schemas.microsoft.com/office/drawing/2014/main" id="{D70AD790-EC75-A1C0-DC83-77B5512102D9}"/>
                </a:ext>
              </a:extLst>
            </p:cNvPr>
            <p:cNvSpPr/>
            <p:nvPr/>
          </p:nvSpPr>
          <p:spPr>
            <a:xfrm>
              <a:off x="1148435" y="2758313"/>
              <a:ext cx="743411" cy="342961"/>
            </a:xfrm>
            <a:custGeom>
              <a:avLst/>
              <a:gdLst/>
              <a:ahLst/>
              <a:cxnLst/>
              <a:rect l="l" t="t" r="r" b="b"/>
              <a:pathLst>
                <a:path w="23341" h="10768" extrusionOk="0">
                  <a:moveTo>
                    <a:pt x="23309" y="0"/>
                  </a:moveTo>
                  <a:lnTo>
                    <a:pt x="0" y="64"/>
                  </a:lnTo>
                  <a:lnTo>
                    <a:pt x="0" y="10768"/>
                  </a:lnTo>
                  <a:lnTo>
                    <a:pt x="23340" y="10768"/>
                  </a:lnTo>
                  <a:lnTo>
                    <a:pt x="23309"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0" name="Google Shape;3487;p32">
              <a:extLst>
                <a:ext uri="{FF2B5EF4-FFF2-40B4-BE49-F238E27FC236}">
                  <a16:creationId xmlns:a16="http://schemas.microsoft.com/office/drawing/2014/main" id="{9893F9DE-6CB0-98E2-3910-CABB7743C9EF}"/>
                </a:ext>
              </a:extLst>
            </p:cNvPr>
            <p:cNvSpPr/>
            <p:nvPr/>
          </p:nvSpPr>
          <p:spPr>
            <a:xfrm>
              <a:off x="1148435" y="2758313"/>
              <a:ext cx="742392" cy="256233"/>
            </a:xfrm>
            <a:custGeom>
              <a:avLst/>
              <a:gdLst/>
              <a:ahLst/>
              <a:cxnLst/>
              <a:rect l="l" t="t" r="r" b="b"/>
              <a:pathLst>
                <a:path w="23309" h="8045" extrusionOk="0">
                  <a:moveTo>
                    <a:pt x="23309" y="0"/>
                  </a:moveTo>
                  <a:lnTo>
                    <a:pt x="0" y="64"/>
                  </a:lnTo>
                  <a:lnTo>
                    <a:pt x="0" y="4624"/>
                  </a:lnTo>
                  <a:lnTo>
                    <a:pt x="11591" y="8044"/>
                  </a:lnTo>
                  <a:lnTo>
                    <a:pt x="23309" y="4529"/>
                  </a:lnTo>
                  <a:lnTo>
                    <a:pt x="23309" y="0"/>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1" name="Google Shape;3488;p32">
              <a:extLst>
                <a:ext uri="{FF2B5EF4-FFF2-40B4-BE49-F238E27FC236}">
                  <a16:creationId xmlns:a16="http://schemas.microsoft.com/office/drawing/2014/main" id="{3C930534-2E7D-D3F0-5F54-5CCA701E5AC5}"/>
                </a:ext>
              </a:extLst>
            </p:cNvPr>
            <p:cNvSpPr/>
            <p:nvPr/>
          </p:nvSpPr>
          <p:spPr>
            <a:xfrm>
              <a:off x="872049" y="2574735"/>
              <a:ext cx="1290116" cy="381308"/>
            </a:xfrm>
            <a:custGeom>
              <a:avLst/>
              <a:gdLst/>
              <a:ahLst/>
              <a:cxnLst/>
              <a:rect l="l" t="t" r="r" b="b"/>
              <a:pathLst>
                <a:path w="40506" h="11972" extrusionOk="0">
                  <a:moveTo>
                    <a:pt x="20237" y="1"/>
                  </a:moveTo>
                  <a:lnTo>
                    <a:pt x="1" y="6018"/>
                  </a:lnTo>
                  <a:lnTo>
                    <a:pt x="20269" y="11972"/>
                  </a:lnTo>
                  <a:lnTo>
                    <a:pt x="40506" y="5954"/>
                  </a:lnTo>
                  <a:lnTo>
                    <a:pt x="20237"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2" name="Google Shape;3489;p32">
              <a:extLst>
                <a:ext uri="{FF2B5EF4-FFF2-40B4-BE49-F238E27FC236}">
                  <a16:creationId xmlns:a16="http://schemas.microsoft.com/office/drawing/2014/main" id="{C2B3DC87-8293-A12C-EAE3-4F6628F73D2C}"/>
                </a:ext>
              </a:extLst>
            </p:cNvPr>
            <p:cNvSpPr/>
            <p:nvPr/>
          </p:nvSpPr>
          <p:spPr>
            <a:xfrm>
              <a:off x="872049" y="2739140"/>
              <a:ext cx="1290116" cy="27264"/>
            </a:xfrm>
            <a:custGeom>
              <a:avLst/>
              <a:gdLst/>
              <a:ahLst/>
              <a:cxnLst/>
              <a:rect l="l" t="t" r="r" b="b"/>
              <a:pathLst>
                <a:path w="40506" h="856" extrusionOk="0">
                  <a:moveTo>
                    <a:pt x="40506" y="1"/>
                  </a:moveTo>
                  <a:lnTo>
                    <a:pt x="1" y="96"/>
                  </a:lnTo>
                  <a:lnTo>
                    <a:pt x="1" y="856"/>
                  </a:lnTo>
                  <a:lnTo>
                    <a:pt x="40506" y="792"/>
                  </a:lnTo>
                  <a:lnTo>
                    <a:pt x="4050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3" name="Google Shape;3490;p32">
              <a:extLst>
                <a:ext uri="{FF2B5EF4-FFF2-40B4-BE49-F238E27FC236}">
                  <a16:creationId xmlns:a16="http://schemas.microsoft.com/office/drawing/2014/main" id="{D530DEEF-B1AA-BD19-2E9B-42DEF72CB6D2}"/>
                </a:ext>
              </a:extLst>
            </p:cNvPr>
            <p:cNvSpPr/>
            <p:nvPr/>
          </p:nvSpPr>
          <p:spPr>
            <a:xfrm>
              <a:off x="872049" y="2550530"/>
              <a:ext cx="1290116" cy="381308"/>
            </a:xfrm>
            <a:custGeom>
              <a:avLst/>
              <a:gdLst/>
              <a:ahLst/>
              <a:cxnLst/>
              <a:rect l="l" t="t" r="r" b="b"/>
              <a:pathLst>
                <a:path w="40506" h="11972" extrusionOk="0">
                  <a:moveTo>
                    <a:pt x="20237" y="1"/>
                  </a:moveTo>
                  <a:lnTo>
                    <a:pt x="1" y="6018"/>
                  </a:lnTo>
                  <a:lnTo>
                    <a:pt x="20269" y="11971"/>
                  </a:lnTo>
                  <a:lnTo>
                    <a:pt x="40506" y="5923"/>
                  </a:lnTo>
                  <a:lnTo>
                    <a:pt x="20237"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4" name="Google Shape;3491;p32">
              <a:extLst>
                <a:ext uri="{FF2B5EF4-FFF2-40B4-BE49-F238E27FC236}">
                  <a16:creationId xmlns:a16="http://schemas.microsoft.com/office/drawing/2014/main" id="{2697F098-496E-D982-A314-C386899904BC}"/>
                </a:ext>
              </a:extLst>
            </p:cNvPr>
            <p:cNvSpPr/>
            <p:nvPr/>
          </p:nvSpPr>
          <p:spPr>
            <a:xfrm>
              <a:off x="1516577" y="2723024"/>
              <a:ext cx="451920" cy="79689"/>
            </a:xfrm>
            <a:custGeom>
              <a:avLst/>
              <a:gdLst/>
              <a:ahLst/>
              <a:cxnLst/>
              <a:rect l="l" t="t" r="r" b="b"/>
              <a:pathLst>
                <a:path w="14189" h="2502" extrusionOk="0">
                  <a:moveTo>
                    <a:pt x="285" y="0"/>
                  </a:moveTo>
                  <a:cubicBezTo>
                    <a:pt x="159" y="0"/>
                    <a:pt x="32" y="63"/>
                    <a:pt x="0" y="190"/>
                  </a:cubicBezTo>
                  <a:cubicBezTo>
                    <a:pt x="0" y="317"/>
                    <a:pt x="95" y="443"/>
                    <a:pt x="222" y="475"/>
                  </a:cubicBezTo>
                  <a:lnTo>
                    <a:pt x="13650" y="2502"/>
                  </a:lnTo>
                  <a:lnTo>
                    <a:pt x="14188" y="2344"/>
                  </a:lnTo>
                  <a:lnTo>
                    <a:pt x="14188" y="2312"/>
                  </a:lnTo>
                  <a:cubicBezTo>
                    <a:pt x="14188" y="2185"/>
                    <a:pt x="14093" y="2090"/>
                    <a:pt x="13966" y="2090"/>
                  </a:cubicBezTo>
                  <a:lnTo>
                    <a:pt x="285"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5" name="Google Shape;3492;p32">
              <a:extLst>
                <a:ext uri="{FF2B5EF4-FFF2-40B4-BE49-F238E27FC236}">
                  <a16:creationId xmlns:a16="http://schemas.microsoft.com/office/drawing/2014/main" id="{7C99CFFA-383E-012A-4BD7-6745C2FED0AB}"/>
                </a:ext>
              </a:extLst>
            </p:cNvPr>
            <p:cNvSpPr/>
            <p:nvPr/>
          </p:nvSpPr>
          <p:spPr>
            <a:xfrm>
              <a:off x="1919020" y="3043553"/>
              <a:ext cx="132528" cy="148580"/>
            </a:xfrm>
            <a:custGeom>
              <a:avLst/>
              <a:gdLst/>
              <a:ahLst/>
              <a:cxnLst/>
              <a:rect l="l" t="t" r="r" b="b"/>
              <a:pathLst>
                <a:path w="4161" h="4665" extrusionOk="0">
                  <a:moveTo>
                    <a:pt x="2081" y="1"/>
                  </a:moveTo>
                  <a:cubicBezTo>
                    <a:pt x="1845" y="1"/>
                    <a:pt x="1584" y="42"/>
                    <a:pt x="1299" y="133"/>
                  </a:cubicBezTo>
                  <a:cubicBezTo>
                    <a:pt x="1299" y="133"/>
                    <a:pt x="0" y="545"/>
                    <a:pt x="665" y="1844"/>
                  </a:cubicBezTo>
                  <a:cubicBezTo>
                    <a:pt x="1299" y="3174"/>
                    <a:pt x="1932" y="4029"/>
                    <a:pt x="475" y="4662"/>
                  </a:cubicBezTo>
                  <a:cubicBezTo>
                    <a:pt x="475" y="4662"/>
                    <a:pt x="517" y="4665"/>
                    <a:pt x="591" y="4665"/>
                  </a:cubicBezTo>
                  <a:cubicBezTo>
                    <a:pt x="1024" y="4665"/>
                    <a:pt x="2572" y="4572"/>
                    <a:pt x="3357" y="3300"/>
                  </a:cubicBezTo>
                  <a:cubicBezTo>
                    <a:pt x="4161" y="2026"/>
                    <a:pt x="3728" y="1"/>
                    <a:pt x="2081"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6" name="Google Shape;3493;p32">
              <a:extLst>
                <a:ext uri="{FF2B5EF4-FFF2-40B4-BE49-F238E27FC236}">
                  <a16:creationId xmlns:a16="http://schemas.microsoft.com/office/drawing/2014/main" id="{F61B5320-3B58-274B-DB22-E583B22201FF}"/>
                </a:ext>
              </a:extLst>
            </p:cNvPr>
            <p:cNvSpPr/>
            <p:nvPr/>
          </p:nvSpPr>
          <p:spPr>
            <a:xfrm>
              <a:off x="1934148" y="3052821"/>
              <a:ext cx="110965" cy="139312"/>
            </a:xfrm>
            <a:custGeom>
              <a:avLst/>
              <a:gdLst/>
              <a:ahLst/>
              <a:cxnLst/>
              <a:rect l="l" t="t" r="r" b="b"/>
              <a:pathLst>
                <a:path w="3484" h="4374" extrusionOk="0">
                  <a:moveTo>
                    <a:pt x="2534" y="1"/>
                  </a:moveTo>
                  <a:cubicBezTo>
                    <a:pt x="2882" y="697"/>
                    <a:pt x="2851" y="1679"/>
                    <a:pt x="2375" y="2439"/>
                  </a:cubicBezTo>
                  <a:cubicBezTo>
                    <a:pt x="1995" y="3041"/>
                    <a:pt x="1394" y="3389"/>
                    <a:pt x="855" y="3579"/>
                  </a:cubicBezTo>
                  <a:cubicBezTo>
                    <a:pt x="792" y="3896"/>
                    <a:pt x="539" y="4149"/>
                    <a:pt x="0" y="4371"/>
                  </a:cubicBezTo>
                  <a:cubicBezTo>
                    <a:pt x="0" y="4371"/>
                    <a:pt x="42" y="4374"/>
                    <a:pt x="116" y="4374"/>
                  </a:cubicBezTo>
                  <a:cubicBezTo>
                    <a:pt x="549" y="4374"/>
                    <a:pt x="2097" y="4281"/>
                    <a:pt x="2882" y="3009"/>
                  </a:cubicBezTo>
                  <a:cubicBezTo>
                    <a:pt x="3484" y="2028"/>
                    <a:pt x="3389" y="602"/>
                    <a:pt x="2534" y="1"/>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7" name="Google Shape;3494;p32">
              <a:extLst>
                <a:ext uri="{FF2B5EF4-FFF2-40B4-BE49-F238E27FC236}">
                  <a16:creationId xmlns:a16="http://schemas.microsoft.com/office/drawing/2014/main" id="{460A52EE-FF2F-9AAB-875C-1A5D88450F27}"/>
                </a:ext>
              </a:extLst>
            </p:cNvPr>
            <p:cNvSpPr/>
            <p:nvPr/>
          </p:nvSpPr>
          <p:spPr>
            <a:xfrm>
              <a:off x="1507500" y="2714743"/>
              <a:ext cx="476126" cy="328055"/>
            </a:xfrm>
            <a:custGeom>
              <a:avLst/>
              <a:gdLst/>
              <a:ahLst/>
              <a:cxnLst/>
              <a:rect l="l" t="t" r="r" b="b"/>
              <a:pathLst>
                <a:path w="14949" h="10300" extrusionOk="0">
                  <a:moveTo>
                    <a:pt x="267" y="1"/>
                  </a:moveTo>
                  <a:cubicBezTo>
                    <a:pt x="159" y="1"/>
                    <a:pt x="59" y="87"/>
                    <a:pt x="32" y="197"/>
                  </a:cubicBezTo>
                  <a:cubicBezTo>
                    <a:pt x="0" y="323"/>
                    <a:pt x="95" y="450"/>
                    <a:pt x="222" y="450"/>
                  </a:cubicBezTo>
                  <a:lnTo>
                    <a:pt x="14441" y="2604"/>
                  </a:lnTo>
                  <a:lnTo>
                    <a:pt x="14473" y="10077"/>
                  </a:lnTo>
                  <a:cubicBezTo>
                    <a:pt x="14473" y="10204"/>
                    <a:pt x="14568" y="10299"/>
                    <a:pt x="14726" y="10299"/>
                  </a:cubicBezTo>
                  <a:cubicBezTo>
                    <a:pt x="14853" y="10299"/>
                    <a:pt x="14948" y="10172"/>
                    <a:pt x="14948" y="10077"/>
                  </a:cubicBezTo>
                  <a:lnTo>
                    <a:pt x="14948" y="2414"/>
                  </a:lnTo>
                  <a:cubicBezTo>
                    <a:pt x="14948" y="2318"/>
                    <a:pt x="14853" y="2223"/>
                    <a:pt x="14726" y="2192"/>
                  </a:cubicBezTo>
                  <a:lnTo>
                    <a:pt x="317" y="7"/>
                  </a:lnTo>
                  <a:cubicBezTo>
                    <a:pt x="300" y="3"/>
                    <a:pt x="284" y="1"/>
                    <a:pt x="267"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8" name="Google Shape;3495;p32">
              <a:extLst>
                <a:ext uri="{FF2B5EF4-FFF2-40B4-BE49-F238E27FC236}">
                  <a16:creationId xmlns:a16="http://schemas.microsoft.com/office/drawing/2014/main" id="{DAE54998-6DC5-FD42-3AB4-BB447E1C012F}"/>
                </a:ext>
              </a:extLst>
            </p:cNvPr>
            <p:cNvSpPr/>
            <p:nvPr/>
          </p:nvSpPr>
          <p:spPr>
            <a:xfrm>
              <a:off x="1968450" y="2992308"/>
              <a:ext cx="15161" cy="50482"/>
            </a:xfrm>
            <a:custGeom>
              <a:avLst/>
              <a:gdLst/>
              <a:ahLst/>
              <a:cxnLst/>
              <a:rect l="l" t="t" r="r" b="b"/>
              <a:pathLst>
                <a:path w="476" h="1585" extrusionOk="0">
                  <a:moveTo>
                    <a:pt x="222" y="1"/>
                  </a:moveTo>
                  <a:cubicBezTo>
                    <a:pt x="158" y="1"/>
                    <a:pt x="63" y="32"/>
                    <a:pt x="0" y="32"/>
                  </a:cubicBezTo>
                  <a:lnTo>
                    <a:pt x="0" y="1362"/>
                  </a:lnTo>
                  <a:cubicBezTo>
                    <a:pt x="0" y="1489"/>
                    <a:pt x="95" y="1584"/>
                    <a:pt x="253" y="1584"/>
                  </a:cubicBezTo>
                  <a:cubicBezTo>
                    <a:pt x="380" y="1584"/>
                    <a:pt x="475" y="1489"/>
                    <a:pt x="475" y="1362"/>
                  </a:cubicBezTo>
                  <a:lnTo>
                    <a:pt x="475" y="32"/>
                  </a:lnTo>
                  <a:cubicBezTo>
                    <a:pt x="412" y="32"/>
                    <a:pt x="317" y="1"/>
                    <a:pt x="222" y="1"/>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9" name="Google Shape;3496;p32">
              <a:extLst>
                <a:ext uri="{FF2B5EF4-FFF2-40B4-BE49-F238E27FC236}">
                  <a16:creationId xmlns:a16="http://schemas.microsoft.com/office/drawing/2014/main" id="{49376317-7E05-402B-9B61-B773BAA930C4}"/>
                </a:ext>
              </a:extLst>
            </p:cNvPr>
            <p:cNvSpPr/>
            <p:nvPr/>
          </p:nvSpPr>
          <p:spPr>
            <a:xfrm>
              <a:off x="1943225" y="3010462"/>
              <a:ext cx="65579" cy="59559"/>
            </a:xfrm>
            <a:custGeom>
              <a:avLst/>
              <a:gdLst/>
              <a:ahLst/>
              <a:cxnLst/>
              <a:rect l="l" t="t" r="r" b="b"/>
              <a:pathLst>
                <a:path w="2059" h="1870" extrusionOk="0">
                  <a:moveTo>
                    <a:pt x="1045" y="1"/>
                  </a:moveTo>
                  <a:cubicBezTo>
                    <a:pt x="475" y="1"/>
                    <a:pt x="0" y="412"/>
                    <a:pt x="0" y="951"/>
                  </a:cubicBezTo>
                  <a:cubicBezTo>
                    <a:pt x="0" y="1457"/>
                    <a:pt x="475" y="1869"/>
                    <a:pt x="1045" y="1869"/>
                  </a:cubicBezTo>
                  <a:cubicBezTo>
                    <a:pt x="1615" y="1869"/>
                    <a:pt x="2059" y="1457"/>
                    <a:pt x="2059" y="951"/>
                  </a:cubicBezTo>
                  <a:cubicBezTo>
                    <a:pt x="2059" y="412"/>
                    <a:pt x="1584" y="1"/>
                    <a:pt x="1045"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0" name="Google Shape;3497;p32">
              <a:extLst>
                <a:ext uri="{FF2B5EF4-FFF2-40B4-BE49-F238E27FC236}">
                  <a16:creationId xmlns:a16="http://schemas.microsoft.com/office/drawing/2014/main" id="{D823A8FD-FC5B-B53E-CEAB-6FAB6F81A0D0}"/>
                </a:ext>
              </a:extLst>
            </p:cNvPr>
            <p:cNvSpPr/>
            <p:nvPr/>
          </p:nvSpPr>
          <p:spPr>
            <a:xfrm>
              <a:off x="1943225" y="3027628"/>
              <a:ext cx="65579" cy="43380"/>
            </a:xfrm>
            <a:custGeom>
              <a:avLst/>
              <a:gdLst/>
              <a:ahLst/>
              <a:cxnLst/>
              <a:rect l="l" t="t" r="r" b="b"/>
              <a:pathLst>
                <a:path w="2059" h="1362" extrusionOk="0">
                  <a:moveTo>
                    <a:pt x="1932" y="0"/>
                  </a:moveTo>
                  <a:cubicBezTo>
                    <a:pt x="1900" y="475"/>
                    <a:pt x="1457" y="823"/>
                    <a:pt x="919" y="823"/>
                  </a:cubicBezTo>
                  <a:cubicBezTo>
                    <a:pt x="539" y="823"/>
                    <a:pt x="190" y="633"/>
                    <a:pt x="0" y="317"/>
                  </a:cubicBezTo>
                  <a:cubicBezTo>
                    <a:pt x="0" y="348"/>
                    <a:pt x="0" y="380"/>
                    <a:pt x="0" y="412"/>
                  </a:cubicBezTo>
                  <a:cubicBezTo>
                    <a:pt x="0" y="918"/>
                    <a:pt x="475" y="1362"/>
                    <a:pt x="1045" y="1362"/>
                  </a:cubicBezTo>
                  <a:cubicBezTo>
                    <a:pt x="1615" y="1362"/>
                    <a:pt x="2059" y="918"/>
                    <a:pt x="2059" y="412"/>
                  </a:cubicBezTo>
                  <a:cubicBezTo>
                    <a:pt x="2059" y="253"/>
                    <a:pt x="2027" y="127"/>
                    <a:pt x="1932" y="0"/>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1" name="Google Shape;3498;p32">
              <a:extLst>
                <a:ext uri="{FF2B5EF4-FFF2-40B4-BE49-F238E27FC236}">
                  <a16:creationId xmlns:a16="http://schemas.microsoft.com/office/drawing/2014/main" id="{0BF7E620-7CC4-3396-10FC-2BA0106D21C0}"/>
                </a:ext>
              </a:extLst>
            </p:cNvPr>
            <p:cNvSpPr/>
            <p:nvPr/>
          </p:nvSpPr>
          <p:spPr>
            <a:xfrm>
              <a:off x="1779808" y="5107587"/>
              <a:ext cx="96888" cy="95837"/>
            </a:xfrm>
            <a:custGeom>
              <a:avLst/>
              <a:gdLst/>
              <a:ahLst/>
              <a:cxnLst/>
              <a:rect l="l" t="t" r="r" b="b"/>
              <a:pathLst>
                <a:path w="3042" h="3009" extrusionOk="0">
                  <a:moveTo>
                    <a:pt x="1521" y="0"/>
                  </a:moveTo>
                  <a:cubicBezTo>
                    <a:pt x="698" y="0"/>
                    <a:pt x="1" y="665"/>
                    <a:pt x="1" y="1489"/>
                  </a:cubicBezTo>
                  <a:cubicBezTo>
                    <a:pt x="1" y="2344"/>
                    <a:pt x="698" y="3009"/>
                    <a:pt x="1521" y="3009"/>
                  </a:cubicBezTo>
                  <a:cubicBezTo>
                    <a:pt x="2344" y="3009"/>
                    <a:pt x="3041" y="2344"/>
                    <a:pt x="3041" y="1489"/>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2" name="Google Shape;3499;p32">
              <a:extLst>
                <a:ext uri="{FF2B5EF4-FFF2-40B4-BE49-F238E27FC236}">
                  <a16:creationId xmlns:a16="http://schemas.microsoft.com/office/drawing/2014/main" id="{EE751B57-1C63-6684-22B1-600E8E7EFCA7}"/>
                </a:ext>
              </a:extLst>
            </p:cNvPr>
            <p:cNvSpPr/>
            <p:nvPr/>
          </p:nvSpPr>
          <p:spPr>
            <a:xfrm>
              <a:off x="1779808" y="4515587"/>
              <a:ext cx="96888" cy="96856"/>
            </a:xfrm>
            <a:custGeom>
              <a:avLst/>
              <a:gdLst/>
              <a:ahLst/>
              <a:cxnLst/>
              <a:rect l="l" t="t" r="r" b="b"/>
              <a:pathLst>
                <a:path w="3042" h="3041" extrusionOk="0">
                  <a:moveTo>
                    <a:pt x="1521" y="0"/>
                  </a:moveTo>
                  <a:cubicBezTo>
                    <a:pt x="698" y="0"/>
                    <a:pt x="1" y="697"/>
                    <a:pt x="1" y="1520"/>
                  </a:cubicBezTo>
                  <a:cubicBezTo>
                    <a:pt x="1" y="2344"/>
                    <a:pt x="698" y="3041"/>
                    <a:pt x="1521" y="3041"/>
                  </a:cubicBezTo>
                  <a:cubicBezTo>
                    <a:pt x="2344" y="3041"/>
                    <a:pt x="3041" y="2344"/>
                    <a:pt x="3041" y="1520"/>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3" name="Google Shape;3500;p32">
              <a:extLst>
                <a:ext uri="{FF2B5EF4-FFF2-40B4-BE49-F238E27FC236}">
                  <a16:creationId xmlns:a16="http://schemas.microsoft.com/office/drawing/2014/main" id="{7041AD8F-8A1E-4ADE-6A7B-23D743D2A88A}"/>
                </a:ext>
              </a:extLst>
            </p:cNvPr>
            <p:cNvSpPr/>
            <p:nvPr/>
          </p:nvSpPr>
          <p:spPr>
            <a:xfrm>
              <a:off x="1779808" y="3928281"/>
              <a:ext cx="96888" cy="96856"/>
            </a:xfrm>
            <a:custGeom>
              <a:avLst/>
              <a:gdLst/>
              <a:ahLst/>
              <a:cxnLst/>
              <a:rect l="l" t="t" r="r" b="b"/>
              <a:pathLst>
                <a:path w="3042" h="3041" extrusionOk="0">
                  <a:moveTo>
                    <a:pt x="1521" y="0"/>
                  </a:moveTo>
                  <a:cubicBezTo>
                    <a:pt x="698" y="0"/>
                    <a:pt x="1" y="665"/>
                    <a:pt x="1" y="1520"/>
                  </a:cubicBezTo>
                  <a:cubicBezTo>
                    <a:pt x="1" y="2344"/>
                    <a:pt x="698"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857D190B-9E82-7337-3154-255456518A60}"/>
              </a:ext>
            </a:extLst>
          </p:cNvPr>
          <p:cNvGrpSpPr/>
          <p:nvPr/>
        </p:nvGrpSpPr>
        <p:grpSpPr>
          <a:xfrm rot="20764542">
            <a:off x="1722594" y="2788684"/>
            <a:ext cx="516593" cy="325685"/>
            <a:chOff x="1827232" y="3995902"/>
            <a:chExt cx="1461520" cy="295567"/>
          </a:xfrm>
        </p:grpSpPr>
        <p:sp>
          <p:nvSpPr>
            <p:cNvPr id="76" name="Google Shape;3503;p32">
              <a:extLst>
                <a:ext uri="{FF2B5EF4-FFF2-40B4-BE49-F238E27FC236}">
                  <a16:creationId xmlns:a16="http://schemas.microsoft.com/office/drawing/2014/main" id="{9BAC71D8-BE12-C3C4-D6B7-48F3C240F28C}"/>
                </a:ext>
              </a:extLst>
            </p:cNvPr>
            <p:cNvSpPr/>
            <p:nvPr/>
          </p:nvSpPr>
          <p:spPr>
            <a:xfrm>
              <a:off x="3191896" y="3995902"/>
              <a:ext cx="96856" cy="96856"/>
            </a:xfrm>
            <a:custGeom>
              <a:avLst/>
              <a:gdLst/>
              <a:ahLst/>
              <a:cxnLst/>
              <a:rect l="l" t="t" r="r" b="b"/>
              <a:pathLst>
                <a:path w="3041" h="3041" extrusionOk="0">
                  <a:moveTo>
                    <a:pt x="1521" y="0"/>
                  </a:moveTo>
                  <a:cubicBezTo>
                    <a:pt x="666" y="0"/>
                    <a:pt x="1" y="665"/>
                    <a:pt x="1" y="1520"/>
                  </a:cubicBezTo>
                  <a:cubicBezTo>
                    <a:pt x="1" y="2344"/>
                    <a:pt x="666"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2" name="Google Shape;3509;p32">
              <a:extLst>
                <a:ext uri="{FF2B5EF4-FFF2-40B4-BE49-F238E27FC236}">
                  <a16:creationId xmlns:a16="http://schemas.microsoft.com/office/drawing/2014/main" id="{3F61FFB3-A157-EFD0-F397-86AB95B3AE4C}"/>
                </a:ext>
              </a:extLst>
            </p:cNvPr>
            <p:cNvSpPr/>
            <p:nvPr/>
          </p:nvSpPr>
          <p:spPr>
            <a:xfrm>
              <a:off x="1827232" y="4038261"/>
              <a:ext cx="1414172" cy="253208"/>
            </a:xfrm>
            <a:custGeom>
              <a:avLst/>
              <a:gdLst/>
              <a:ahLst/>
              <a:cxnLst/>
              <a:rect l="l" t="t" r="r" b="b"/>
              <a:pathLst>
                <a:path w="44401" h="7950" extrusionOk="0">
                  <a:moveTo>
                    <a:pt x="44337" y="0"/>
                  </a:moveTo>
                  <a:lnTo>
                    <a:pt x="42152" y="349"/>
                  </a:lnTo>
                  <a:lnTo>
                    <a:pt x="42215" y="760"/>
                  </a:lnTo>
                  <a:lnTo>
                    <a:pt x="44400" y="380"/>
                  </a:lnTo>
                  <a:lnTo>
                    <a:pt x="44337" y="0"/>
                  </a:lnTo>
                  <a:close/>
                  <a:moveTo>
                    <a:pt x="39808" y="760"/>
                  </a:moveTo>
                  <a:lnTo>
                    <a:pt x="37465" y="1172"/>
                  </a:lnTo>
                  <a:lnTo>
                    <a:pt x="37528" y="1552"/>
                  </a:lnTo>
                  <a:lnTo>
                    <a:pt x="39872" y="1140"/>
                  </a:lnTo>
                  <a:lnTo>
                    <a:pt x="39808" y="760"/>
                  </a:lnTo>
                  <a:close/>
                  <a:moveTo>
                    <a:pt x="35121" y="1552"/>
                  </a:moveTo>
                  <a:lnTo>
                    <a:pt x="32778" y="1964"/>
                  </a:lnTo>
                  <a:lnTo>
                    <a:pt x="32841" y="2344"/>
                  </a:lnTo>
                  <a:lnTo>
                    <a:pt x="35185" y="1964"/>
                  </a:lnTo>
                  <a:lnTo>
                    <a:pt x="35121" y="1552"/>
                  </a:lnTo>
                  <a:close/>
                  <a:moveTo>
                    <a:pt x="30434" y="2375"/>
                  </a:moveTo>
                  <a:lnTo>
                    <a:pt x="28091" y="2755"/>
                  </a:lnTo>
                  <a:lnTo>
                    <a:pt x="28154" y="3167"/>
                  </a:lnTo>
                  <a:lnTo>
                    <a:pt x="30498" y="2755"/>
                  </a:lnTo>
                  <a:lnTo>
                    <a:pt x="30434" y="2375"/>
                  </a:lnTo>
                  <a:close/>
                  <a:moveTo>
                    <a:pt x="25747" y="3167"/>
                  </a:moveTo>
                  <a:lnTo>
                    <a:pt x="23404" y="3547"/>
                  </a:lnTo>
                  <a:lnTo>
                    <a:pt x="23467" y="3959"/>
                  </a:lnTo>
                  <a:lnTo>
                    <a:pt x="25811" y="3547"/>
                  </a:lnTo>
                  <a:lnTo>
                    <a:pt x="25747" y="3167"/>
                  </a:lnTo>
                  <a:close/>
                  <a:moveTo>
                    <a:pt x="21060" y="3959"/>
                  </a:moveTo>
                  <a:lnTo>
                    <a:pt x="18717" y="4371"/>
                  </a:lnTo>
                  <a:lnTo>
                    <a:pt x="18780" y="4751"/>
                  </a:lnTo>
                  <a:lnTo>
                    <a:pt x="21124" y="4339"/>
                  </a:lnTo>
                  <a:lnTo>
                    <a:pt x="21060" y="3959"/>
                  </a:lnTo>
                  <a:close/>
                  <a:moveTo>
                    <a:pt x="16373" y="4751"/>
                  </a:moveTo>
                  <a:lnTo>
                    <a:pt x="14030" y="5162"/>
                  </a:lnTo>
                  <a:lnTo>
                    <a:pt x="14125" y="5542"/>
                  </a:lnTo>
                  <a:lnTo>
                    <a:pt x="16437" y="5162"/>
                  </a:lnTo>
                  <a:lnTo>
                    <a:pt x="16373" y="4751"/>
                  </a:lnTo>
                  <a:close/>
                  <a:moveTo>
                    <a:pt x="11686" y="5542"/>
                  </a:moveTo>
                  <a:lnTo>
                    <a:pt x="9374" y="5954"/>
                  </a:lnTo>
                  <a:lnTo>
                    <a:pt x="9438" y="6334"/>
                  </a:lnTo>
                  <a:lnTo>
                    <a:pt x="11781" y="5954"/>
                  </a:lnTo>
                  <a:lnTo>
                    <a:pt x="11686" y="5542"/>
                  </a:lnTo>
                  <a:close/>
                  <a:moveTo>
                    <a:pt x="7031" y="6366"/>
                  </a:moveTo>
                  <a:lnTo>
                    <a:pt x="4687" y="6746"/>
                  </a:lnTo>
                  <a:lnTo>
                    <a:pt x="4751" y="7157"/>
                  </a:lnTo>
                  <a:lnTo>
                    <a:pt x="7094" y="6746"/>
                  </a:lnTo>
                  <a:lnTo>
                    <a:pt x="7031" y="6366"/>
                  </a:lnTo>
                  <a:close/>
                  <a:moveTo>
                    <a:pt x="2344" y="7157"/>
                  </a:moveTo>
                  <a:lnTo>
                    <a:pt x="0" y="7537"/>
                  </a:lnTo>
                  <a:lnTo>
                    <a:pt x="64" y="7949"/>
                  </a:lnTo>
                  <a:lnTo>
                    <a:pt x="2407" y="7537"/>
                  </a:lnTo>
                  <a:lnTo>
                    <a:pt x="2344" y="7157"/>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74" name="Group 73">
            <a:extLst>
              <a:ext uri="{FF2B5EF4-FFF2-40B4-BE49-F238E27FC236}">
                <a16:creationId xmlns:a16="http://schemas.microsoft.com/office/drawing/2014/main" id="{D2C60E0F-84BE-F89A-1436-08E5C48C92BD}"/>
              </a:ext>
            </a:extLst>
          </p:cNvPr>
          <p:cNvGrpSpPr/>
          <p:nvPr/>
        </p:nvGrpSpPr>
        <p:grpSpPr>
          <a:xfrm rot="21261046">
            <a:off x="1666569" y="4020355"/>
            <a:ext cx="557120" cy="89775"/>
            <a:chOff x="1827232" y="4854232"/>
            <a:chExt cx="1461520" cy="148293"/>
          </a:xfrm>
        </p:grpSpPr>
        <p:sp>
          <p:nvSpPr>
            <p:cNvPr id="77" name="Google Shape;3504;p32">
              <a:extLst>
                <a:ext uri="{FF2B5EF4-FFF2-40B4-BE49-F238E27FC236}">
                  <a16:creationId xmlns:a16="http://schemas.microsoft.com/office/drawing/2014/main" id="{589F8C3D-CF8A-2244-9B97-E58575E9FCE1}"/>
                </a:ext>
              </a:extLst>
            </p:cNvPr>
            <p:cNvSpPr/>
            <p:nvPr/>
          </p:nvSpPr>
          <p:spPr>
            <a:xfrm>
              <a:off x="3191896" y="4905669"/>
              <a:ext cx="96856" cy="96856"/>
            </a:xfrm>
            <a:custGeom>
              <a:avLst/>
              <a:gdLst/>
              <a:ahLst/>
              <a:cxnLst/>
              <a:rect l="l" t="t" r="r" b="b"/>
              <a:pathLst>
                <a:path w="3041" h="3041" extrusionOk="0">
                  <a:moveTo>
                    <a:pt x="1521" y="0"/>
                  </a:moveTo>
                  <a:cubicBezTo>
                    <a:pt x="666" y="0"/>
                    <a:pt x="1" y="666"/>
                    <a:pt x="1" y="1521"/>
                  </a:cubicBezTo>
                  <a:cubicBezTo>
                    <a:pt x="1" y="2344"/>
                    <a:pt x="666" y="3041"/>
                    <a:pt x="1521" y="3041"/>
                  </a:cubicBezTo>
                  <a:cubicBezTo>
                    <a:pt x="2344" y="3041"/>
                    <a:pt x="3041" y="2344"/>
                    <a:pt x="3041" y="1521"/>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3" name="Google Shape;3510;p32">
              <a:extLst>
                <a:ext uri="{FF2B5EF4-FFF2-40B4-BE49-F238E27FC236}">
                  <a16:creationId xmlns:a16="http://schemas.microsoft.com/office/drawing/2014/main" id="{26839E73-008B-2A90-296A-81BF8A5EBB8A}"/>
                </a:ext>
              </a:extLst>
            </p:cNvPr>
            <p:cNvSpPr/>
            <p:nvPr/>
          </p:nvSpPr>
          <p:spPr>
            <a:xfrm>
              <a:off x="1827232" y="4854232"/>
              <a:ext cx="1413153" cy="105933"/>
            </a:xfrm>
            <a:custGeom>
              <a:avLst/>
              <a:gdLst/>
              <a:ahLst/>
              <a:cxnLst/>
              <a:rect l="l" t="t" r="r" b="b"/>
              <a:pathLst>
                <a:path w="44369" h="3326" extrusionOk="0">
                  <a:moveTo>
                    <a:pt x="32" y="0"/>
                  </a:moveTo>
                  <a:lnTo>
                    <a:pt x="0" y="380"/>
                  </a:lnTo>
                  <a:lnTo>
                    <a:pt x="2376" y="539"/>
                  </a:lnTo>
                  <a:lnTo>
                    <a:pt x="2407" y="159"/>
                  </a:lnTo>
                  <a:lnTo>
                    <a:pt x="32" y="0"/>
                  </a:lnTo>
                  <a:close/>
                  <a:moveTo>
                    <a:pt x="4782" y="317"/>
                  </a:moveTo>
                  <a:lnTo>
                    <a:pt x="4751" y="697"/>
                  </a:lnTo>
                  <a:lnTo>
                    <a:pt x="7126" y="855"/>
                  </a:lnTo>
                  <a:lnTo>
                    <a:pt x="7158" y="475"/>
                  </a:lnTo>
                  <a:lnTo>
                    <a:pt x="4782" y="317"/>
                  </a:lnTo>
                  <a:close/>
                  <a:moveTo>
                    <a:pt x="9533" y="634"/>
                  </a:moveTo>
                  <a:lnTo>
                    <a:pt x="9501" y="1014"/>
                  </a:lnTo>
                  <a:lnTo>
                    <a:pt x="11876" y="1172"/>
                  </a:lnTo>
                  <a:lnTo>
                    <a:pt x="11908" y="792"/>
                  </a:lnTo>
                  <a:lnTo>
                    <a:pt x="9533" y="634"/>
                  </a:lnTo>
                  <a:close/>
                  <a:moveTo>
                    <a:pt x="14251" y="950"/>
                  </a:moveTo>
                  <a:lnTo>
                    <a:pt x="14251" y="1330"/>
                  </a:lnTo>
                  <a:lnTo>
                    <a:pt x="16595" y="1489"/>
                  </a:lnTo>
                  <a:lnTo>
                    <a:pt x="16627" y="1109"/>
                  </a:lnTo>
                  <a:lnTo>
                    <a:pt x="14251" y="950"/>
                  </a:lnTo>
                  <a:close/>
                  <a:moveTo>
                    <a:pt x="19002" y="1267"/>
                  </a:moveTo>
                  <a:lnTo>
                    <a:pt x="18970" y="1647"/>
                  </a:lnTo>
                  <a:lnTo>
                    <a:pt x="21345" y="1806"/>
                  </a:lnTo>
                  <a:lnTo>
                    <a:pt x="21377" y="1425"/>
                  </a:lnTo>
                  <a:lnTo>
                    <a:pt x="19002" y="1267"/>
                  </a:lnTo>
                  <a:close/>
                  <a:moveTo>
                    <a:pt x="23752" y="1552"/>
                  </a:moveTo>
                  <a:lnTo>
                    <a:pt x="23721" y="1964"/>
                  </a:lnTo>
                  <a:lnTo>
                    <a:pt x="26096" y="2122"/>
                  </a:lnTo>
                  <a:lnTo>
                    <a:pt x="26127" y="1711"/>
                  </a:lnTo>
                  <a:lnTo>
                    <a:pt x="23752" y="1552"/>
                  </a:lnTo>
                  <a:close/>
                  <a:moveTo>
                    <a:pt x="28471" y="1869"/>
                  </a:moveTo>
                  <a:lnTo>
                    <a:pt x="28471" y="2281"/>
                  </a:lnTo>
                  <a:lnTo>
                    <a:pt x="30814" y="2439"/>
                  </a:lnTo>
                  <a:lnTo>
                    <a:pt x="30846" y="2027"/>
                  </a:lnTo>
                  <a:lnTo>
                    <a:pt x="28471" y="1869"/>
                  </a:lnTo>
                  <a:close/>
                  <a:moveTo>
                    <a:pt x="33221" y="2186"/>
                  </a:moveTo>
                  <a:lnTo>
                    <a:pt x="33190" y="2597"/>
                  </a:lnTo>
                  <a:lnTo>
                    <a:pt x="35565" y="2756"/>
                  </a:lnTo>
                  <a:lnTo>
                    <a:pt x="35596" y="2344"/>
                  </a:lnTo>
                  <a:lnTo>
                    <a:pt x="33221" y="2186"/>
                  </a:lnTo>
                  <a:close/>
                  <a:moveTo>
                    <a:pt x="37972" y="2502"/>
                  </a:moveTo>
                  <a:lnTo>
                    <a:pt x="37940" y="2914"/>
                  </a:lnTo>
                  <a:lnTo>
                    <a:pt x="40315" y="3072"/>
                  </a:lnTo>
                  <a:lnTo>
                    <a:pt x="40347" y="2661"/>
                  </a:lnTo>
                  <a:lnTo>
                    <a:pt x="37972" y="2502"/>
                  </a:lnTo>
                  <a:close/>
                  <a:moveTo>
                    <a:pt x="42690" y="2819"/>
                  </a:moveTo>
                  <a:lnTo>
                    <a:pt x="42659" y="3231"/>
                  </a:lnTo>
                  <a:lnTo>
                    <a:pt x="44337" y="3326"/>
                  </a:lnTo>
                  <a:lnTo>
                    <a:pt x="44369" y="2946"/>
                  </a:lnTo>
                  <a:lnTo>
                    <a:pt x="42690" y="2819"/>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75" name="Group 74">
            <a:extLst>
              <a:ext uri="{FF2B5EF4-FFF2-40B4-BE49-F238E27FC236}">
                <a16:creationId xmlns:a16="http://schemas.microsoft.com/office/drawing/2014/main" id="{81D00B68-28B9-C107-B04F-8DD03573980E}"/>
              </a:ext>
            </a:extLst>
          </p:cNvPr>
          <p:cNvGrpSpPr/>
          <p:nvPr/>
        </p:nvGrpSpPr>
        <p:grpSpPr>
          <a:xfrm rot="801012">
            <a:off x="1722735" y="5011288"/>
            <a:ext cx="477067" cy="357169"/>
            <a:chOff x="1826212" y="5420062"/>
            <a:chExt cx="1462540" cy="492262"/>
          </a:xfrm>
        </p:grpSpPr>
        <p:sp>
          <p:nvSpPr>
            <p:cNvPr id="78" name="Google Shape;3505;p32">
              <a:extLst>
                <a:ext uri="{FF2B5EF4-FFF2-40B4-BE49-F238E27FC236}">
                  <a16:creationId xmlns:a16="http://schemas.microsoft.com/office/drawing/2014/main" id="{5C7B9800-8537-FFAA-425E-BAAD6909C3B4}"/>
                </a:ext>
              </a:extLst>
            </p:cNvPr>
            <p:cNvSpPr/>
            <p:nvPr/>
          </p:nvSpPr>
          <p:spPr>
            <a:xfrm>
              <a:off x="3191896" y="5815436"/>
              <a:ext cx="96856" cy="96888"/>
            </a:xfrm>
            <a:custGeom>
              <a:avLst/>
              <a:gdLst/>
              <a:ahLst/>
              <a:cxnLst/>
              <a:rect l="l" t="t" r="r" b="b"/>
              <a:pathLst>
                <a:path w="3041" h="3042" extrusionOk="0">
                  <a:moveTo>
                    <a:pt x="1521" y="1"/>
                  </a:moveTo>
                  <a:cubicBezTo>
                    <a:pt x="666" y="1"/>
                    <a:pt x="1" y="698"/>
                    <a:pt x="1" y="1521"/>
                  </a:cubicBezTo>
                  <a:cubicBezTo>
                    <a:pt x="1" y="2344"/>
                    <a:pt x="666" y="3041"/>
                    <a:pt x="1521" y="3041"/>
                  </a:cubicBezTo>
                  <a:cubicBezTo>
                    <a:pt x="2344" y="3041"/>
                    <a:pt x="3041" y="2376"/>
                    <a:pt x="3041" y="1521"/>
                  </a:cubicBezTo>
                  <a:cubicBezTo>
                    <a:pt x="3041" y="698"/>
                    <a:pt x="2344" y="1"/>
                    <a:pt x="1521" y="1"/>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4" name="Google Shape;3511;p32">
              <a:extLst>
                <a:ext uri="{FF2B5EF4-FFF2-40B4-BE49-F238E27FC236}">
                  <a16:creationId xmlns:a16="http://schemas.microsoft.com/office/drawing/2014/main" id="{A0168516-A398-BBEB-FE06-4CCEA9D85CA6}"/>
                </a:ext>
              </a:extLst>
            </p:cNvPr>
            <p:cNvSpPr/>
            <p:nvPr/>
          </p:nvSpPr>
          <p:spPr>
            <a:xfrm>
              <a:off x="1826212" y="5420062"/>
              <a:ext cx="1376844" cy="437778"/>
            </a:xfrm>
            <a:custGeom>
              <a:avLst/>
              <a:gdLst/>
              <a:ahLst/>
              <a:cxnLst/>
              <a:rect l="l" t="t" r="r" b="b"/>
              <a:pathLst>
                <a:path w="43229" h="13745" extrusionOk="0">
                  <a:moveTo>
                    <a:pt x="127" y="1"/>
                  </a:moveTo>
                  <a:lnTo>
                    <a:pt x="1" y="381"/>
                  </a:lnTo>
                  <a:lnTo>
                    <a:pt x="2281" y="1109"/>
                  </a:lnTo>
                  <a:lnTo>
                    <a:pt x="2376" y="729"/>
                  </a:lnTo>
                  <a:lnTo>
                    <a:pt x="127" y="1"/>
                  </a:lnTo>
                  <a:close/>
                  <a:moveTo>
                    <a:pt x="4656" y="1426"/>
                  </a:moveTo>
                  <a:lnTo>
                    <a:pt x="4529" y="1806"/>
                  </a:lnTo>
                  <a:lnTo>
                    <a:pt x="6810" y="2502"/>
                  </a:lnTo>
                  <a:lnTo>
                    <a:pt x="6936" y="2122"/>
                  </a:lnTo>
                  <a:lnTo>
                    <a:pt x="4656" y="1426"/>
                  </a:lnTo>
                  <a:close/>
                  <a:moveTo>
                    <a:pt x="9185" y="2819"/>
                  </a:moveTo>
                  <a:lnTo>
                    <a:pt x="9090" y="3199"/>
                  </a:lnTo>
                  <a:lnTo>
                    <a:pt x="11338" y="3896"/>
                  </a:lnTo>
                  <a:lnTo>
                    <a:pt x="11465" y="3516"/>
                  </a:lnTo>
                  <a:lnTo>
                    <a:pt x="9185" y="2819"/>
                  </a:lnTo>
                  <a:close/>
                  <a:moveTo>
                    <a:pt x="13745" y="4244"/>
                  </a:moveTo>
                  <a:lnTo>
                    <a:pt x="13618" y="4624"/>
                  </a:lnTo>
                  <a:lnTo>
                    <a:pt x="15899" y="5321"/>
                  </a:lnTo>
                  <a:lnTo>
                    <a:pt x="15994" y="4941"/>
                  </a:lnTo>
                  <a:lnTo>
                    <a:pt x="13745" y="4244"/>
                  </a:lnTo>
                  <a:close/>
                  <a:moveTo>
                    <a:pt x="18274" y="5638"/>
                  </a:moveTo>
                  <a:lnTo>
                    <a:pt x="18147" y="6018"/>
                  </a:lnTo>
                  <a:lnTo>
                    <a:pt x="20427" y="6714"/>
                  </a:lnTo>
                  <a:lnTo>
                    <a:pt x="20554" y="6334"/>
                  </a:lnTo>
                  <a:lnTo>
                    <a:pt x="18274" y="5638"/>
                  </a:lnTo>
                  <a:close/>
                  <a:moveTo>
                    <a:pt x="22802" y="7031"/>
                  </a:moveTo>
                  <a:lnTo>
                    <a:pt x="22707" y="7411"/>
                  </a:lnTo>
                  <a:lnTo>
                    <a:pt x="24956" y="8140"/>
                  </a:lnTo>
                  <a:lnTo>
                    <a:pt x="25083" y="7760"/>
                  </a:lnTo>
                  <a:lnTo>
                    <a:pt x="22802" y="7031"/>
                  </a:lnTo>
                  <a:close/>
                  <a:moveTo>
                    <a:pt x="27363" y="8456"/>
                  </a:moveTo>
                  <a:lnTo>
                    <a:pt x="27236" y="8836"/>
                  </a:lnTo>
                  <a:lnTo>
                    <a:pt x="29485" y="9533"/>
                  </a:lnTo>
                  <a:lnTo>
                    <a:pt x="29611" y="9153"/>
                  </a:lnTo>
                  <a:lnTo>
                    <a:pt x="27363" y="8456"/>
                  </a:lnTo>
                  <a:close/>
                  <a:moveTo>
                    <a:pt x="31891" y="9850"/>
                  </a:moveTo>
                  <a:lnTo>
                    <a:pt x="31765" y="10230"/>
                  </a:lnTo>
                  <a:lnTo>
                    <a:pt x="34045" y="10926"/>
                  </a:lnTo>
                  <a:lnTo>
                    <a:pt x="34140" y="10546"/>
                  </a:lnTo>
                  <a:lnTo>
                    <a:pt x="31891" y="9850"/>
                  </a:lnTo>
                  <a:close/>
                  <a:moveTo>
                    <a:pt x="36420" y="11243"/>
                  </a:moveTo>
                  <a:lnTo>
                    <a:pt x="36293" y="11623"/>
                  </a:lnTo>
                  <a:lnTo>
                    <a:pt x="38574" y="12351"/>
                  </a:lnTo>
                  <a:lnTo>
                    <a:pt x="38700" y="11971"/>
                  </a:lnTo>
                  <a:lnTo>
                    <a:pt x="36420" y="11243"/>
                  </a:lnTo>
                  <a:close/>
                  <a:moveTo>
                    <a:pt x="40949" y="12668"/>
                  </a:moveTo>
                  <a:lnTo>
                    <a:pt x="40854" y="13048"/>
                  </a:lnTo>
                  <a:lnTo>
                    <a:pt x="43102" y="13745"/>
                  </a:lnTo>
                  <a:lnTo>
                    <a:pt x="43229" y="13365"/>
                  </a:lnTo>
                  <a:lnTo>
                    <a:pt x="40949" y="12668"/>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102" name="Google Shape;3529;p32">
            <a:extLst>
              <a:ext uri="{FF2B5EF4-FFF2-40B4-BE49-F238E27FC236}">
                <a16:creationId xmlns:a16="http://schemas.microsoft.com/office/drawing/2014/main" id="{F3938469-AEB6-D896-932D-F275BF09E34C}"/>
              </a:ext>
            </a:extLst>
          </p:cNvPr>
          <p:cNvSpPr/>
          <p:nvPr/>
        </p:nvSpPr>
        <p:spPr>
          <a:xfrm>
            <a:off x="2152120" y="2369774"/>
            <a:ext cx="685791" cy="685791"/>
          </a:xfrm>
          <a:custGeom>
            <a:avLst/>
            <a:gdLst/>
            <a:ahLst/>
            <a:cxnLst/>
            <a:rect l="l" t="t" r="r" b="b"/>
            <a:pathLst>
              <a:path w="16881" h="16881" extrusionOk="0">
                <a:moveTo>
                  <a:pt x="8456" y="1141"/>
                </a:moveTo>
                <a:cubicBezTo>
                  <a:pt x="12478" y="1141"/>
                  <a:pt x="15740" y="4434"/>
                  <a:pt x="15740" y="8456"/>
                </a:cubicBezTo>
                <a:cubicBezTo>
                  <a:pt x="15740" y="12478"/>
                  <a:pt x="12478" y="15772"/>
                  <a:pt x="8456" y="15772"/>
                </a:cubicBezTo>
                <a:cubicBezTo>
                  <a:pt x="4434" y="15772"/>
                  <a:pt x="1141" y="12478"/>
                  <a:pt x="1141" y="8456"/>
                </a:cubicBezTo>
                <a:cubicBezTo>
                  <a:pt x="1141" y="4434"/>
                  <a:pt x="4434" y="1141"/>
                  <a:pt x="8456" y="1141"/>
                </a:cubicBezTo>
                <a:close/>
                <a:moveTo>
                  <a:pt x="8456" y="1"/>
                </a:moveTo>
                <a:cubicBezTo>
                  <a:pt x="3801" y="1"/>
                  <a:pt x="1" y="3801"/>
                  <a:pt x="1" y="8456"/>
                </a:cubicBezTo>
                <a:cubicBezTo>
                  <a:pt x="1" y="13112"/>
                  <a:pt x="3801" y="16880"/>
                  <a:pt x="8456" y="16880"/>
                </a:cubicBezTo>
                <a:cubicBezTo>
                  <a:pt x="13112" y="16880"/>
                  <a:pt x="16880" y="13112"/>
                  <a:pt x="16880" y="8456"/>
                </a:cubicBezTo>
                <a:cubicBezTo>
                  <a:pt x="16880" y="3801"/>
                  <a:pt x="13112" y="1"/>
                  <a:pt x="8456" y="1"/>
                </a:cubicBezTo>
                <a:close/>
              </a:path>
            </a:pathLst>
          </a:custGeom>
          <a:solidFill>
            <a:srgbClr val="CCEC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solidFill>
                  <a:srgbClr val="002060"/>
                </a:solidFill>
                <a:latin typeface="Times New Roman" panose="02020603050405020304" pitchFamily="18" charset="0"/>
                <a:cs typeface="Times New Roman" panose="02020603050405020304" pitchFamily="18" charset="0"/>
              </a:rPr>
              <a:t>1</a:t>
            </a:r>
            <a:endParaRPr sz="2800" b="1" dirty="0">
              <a:solidFill>
                <a:srgbClr val="002060"/>
              </a:solidFill>
              <a:latin typeface="Times New Roman" panose="02020603050405020304" pitchFamily="18" charset="0"/>
              <a:cs typeface="Times New Roman" panose="02020603050405020304" pitchFamily="18" charset="0"/>
            </a:endParaRPr>
          </a:p>
        </p:txBody>
      </p:sp>
      <p:sp>
        <p:nvSpPr>
          <p:cNvPr id="123" name="Google Shape;3550;p32">
            <a:extLst>
              <a:ext uri="{FF2B5EF4-FFF2-40B4-BE49-F238E27FC236}">
                <a16:creationId xmlns:a16="http://schemas.microsoft.com/office/drawing/2014/main" id="{68810ED6-672C-1ED6-A7A3-7FDFDC7B10AA}"/>
              </a:ext>
            </a:extLst>
          </p:cNvPr>
          <p:cNvSpPr/>
          <p:nvPr/>
        </p:nvSpPr>
        <p:spPr>
          <a:xfrm>
            <a:off x="2152121" y="3704908"/>
            <a:ext cx="685791" cy="685792"/>
          </a:xfrm>
          <a:custGeom>
            <a:avLst/>
            <a:gdLst/>
            <a:ahLst/>
            <a:cxnLst/>
            <a:rect l="l" t="t" r="r" b="b"/>
            <a:pathLst>
              <a:path w="16881" h="16880" extrusionOk="0">
                <a:moveTo>
                  <a:pt x="8456" y="1140"/>
                </a:moveTo>
                <a:cubicBezTo>
                  <a:pt x="12478" y="1140"/>
                  <a:pt x="15740" y="4434"/>
                  <a:pt x="15740" y="8456"/>
                </a:cubicBezTo>
                <a:cubicBezTo>
                  <a:pt x="15740" y="12478"/>
                  <a:pt x="12478" y="15771"/>
                  <a:pt x="8456" y="15771"/>
                </a:cubicBezTo>
                <a:cubicBezTo>
                  <a:pt x="4434" y="15771"/>
                  <a:pt x="1141" y="12478"/>
                  <a:pt x="1141" y="8456"/>
                </a:cubicBezTo>
                <a:cubicBezTo>
                  <a:pt x="1141" y="4434"/>
                  <a:pt x="4434" y="1140"/>
                  <a:pt x="8456" y="1140"/>
                </a:cubicBezTo>
                <a:close/>
                <a:moveTo>
                  <a:pt x="8456" y="0"/>
                </a:moveTo>
                <a:cubicBezTo>
                  <a:pt x="3801" y="0"/>
                  <a:pt x="1" y="3800"/>
                  <a:pt x="1" y="8456"/>
                </a:cubicBezTo>
                <a:cubicBezTo>
                  <a:pt x="1" y="13111"/>
                  <a:pt x="3801" y="16880"/>
                  <a:pt x="8456" y="16880"/>
                </a:cubicBezTo>
                <a:cubicBezTo>
                  <a:pt x="13112" y="16880"/>
                  <a:pt x="16880" y="13111"/>
                  <a:pt x="16880" y="8456"/>
                </a:cubicBezTo>
                <a:cubicBezTo>
                  <a:pt x="16880" y="3800"/>
                  <a:pt x="13112" y="0"/>
                  <a:pt x="8456" y="0"/>
                </a:cubicBezTo>
                <a:close/>
              </a:path>
            </a:pathLst>
          </a:custGeom>
          <a:solidFill>
            <a:srgbClr val="F25D07"/>
          </a:solidFill>
          <a:ln>
            <a:noFill/>
          </a:ln>
        </p:spPr>
        <p:txBody>
          <a:bodyPr spcFirstLastPara="1" wrap="square" lIns="91425" tIns="91425" rIns="91425" bIns="91425" anchor="ctr" anchorCtr="0">
            <a:no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2</a:t>
            </a:r>
            <a:endParaRPr sz="2800" b="1" dirty="0">
              <a:solidFill>
                <a:srgbClr val="002060"/>
              </a:solidFill>
              <a:latin typeface="Times New Roman" panose="02020603050405020304" pitchFamily="18" charset="0"/>
              <a:cs typeface="Times New Roman" panose="02020603050405020304" pitchFamily="18" charset="0"/>
            </a:endParaRPr>
          </a:p>
        </p:txBody>
      </p:sp>
      <p:sp>
        <p:nvSpPr>
          <p:cNvPr id="141" name="Google Shape;3568;p32">
            <a:extLst>
              <a:ext uri="{FF2B5EF4-FFF2-40B4-BE49-F238E27FC236}">
                <a16:creationId xmlns:a16="http://schemas.microsoft.com/office/drawing/2014/main" id="{559DBA8C-0BB2-3F52-3D7F-E9C5961835DA}"/>
              </a:ext>
            </a:extLst>
          </p:cNvPr>
          <p:cNvSpPr/>
          <p:nvPr/>
        </p:nvSpPr>
        <p:spPr>
          <a:xfrm>
            <a:off x="2101220" y="5165861"/>
            <a:ext cx="685791" cy="685792"/>
          </a:xfrm>
          <a:custGeom>
            <a:avLst/>
            <a:gdLst/>
            <a:ahLst/>
            <a:cxnLst/>
            <a:rect l="l" t="t" r="r" b="b"/>
            <a:pathLst>
              <a:path w="16881" h="16880" extrusionOk="0">
                <a:moveTo>
                  <a:pt x="8456" y="1108"/>
                </a:moveTo>
                <a:cubicBezTo>
                  <a:pt x="12478" y="1108"/>
                  <a:pt x="15740" y="4402"/>
                  <a:pt x="15740" y="8424"/>
                </a:cubicBezTo>
                <a:cubicBezTo>
                  <a:pt x="15740" y="12446"/>
                  <a:pt x="12478" y="15739"/>
                  <a:pt x="8456" y="15739"/>
                </a:cubicBezTo>
                <a:cubicBezTo>
                  <a:pt x="4434" y="15739"/>
                  <a:pt x="1141" y="12446"/>
                  <a:pt x="1141" y="8424"/>
                </a:cubicBezTo>
                <a:cubicBezTo>
                  <a:pt x="1141" y="4402"/>
                  <a:pt x="4434" y="1108"/>
                  <a:pt x="8456" y="1108"/>
                </a:cubicBezTo>
                <a:close/>
                <a:moveTo>
                  <a:pt x="8456" y="0"/>
                </a:moveTo>
                <a:cubicBezTo>
                  <a:pt x="3801" y="0"/>
                  <a:pt x="1" y="3769"/>
                  <a:pt x="1" y="8424"/>
                </a:cubicBezTo>
                <a:cubicBezTo>
                  <a:pt x="1" y="13079"/>
                  <a:pt x="3801" y="16880"/>
                  <a:pt x="8456" y="16880"/>
                </a:cubicBezTo>
                <a:cubicBezTo>
                  <a:pt x="13112" y="16880"/>
                  <a:pt x="16880" y="13079"/>
                  <a:pt x="16880" y="8424"/>
                </a:cubicBezTo>
                <a:cubicBezTo>
                  <a:pt x="16880" y="3769"/>
                  <a:pt x="13112" y="0"/>
                  <a:pt x="8456" y="0"/>
                </a:cubicBezTo>
                <a:close/>
              </a:path>
            </a:pathLst>
          </a:custGeom>
          <a:solidFill>
            <a:srgbClr val="BF3604"/>
          </a:solidFill>
          <a:ln>
            <a:noFill/>
          </a:ln>
        </p:spPr>
        <p:txBody>
          <a:bodyPr spcFirstLastPara="1" wrap="square" lIns="91425" tIns="91425" rIns="91425" bIns="91425" anchor="ctr" anchorCtr="0">
            <a:no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3</a:t>
            </a:r>
            <a:endParaRPr sz="2800" b="1" dirty="0">
              <a:solidFill>
                <a:srgbClr val="002060"/>
              </a:solidFill>
              <a:latin typeface="Times New Roman" panose="02020603050405020304" pitchFamily="18" charset="0"/>
              <a:cs typeface="Times New Roman" panose="02020603050405020304" pitchFamily="18" charset="0"/>
            </a:endParaRPr>
          </a:p>
        </p:txBody>
      </p:sp>
      <p:sp>
        <p:nvSpPr>
          <p:cNvPr id="88" name="TextBox 87">
            <a:extLst>
              <a:ext uri="{FF2B5EF4-FFF2-40B4-BE49-F238E27FC236}">
                <a16:creationId xmlns:a16="http://schemas.microsoft.com/office/drawing/2014/main" id="{7B2D54AA-CAF6-B731-3184-113BC2489600}"/>
              </a:ext>
            </a:extLst>
          </p:cNvPr>
          <p:cNvSpPr txBox="1"/>
          <p:nvPr/>
        </p:nvSpPr>
        <p:spPr>
          <a:xfrm>
            <a:off x="2090376" y="1218714"/>
            <a:ext cx="6951501" cy="461665"/>
          </a:xfrm>
          <a:prstGeom prst="rect">
            <a:avLst/>
          </a:prstGeom>
          <a:noFill/>
        </p:spPr>
        <p:txBody>
          <a:bodyPr wrap="square">
            <a:spAutoFit/>
          </a:bodyPr>
          <a:lstStyle/>
          <a:p>
            <a:pPr algn="ctr"/>
            <a:r>
              <a:rPr lang="en-US" sz="2400" b="1"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Các</a:t>
            </a:r>
            <a:r>
              <a:rPr lang="en-US" sz="2400" b="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bước</a:t>
            </a:r>
            <a:r>
              <a:rPr lang="en-US" sz="2400" b="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400" b="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vẽ đường đi của tia sáng qua lăng kính</a:t>
            </a:r>
            <a:endParaRPr lang="en-US" sz="2400" b="1" dirty="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330A18A7-ABFE-5BA4-F196-4BFCBD989F79}"/>
              </a:ext>
            </a:extLst>
          </p:cNvPr>
          <p:cNvGrpSpPr/>
          <p:nvPr/>
        </p:nvGrpSpPr>
        <p:grpSpPr>
          <a:xfrm>
            <a:off x="186373" y="283005"/>
            <a:ext cx="4954794" cy="447570"/>
            <a:chOff x="115470" y="245832"/>
            <a:chExt cx="6109628" cy="551887"/>
          </a:xfrm>
        </p:grpSpPr>
        <p:sp>
          <p:nvSpPr>
            <p:cNvPr id="4" name="Rectangle: Rounded Corners 3">
              <a:extLst>
                <a:ext uri="{FF2B5EF4-FFF2-40B4-BE49-F238E27FC236}">
                  <a16:creationId xmlns:a16="http://schemas.microsoft.com/office/drawing/2014/main" id="{B8E0B734-B7D2-85A4-16AD-24648FCDB139}"/>
                </a:ext>
              </a:extLst>
            </p:cNvPr>
            <p:cNvSpPr/>
            <p:nvPr/>
          </p:nvSpPr>
          <p:spPr>
            <a:xfrm>
              <a:off x="247651" y="245832"/>
              <a:ext cx="5977447"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B81B9A1-D4E2-4F7E-6C23-252736DFDEDE}"/>
                </a:ext>
              </a:extLst>
            </p:cNvPr>
            <p:cNvSpPr txBox="1"/>
            <p:nvPr/>
          </p:nvSpPr>
          <p:spPr>
            <a:xfrm>
              <a:off x="697047" y="294066"/>
              <a:ext cx="5528049"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Times New Roman" panose="02020603050405020304" pitchFamily="18" charset="0"/>
                  <a:cs typeface="Times New Roman" panose="02020603050405020304" pitchFamily="18"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B26A4509-1B33-63A3-5CA3-B43142E4990B}"/>
                </a:ext>
              </a:extLst>
            </p:cNvPr>
            <p:cNvGrpSpPr/>
            <p:nvPr/>
          </p:nvGrpSpPr>
          <p:grpSpPr>
            <a:xfrm>
              <a:off x="115470" y="247272"/>
              <a:ext cx="550447" cy="550447"/>
              <a:chOff x="4619606" y="1709577"/>
              <a:chExt cx="1675995" cy="1675995"/>
            </a:xfrm>
          </p:grpSpPr>
          <p:sp>
            <p:nvSpPr>
              <p:cNvPr id="14" name="Oval 13">
                <a:extLst>
                  <a:ext uri="{FF2B5EF4-FFF2-40B4-BE49-F238E27FC236}">
                    <a16:creationId xmlns:a16="http://schemas.microsoft.com/office/drawing/2014/main" id="{F44CCBC8-A2D4-5193-1E97-2DBA752827C3}"/>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pic>
            <p:nvPicPr>
              <p:cNvPr id="16" name="Picture 6" descr="Prism">
                <a:extLst>
                  <a:ext uri="{FF2B5EF4-FFF2-40B4-BE49-F238E27FC236}">
                    <a16:creationId xmlns:a16="http://schemas.microsoft.com/office/drawing/2014/main" id="{4DAF11A4-B7C8-8FBB-D50D-0293385AA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51162198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5AB2A9F-0F9F-7611-BDA3-CE21B3A69E0F}"/>
              </a:ext>
            </a:extLst>
          </p:cNvPr>
          <p:cNvGrpSpPr/>
          <p:nvPr/>
        </p:nvGrpSpPr>
        <p:grpSpPr>
          <a:xfrm>
            <a:off x="6851653" y="1355041"/>
            <a:ext cx="4889569" cy="3740704"/>
            <a:chOff x="6918328" y="1103697"/>
            <a:chExt cx="4889569" cy="3740704"/>
          </a:xfrm>
        </p:grpSpPr>
        <p:pic>
          <p:nvPicPr>
            <p:cNvPr id="3" name="Picture 2">
              <a:extLst>
                <a:ext uri="{FF2B5EF4-FFF2-40B4-BE49-F238E27FC236}">
                  <a16:creationId xmlns:a16="http://schemas.microsoft.com/office/drawing/2014/main" id="{EE1CAE61-66CF-A0F2-F0D9-6E0B1AD8F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98" name="TextBox 97">
              <a:extLst>
                <a:ext uri="{FF2B5EF4-FFF2-40B4-BE49-F238E27FC236}">
                  <a16:creationId xmlns:a16="http://schemas.microsoft.com/office/drawing/2014/main" id="{8857C6DF-3638-B5EA-B19D-3423598EC7BE}"/>
                </a:ext>
              </a:extLst>
            </p:cNvPr>
            <p:cNvSpPr txBox="1"/>
            <p:nvPr/>
          </p:nvSpPr>
          <p:spPr>
            <a:xfrm>
              <a:off x="8409374" y="4475068"/>
              <a:ext cx="1987733" cy="369333"/>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7.6</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93569" y="1294986"/>
            <a:ext cx="11516077" cy="5086764"/>
          </a:xfrm>
          <a:custGeom>
            <a:avLst/>
            <a:gdLst>
              <a:gd name="connsiteX0" fmla="*/ 0 w 8679100"/>
              <a:gd name="connsiteY0" fmla="*/ 0 h 2335371"/>
              <a:gd name="connsiteX1" fmla="*/ 405025 w 8679100"/>
              <a:gd name="connsiteY1" fmla="*/ 0 h 2335371"/>
              <a:gd name="connsiteX2" fmla="*/ 1157213 w 8679100"/>
              <a:gd name="connsiteY2" fmla="*/ 0 h 2335371"/>
              <a:gd name="connsiteX3" fmla="*/ 1735820 w 8679100"/>
              <a:gd name="connsiteY3" fmla="*/ 0 h 2335371"/>
              <a:gd name="connsiteX4" fmla="*/ 2140845 w 8679100"/>
              <a:gd name="connsiteY4" fmla="*/ 0 h 2335371"/>
              <a:gd name="connsiteX5" fmla="*/ 2719451 w 8679100"/>
              <a:gd name="connsiteY5" fmla="*/ 0 h 2335371"/>
              <a:gd name="connsiteX6" fmla="*/ 3384849 w 8679100"/>
              <a:gd name="connsiteY6" fmla="*/ 0 h 2335371"/>
              <a:gd name="connsiteX7" fmla="*/ 3703083 w 8679100"/>
              <a:gd name="connsiteY7" fmla="*/ 0 h 2335371"/>
              <a:gd name="connsiteX8" fmla="*/ 4368480 w 8679100"/>
              <a:gd name="connsiteY8" fmla="*/ 0 h 2335371"/>
              <a:gd name="connsiteX9" fmla="*/ 5033878 w 8679100"/>
              <a:gd name="connsiteY9" fmla="*/ 0 h 2335371"/>
              <a:gd name="connsiteX10" fmla="*/ 5438903 w 8679100"/>
              <a:gd name="connsiteY10" fmla="*/ 0 h 2335371"/>
              <a:gd name="connsiteX11" fmla="*/ 6017509 w 8679100"/>
              <a:gd name="connsiteY11" fmla="*/ 0 h 2335371"/>
              <a:gd name="connsiteX12" fmla="*/ 6335743 w 8679100"/>
              <a:gd name="connsiteY12" fmla="*/ 0 h 2335371"/>
              <a:gd name="connsiteX13" fmla="*/ 6914350 w 8679100"/>
              <a:gd name="connsiteY13" fmla="*/ 0 h 2335371"/>
              <a:gd name="connsiteX14" fmla="*/ 7319374 w 8679100"/>
              <a:gd name="connsiteY14" fmla="*/ 0 h 2335371"/>
              <a:gd name="connsiteX15" fmla="*/ 7897981 w 8679100"/>
              <a:gd name="connsiteY15" fmla="*/ 0 h 2335371"/>
              <a:gd name="connsiteX16" fmla="*/ 8679100 w 8679100"/>
              <a:gd name="connsiteY16" fmla="*/ 0 h 2335371"/>
              <a:gd name="connsiteX17" fmla="*/ 8679100 w 8679100"/>
              <a:gd name="connsiteY17" fmla="*/ 513782 h 2335371"/>
              <a:gd name="connsiteX18" fmla="*/ 8679100 w 8679100"/>
              <a:gd name="connsiteY18" fmla="*/ 1074271 h 2335371"/>
              <a:gd name="connsiteX19" fmla="*/ 8679100 w 8679100"/>
              <a:gd name="connsiteY19" fmla="*/ 1704821 h 2335371"/>
              <a:gd name="connsiteX20" fmla="*/ 8679100 w 8679100"/>
              <a:gd name="connsiteY20" fmla="*/ 2335371 h 2335371"/>
              <a:gd name="connsiteX21" fmla="*/ 8013702 w 8679100"/>
              <a:gd name="connsiteY21" fmla="*/ 2335371 h 2335371"/>
              <a:gd name="connsiteX22" fmla="*/ 7435096 w 8679100"/>
              <a:gd name="connsiteY22" fmla="*/ 2335371 h 2335371"/>
              <a:gd name="connsiteX23" fmla="*/ 7116862 w 8679100"/>
              <a:gd name="connsiteY23" fmla="*/ 2335371 h 2335371"/>
              <a:gd name="connsiteX24" fmla="*/ 6798628 w 8679100"/>
              <a:gd name="connsiteY24" fmla="*/ 2335371 h 2335371"/>
              <a:gd name="connsiteX25" fmla="*/ 6133231 w 8679100"/>
              <a:gd name="connsiteY25" fmla="*/ 2335371 h 2335371"/>
              <a:gd name="connsiteX26" fmla="*/ 5728206 w 8679100"/>
              <a:gd name="connsiteY26" fmla="*/ 2335371 h 2335371"/>
              <a:gd name="connsiteX27" fmla="*/ 4976017 w 8679100"/>
              <a:gd name="connsiteY27" fmla="*/ 2335371 h 2335371"/>
              <a:gd name="connsiteX28" fmla="*/ 4223829 w 8679100"/>
              <a:gd name="connsiteY28" fmla="*/ 2335371 h 2335371"/>
              <a:gd name="connsiteX29" fmla="*/ 3732013 w 8679100"/>
              <a:gd name="connsiteY29" fmla="*/ 2335371 h 2335371"/>
              <a:gd name="connsiteX30" fmla="*/ 3240197 w 8679100"/>
              <a:gd name="connsiteY30" fmla="*/ 2335371 h 2335371"/>
              <a:gd name="connsiteX31" fmla="*/ 2835173 w 8679100"/>
              <a:gd name="connsiteY31" fmla="*/ 2335371 h 2335371"/>
              <a:gd name="connsiteX32" fmla="*/ 2516939 w 8679100"/>
              <a:gd name="connsiteY32" fmla="*/ 2335371 h 2335371"/>
              <a:gd name="connsiteX33" fmla="*/ 1851541 w 8679100"/>
              <a:gd name="connsiteY33" fmla="*/ 2335371 h 2335371"/>
              <a:gd name="connsiteX34" fmla="*/ 1446517 w 8679100"/>
              <a:gd name="connsiteY34" fmla="*/ 2335371 h 2335371"/>
              <a:gd name="connsiteX35" fmla="*/ 867910 w 8679100"/>
              <a:gd name="connsiteY35" fmla="*/ 2335371 h 2335371"/>
              <a:gd name="connsiteX36" fmla="*/ 0 w 8679100"/>
              <a:gd name="connsiteY36" fmla="*/ 2335371 h 2335371"/>
              <a:gd name="connsiteX37" fmla="*/ 0 w 8679100"/>
              <a:gd name="connsiteY37" fmla="*/ 1821589 h 2335371"/>
              <a:gd name="connsiteX38" fmla="*/ 0 w 8679100"/>
              <a:gd name="connsiteY38" fmla="*/ 1261100 h 2335371"/>
              <a:gd name="connsiteX39" fmla="*/ 0 w 8679100"/>
              <a:gd name="connsiteY39" fmla="*/ 630550 h 2335371"/>
              <a:gd name="connsiteX40" fmla="*/ 0 w 8679100"/>
              <a:gd name="connsiteY40" fmla="*/ 0 h 23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79100" h="2335371" extrusionOk="0">
                <a:moveTo>
                  <a:pt x="0" y="0"/>
                </a:moveTo>
                <a:cubicBezTo>
                  <a:pt x="155096" y="-25474"/>
                  <a:pt x="204882" y="26980"/>
                  <a:pt x="405025" y="0"/>
                </a:cubicBezTo>
                <a:cubicBezTo>
                  <a:pt x="605169" y="-26980"/>
                  <a:pt x="971904" y="78154"/>
                  <a:pt x="1157213" y="0"/>
                </a:cubicBezTo>
                <a:cubicBezTo>
                  <a:pt x="1342522" y="-78154"/>
                  <a:pt x="1465589" y="31732"/>
                  <a:pt x="1735820" y="0"/>
                </a:cubicBezTo>
                <a:cubicBezTo>
                  <a:pt x="2006051" y="-31732"/>
                  <a:pt x="2022154" y="24572"/>
                  <a:pt x="2140845" y="0"/>
                </a:cubicBezTo>
                <a:cubicBezTo>
                  <a:pt x="2259536" y="-24572"/>
                  <a:pt x="2457362" y="53690"/>
                  <a:pt x="2719451" y="0"/>
                </a:cubicBezTo>
                <a:cubicBezTo>
                  <a:pt x="2981540" y="-53690"/>
                  <a:pt x="3081088" y="77235"/>
                  <a:pt x="3384849" y="0"/>
                </a:cubicBezTo>
                <a:cubicBezTo>
                  <a:pt x="3688610" y="-77235"/>
                  <a:pt x="3609218" y="12859"/>
                  <a:pt x="3703083" y="0"/>
                </a:cubicBezTo>
                <a:cubicBezTo>
                  <a:pt x="3796948" y="-12859"/>
                  <a:pt x="4077128" y="59935"/>
                  <a:pt x="4368480" y="0"/>
                </a:cubicBezTo>
                <a:cubicBezTo>
                  <a:pt x="4659832" y="-59935"/>
                  <a:pt x="4808022" y="15945"/>
                  <a:pt x="5033878" y="0"/>
                </a:cubicBezTo>
                <a:cubicBezTo>
                  <a:pt x="5259734" y="-15945"/>
                  <a:pt x="5345888" y="17034"/>
                  <a:pt x="5438903" y="0"/>
                </a:cubicBezTo>
                <a:cubicBezTo>
                  <a:pt x="5531918" y="-17034"/>
                  <a:pt x="5762244" y="40949"/>
                  <a:pt x="6017509" y="0"/>
                </a:cubicBezTo>
                <a:cubicBezTo>
                  <a:pt x="6272774" y="-40949"/>
                  <a:pt x="6271015" y="32757"/>
                  <a:pt x="6335743" y="0"/>
                </a:cubicBezTo>
                <a:cubicBezTo>
                  <a:pt x="6400471" y="-32757"/>
                  <a:pt x="6660551" y="54510"/>
                  <a:pt x="6914350" y="0"/>
                </a:cubicBezTo>
                <a:cubicBezTo>
                  <a:pt x="7168149" y="-54510"/>
                  <a:pt x="7171228" y="12014"/>
                  <a:pt x="7319374" y="0"/>
                </a:cubicBezTo>
                <a:cubicBezTo>
                  <a:pt x="7467520" y="-12014"/>
                  <a:pt x="7672669" y="44698"/>
                  <a:pt x="7897981" y="0"/>
                </a:cubicBezTo>
                <a:cubicBezTo>
                  <a:pt x="8123293" y="-44698"/>
                  <a:pt x="8473358" y="43793"/>
                  <a:pt x="8679100" y="0"/>
                </a:cubicBezTo>
                <a:cubicBezTo>
                  <a:pt x="8693017" y="181586"/>
                  <a:pt x="8667056" y="287141"/>
                  <a:pt x="8679100" y="513782"/>
                </a:cubicBezTo>
                <a:cubicBezTo>
                  <a:pt x="8691144" y="740423"/>
                  <a:pt x="8676759" y="829578"/>
                  <a:pt x="8679100" y="1074271"/>
                </a:cubicBezTo>
                <a:cubicBezTo>
                  <a:pt x="8681441" y="1318964"/>
                  <a:pt x="8670148" y="1479246"/>
                  <a:pt x="8679100" y="1704821"/>
                </a:cubicBezTo>
                <a:cubicBezTo>
                  <a:pt x="8688052" y="1930396"/>
                  <a:pt x="8616270" y="2162608"/>
                  <a:pt x="8679100" y="2335371"/>
                </a:cubicBezTo>
                <a:cubicBezTo>
                  <a:pt x="8445097" y="2376300"/>
                  <a:pt x="8151352" y="2263303"/>
                  <a:pt x="8013702" y="2335371"/>
                </a:cubicBezTo>
                <a:cubicBezTo>
                  <a:pt x="7876052" y="2407439"/>
                  <a:pt x="7703126" y="2304933"/>
                  <a:pt x="7435096" y="2335371"/>
                </a:cubicBezTo>
                <a:cubicBezTo>
                  <a:pt x="7167066" y="2365809"/>
                  <a:pt x="7272730" y="2320264"/>
                  <a:pt x="7116862" y="2335371"/>
                </a:cubicBezTo>
                <a:cubicBezTo>
                  <a:pt x="6960994" y="2350478"/>
                  <a:pt x="6902539" y="2317403"/>
                  <a:pt x="6798628" y="2335371"/>
                </a:cubicBezTo>
                <a:cubicBezTo>
                  <a:pt x="6694717" y="2353339"/>
                  <a:pt x="6384308" y="2308358"/>
                  <a:pt x="6133231" y="2335371"/>
                </a:cubicBezTo>
                <a:cubicBezTo>
                  <a:pt x="5882154" y="2362384"/>
                  <a:pt x="5886551" y="2323502"/>
                  <a:pt x="5728206" y="2335371"/>
                </a:cubicBezTo>
                <a:cubicBezTo>
                  <a:pt x="5569862" y="2347240"/>
                  <a:pt x="5294316" y="2274879"/>
                  <a:pt x="4976017" y="2335371"/>
                </a:cubicBezTo>
                <a:cubicBezTo>
                  <a:pt x="4657718" y="2395863"/>
                  <a:pt x="4381119" y="2316833"/>
                  <a:pt x="4223829" y="2335371"/>
                </a:cubicBezTo>
                <a:cubicBezTo>
                  <a:pt x="4066539" y="2353909"/>
                  <a:pt x="3954925" y="2279148"/>
                  <a:pt x="3732013" y="2335371"/>
                </a:cubicBezTo>
                <a:cubicBezTo>
                  <a:pt x="3509101" y="2391594"/>
                  <a:pt x="3450057" y="2333019"/>
                  <a:pt x="3240197" y="2335371"/>
                </a:cubicBezTo>
                <a:cubicBezTo>
                  <a:pt x="3030337" y="2337723"/>
                  <a:pt x="2929565" y="2331002"/>
                  <a:pt x="2835173" y="2335371"/>
                </a:cubicBezTo>
                <a:cubicBezTo>
                  <a:pt x="2740781" y="2339740"/>
                  <a:pt x="2584209" y="2314849"/>
                  <a:pt x="2516939" y="2335371"/>
                </a:cubicBezTo>
                <a:cubicBezTo>
                  <a:pt x="2449669" y="2355893"/>
                  <a:pt x="2133215" y="2334907"/>
                  <a:pt x="1851541" y="2335371"/>
                </a:cubicBezTo>
                <a:cubicBezTo>
                  <a:pt x="1569867" y="2335835"/>
                  <a:pt x="1635598" y="2308097"/>
                  <a:pt x="1446517" y="2335371"/>
                </a:cubicBezTo>
                <a:cubicBezTo>
                  <a:pt x="1257436" y="2362645"/>
                  <a:pt x="1022494" y="2274355"/>
                  <a:pt x="867910" y="2335371"/>
                </a:cubicBezTo>
                <a:cubicBezTo>
                  <a:pt x="713326" y="2396387"/>
                  <a:pt x="245472" y="2310957"/>
                  <a:pt x="0" y="2335371"/>
                </a:cubicBezTo>
                <a:cubicBezTo>
                  <a:pt x="-7026" y="2100761"/>
                  <a:pt x="32841" y="2015985"/>
                  <a:pt x="0" y="1821589"/>
                </a:cubicBezTo>
                <a:cubicBezTo>
                  <a:pt x="-32841" y="1627193"/>
                  <a:pt x="63289" y="1419659"/>
                  <a:pt x="0" y="1261100"/>
                </a:cubicBezTo>
                <a:cubicBezTo>
                  <a:pt x="-63289" y="1102541"/>
                  <a:pt x="43233" y="896056"/>
                  <a:pt x="0" y="630550"/>
                </a:cubicBezTo>
                <a:cubicBezTo>
                  <a:pt x="-43233" y="365044"/>
                  <a:pt x="9202" y="129827"/>
                  <a:pt x="0" y="0"/>
                </a:cubicBezTo>
                <a:close/>
              </a:path>
            </a:pathLst>
          </a:custGeom>
          <a:noFill/>
          <a:ln w="28575">
            <a:solidFill>
              <a:schemeClr val="tx1"/>
            </a:solidFill>
            <a:extLst>
              <a:ext uri="{C807C97D-BFC1-408E-A445-0C87EB9F89A2}">
                <ask:lineSketchStyleProps xmlns="" xmlns:ask="http://schemas.microsoft.com/office/drawing/2018/sketchyshapes" sd="520731193">
                  <a:custGeom>
                    <a:avLst/>
                    <a:gdLst>
                      <a:gd name="connsiteX0" fmla="*/ 0 w 11516077"/>
                      <a:gd name="connsiteY0" fmla="*/ 0 h 5086764"/>
                      <a:gd name="connsiteX1" fmla="*/ 537417 w 11516077"/>
                      <a:gd name="connsiteY1" fmla="*/ 0 h 5086764"/>
                      <a:gd name="connsiteX2" fmla="*/ 1535476 w 11516077"/>
                      <a:gd name="connsiteY2" fmla="*/ 0 h 5086764"/>
                      <a:gd name="connsiteX3" fmla="*/ 2303215 w 11516077"/>
                      <a:gd name="connsiteY3" fmla="*/ 0 h 5086764"/>
                      <a:gd name="connsiteX4" fmla="*/ 2840632 w 11516077"/>
                      <a:gd name="connsiteY4" fmla="*/ 0 h 5086764"/>
                      <a:gd name="connsiteX5" fmla="*/ 3608370 w 11516077"/>
                      <a:gd name="connsiteY5" fmla="*/ 0 h 5086764"/>
                      <a:gd name="connsiteX6" fmla="*/ 4491270 w 11516077"/>
                      <a:gd name="connsiteY6" fmla="*/ 0 h 5086764"/>
                      <a:gd name="connsiteX7" fmla="*/ 4913526 w 11516077"/>
                      <a:gd name="connsiteY7" fmla="*/ 0 h 5086764"/>
                      <a:gd name="connsiteX8" fmla="*/ 5796424 w 11516077"/>
                      <a:gd name="connsiteY8" fmla="*/ 0 h 5086764"/>
                      <a:gd name="connsiteX9" fmla="*/ 6679324 w 11516077"/>
                      <a:gd name="connsiteY9" fmla="*/ 0 h 5086764"/>
                      <a:gd name="connsiteX10" fmla="*/ 7216742 w 11516077"/>
                      <a:gd name="connsiteY10" fmla="*/ 0 h 5086764"/>
                      <a:gd name="connsiteX11" fmla="*/ 7984479 w 11516077"/>
                      <a:gd name="connsiteY11" fmla="*/ 0 h 5086764"/>
                      <a:gd name="connsiteX12" fmla="*/ 8406736 w 11516077"/>
                      <a:gd name="connsiteY12" fmla="*/ 0 h 5086764"/>
                      <a:gd name="connsiteX13" fmla="*/ 9174475 w 11516077"/>
                      <a:gd name="connsiteY13" fmla="*/ 0 h 5086764"/>
                      <a:gd name="connsiteX14" fmla="*/ 9711891 w 11516077"/>
                      <a:gd name="connsiteY14" fmla="*/ 0 h 5086764"/>
                      <a:gd name="connsiteX15" fmla="*/ 10479630 w 11516077"/>
                      <a:gd name="connsiteY15" fmla="*/ 0 h 5086764"/>
                      <a:gd name="connsiteX16" fmla="*/ 11516077 w 11516077"/>
                      <a:gd name="connsiteY16" fmla="*/ 0 h 5086764"/>
                      <a:gd name="connsiteX17" fmla="*/ 11516077 w 11516077"/>
                      <a:gd name="connsiteY17" fmla="*/ 1119088 h 5086764"/>
                      <a:gd name="connsiteX18" fmla="*/ 11516077 w 11516077"/>
                      <a:gd name="connsiteY18" fmla="*/ 2339912 h 5086764"/>
                      <a:gd name="connsiteX19" fmla="*/ 11516077 w 11516077"/>
                      <a:gd name="connsiteY19" fmla="*/ 3713338 h 5086764"/>
                      <a:gd name="connsiteX20" fmla="*/ 11516077 w 11516077"/>
                      <a:gd name="connsiteY20" fmla="*/ 5086763 h 5086764"/>
                      <a:gd name="connsiteX21" fmla="*/ 10633177 w 11516077"/>
                      <a:gd name="connsiteY21" fmla="*/ 5086763 h 5086764"/>
                      <a:gd name="connsiteX22" fmla="*/ 9865439 w 11516077"/>
                      <a:gd name="connsiteY22" fmla="*/ 5086763 h 5086764"/>
                      <a:gd name="connsiteX23" fmla="*/ 9443183 w 11516077"/>
                      <a:gd name="connsiteY23" fmla="*/ 5086763 h 5086764"/>
                      <a:gd name="connsiteX24" fmla="*/ 9020926 w 11516077"/>
                      <a:gd name="connsiteY24" fmla="*/ 5086763 h 5086764"/>
                      <a:gd name="connsiteX25" fmla="*/ 8138028 w 11516077"/>
                      <a:gd name="connsiteY25" fmla="*/ 5086763 h 5086764"/>
                      <a:gd name="connsiteX26" fmla="*/ 7600610 w 11516077"/>
                      <a:gd name="connsiteY26" fmla="*/ 5086763 h 5086764"/>
                      <a:gd name="connsiteX27" fmla="*/ 6602550 w 11516077"/>
                      <a:gd name="connsiteY27" fmla="*/ 5086763 h 5086764"/>
                      <a:gd name="connsiteX28" fmla="*/ 5604491 w 11516077"/>
                      <a:gd name="connsiteY28" fmla="*/ 5086763 h 5086764"/>
                      <a:gd name="connsiteX29" fmla="*/ 4951913 w 11516077"/>
                      <a:gd name="connsiteY29" fmla="*/ 5086763 h 5086764"/>
                      <a:gd name="connsiteX30" fmla="*/ 4299334 w 11516077"/>
                      <a:gd name="connsiteY30" fmla="*/ 5086763 h 5086764"/>
                      <a:gd name="connsiteX31" fmla="*/ 3761918 w 11516077"/>
                      <a:gd name="connsiteY31" fmla="*/ 5086763 h 5086764"/>
                      <a:gd name="connsiteX32" fmla="*/ 3339662 w 11516077"/>
                      <a:gd name="connsiteY32" fmla="*/ 5086763 h 5086764"/>
                      <a:gd name="connsiteX33" fmla="*/ 2456762 w 11516077"/>
                      <a:gd name="connsiteY33" fmla="*/ 5086763 h 5086764"/>
                      <a:gd name="connsiteX34" fmla="*/ 1919346 w 11516077"/>
                      <a:gd name="connsiteY34" fmla="*/ 5086763 h 5086764"/>
                      <a:gd name="connsiteX35" fmla="*/ 1151607 w 11516077"/>
                      <a:gd name="connsiteY35" fmla="*/ 5086763 h 5086764"/>
                      <a:gd name="connsiteX36" fmla="*/ 0 w 11516077"/>
                      <a:gd name="connsiteY36" fmla="*/ 5086763 h 5086764"/>
                      <a:gd name="connsiteX37" fmla="*/ 0 w 11516077"/>
                      <a:gd name="connsiteY37" fmla="*/ 3967675 h 5086764"/>
                      <a:gd name="connsiteX38" fmla="*/ 0 w 11516077"/>
                      <a:gd name="connsiteY38" fmla="*/ 2746851 h 5086764"/>
                      <a:gd name="connsiteX39" fmla="*/ 0 w 11516077"/>
                      <a:gd name="connsiteY39" fmla="*/ 1373425 h 5086764"/>
                      <a:gd name="connsiteX40" fmla="*/ 0 w 11516077"/>
                      <a:gd name="connsiteY40" fmla="*/ 0 h 5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516077" h="5086764" extrusionOk="0">
                        <a:moveTo>
                          <a:pt x="0" y="0"/>
                        </a:moveTo>
                        <a:cubicBezTo>
                          <a:pt x="203820" y="-31060"/>
                          <a:pt x="267571" y="60125"/>
                          <a:pt x="537417" y="0"/>
                        </a:cubicBezTo>
                        <a:cubicBezTo>
                          <a:pt x="813650" y="-62255"/>
                          <a:pt x="1242279" y="201698"/>
                          <a:pt x="1535476" y="0"/>
                        </a:cubicBezTo>
                        <a:cubicBezTo>
                          <a:pt x="1783358" y="-203253"/>
                          <a:pt x="1936078" y="136618"/>
                          <a:pt x="2303215" y="0"/>
                        </a:cubicBezTo>
                        <a:cubicBezTo>
                          <a:pt x="2683144" y="-84933"/>
                          <a:pt x="2676975" y="61009"/>
                          <a:pt x="2840632" y="0"/>
                        </a:cubicBezTo>
                        <a:cubicBezTo>
                          <a:pt x="3054656" y="-38928"/>
                          <a:pt x="3250749" y="50581"/>
                          <a:pt x="3608370" y="0"/>
                        </a:cubicBezTo>
                        <a:cubicBezTo>
                          <a:pt x="3936329" y="-53112"/>
                          <a:pt x="4127438" y="210793"/>
                          <a:pt x="4491270" y="0"/>
                        </a:cubicBezTo>
                        <a:cubicBezTo>
                          <a:pt x="4897090" y="-139586"/>
                          <a:pt x="4781989" y="23709"/>
                          <a:pt x="4913526" y="0"/>
                        </a:cubicBezTo>
                        <a:cubicBezTo>
                          <a:pt x="5029696" y="-124243"/>
                          <a:pt x="5468815" y="109170"/>
                          <a:pt x="5796424" y="0"/>
                        </a:cubicBezTo>
                        <a:cubicBezTo>
                          <a:pt x="6188568" y="-197411"/>
                          <a:pt x="6397769" y="16191"/>
                          <a:pt x="6679324" y="0"/>
                        </a:cubicBezTo>
                        <a:cubicBezTo>
                          <a:pt x="6957305" y="-30529"/>
                          <a:pt x="7110461" y="20701"/>
                          <a:pt x="7216742" y="0"/>
                        </a:cubicBezTo>
                        <a:cubicBezTo>
                          <a:pt x="7290144" y="-26722"/>
                          <a:pt x="7694794" y="84382"/>
                          <a:pt x="7984479" y="0"/>
                        </a:cubicBezTo>
                        <a:cubicBezTo>
                          <a:pt x="8326841" y="-94801"/>
                          <a:pt x="8339536" y="79435"/>
                          <a:pt x="8406736" y="0"/>
                        </a:cubicBezTo>
                        <a:cubicBezTo>
                          <a:pt x="8561603" y="-5805"/>
                          <a:pt x="8876903" y="189792"/>
                          <a:pt x="9174475" y="0"/>
                        </a:cubicBezTo>
                        <a:cubicBezTo>
                          <a:pt x="9534799" y="-146382"/>
                          <a:pt x="9531661" y="60240"/>
                          <a:pt x="9711891" y="0"/>
                        </a:cubicBezTo>
                        <a:cubicBezTo>
                          <a:pt x="9921899" y="10559"/>
                          <a:pt x="10202325" y="53401"/>
                          <a:pt x="10479630" y="0"/>
                        </a:cubicBezTo>
                        <a:cubicBezTo>
                          <a:pt x="10771128" y="-25451"/>
                          <a:pt x="11250199" y="75931"/>
                          <a:pt x="11516077" y="0"/>
                        </a:cubicBezTo>
                        <a:cubicBezTo>
                          <a:pt x="11573926" y="427841"/>
                          <a:pt x="11468296" y="619578"/>
                          <a:pt x="11516077" y="1119088"/>
                        </a:cubicBezTo>
                        <a:cubicBezTo>
                          <a:pt x="11486164" y="1590854"/>
                          <a:pt x="11508327" y="1791527"/>
                          <a:pt x="11516077" y="2339912"/>
                        </a:cubicBezTo>
                        <a:cubicBezTo>
                          <a:pt x="11546399" y="2908178"/>
                          <a:pt x="11547161" y="3181976"/>
                          <a:pt x="11516077" y="3713338"/>
                        </a:cubicBezTo>
                        <a:cubicBezTo>
                          <a:pt x="11518803" y="4137568"/>
                          <a:pt x="11421239" y="4679294"/>
                          <a:pt x="11516077" y="5086763"/>
                        </a:cubicBezTo>
                        <a:cubicBezTo>
                          <a:pt x="11206499" y="5150897"/>
                          <a:pt x="10880663" y="4916869"/>
                          <a:pt x="10633177" y="5086763"/>
                        </a:cubicBezTo>
                        <a:cubicBezTo>
                          <a:pt x="10457404" y="5241837"/>
                          <a:pt x="10255735" y="5015686"/>
                          <a:pt x="9865439" y="5086763"/>
                        </a:cubicBezTo>
                        <a:cubicBezTo>
                          <a:pt x="9529888" y="5144770"/>
                          <a:pt x="9695693" y="5060584"/>
                          <a:pt x="9443183" y="5086763"/>
                        </a:cubicBezTo>
                        <a:cubicBezTo>
                          <a:pt x="9249001" y="5125737"/>
                          <a:pt x="9156878" y="5048998"/>
                          <a:pt x="9020926" y="5086763"/>
                        </a:cubicBezTo>
                        <a:cubicBezTo>
                          <a:pt x="8818020" y="5153024"/>
                          <a:pt x="8474864" y="5052188"/>
                          <a:pt x="8138028" y="5086763"/>
                        </a:cubicBezTo>
                        <a:cubicBezTo>
                          <a:pt x="7808090" y="5135720"/>
                          <a:pt x="7828004" y="5075970"/>
                          <a:pt x="7600610" y="5086763"/>
                        </a:cubicBezTo>
                        <a:cubicBezTo>
                          <a:pt x="7415635" y="5025299"/>
                          <a:pt x="7011849" y="4956317"/>
                          <a:pt x="6602550" y="5086763"/>
                        </a:cubicBezTo>
                        <a:cubicBezTo>
                          <a:pt x="6166510" y="5248267"/>
                          <a:pt x="5806142" y="5103092"/>
                          <a:pt x="5604491" y="5086763"/>
                        </a:cubicBezTo>
                        <a:cubicBezTo>
                          <a:pt x="5403391" y="5169070"/>
                          <a:pt x="5250538" y="4970080"/>
                          <a:pt x="4951913" y="5086763"/>
                        </a:cubicBezTo>
                        <a:cubicBezTo>
                          <a:pt x="4653493" y="5214190"/>
                          <a:pt x="4602339" y="5093802"/>
                          <a:pt x="4299334" y="5086763"/>
                        </a:cubicBezTo>
                        <a:cubicBezTo>
                          <a:pt x="4029638" y="5077497"/>
                          <a:pt x="3893109" y="5062082"/>
                          <a:pt x="3761918" y="5086763"/>
                        </a:cubicBezTo>
                        <a:cubicBezTo>
                          <a:pt x="3618126" y="5108562"/>
                          <a:pt x="3452358" y="5050098"/>
                          <a:pt x="3339662" y="5086763"/>
                        </a:cubicBezTo>
                        <a:cubicBezTo>
                          <a:pt x="3278338" y="5127409"/>
                          <a:pt x="2750620" y="5117148"/>
                          <a:pt x="2456762" y="5086763"/>
                        </a:cubicBezTo>
                        <a:cubicBezTo>
                          <a:pt x="2094487" y="5068349"/>
                          <a:pt x="2174557" y="5043154"/>
                          <a:pt x="1919346" y="5086763"/>
                        </a:cubicBezTo>
                        <a:cubicBezTo>
                          <a:pt x="1621844" y="5142557"/>
                          <a:pt x="1355277" y="4971436"/>
                          <a:pt x="1151607" y="5086763"/>
                        </a:cubicBezTo>
                        <a:cubicBezTo>
                          <a:pt x="987172" y="5285541"/>
                          <a:pt x="346425" y="4970555"/>
                          <a:pt x="0" y="5086763"/>
                        </a:cubicBezTo>
                        <a:cubicBezTo>
                          <a:pt x="-11579" y="4541524"/>
                          <a:pt x="58899" y="4402617"/>
                          <a:pt x="0" y="3967675"/>
                        </a:cubicBezTo>
                        <a:cubicBezTo>
                          <a:pt x="-46015" y="3552614"/>
                          <a:pt x="19829" y="3091796"/>
                          <a:pt x="0" y="2746851"/>
                        </a:cubicBezTo>
                        <a:cubicBezTo>
                          <a:pt x="10706" y="2386208"/>
                          <a:pt x="102475" y="1852387"/>
                          <a:pt x="0" y="1373425"/>
                        </a:cubicBezTo>
                        <a:cubicBezTo>
                          <a:pt x="-69023" y="801575"/>
                          <a:pt x="-25702" y="316708"/>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7F338B48-88AB-6170-66FD-CB3753D63308}"/>
              </a:ext>
            </a:extLst>
          </p:cNvPr>
          <p:cNvSpPr txBox="1"/>
          <p:nvPr/>
        </p:nvSpPr>
        <p:spPr>
          <a:xfrm>
            <a:off x="668118" y="3753169"/>
            <a:ext cx="6608981" cy="1523302"/>
          </a:xfrm>
          <a:prstGeom prst="rect">
            <a:avLst/>
          </a:prstGeom>
          <a:noFill/>
        </p:spPr>
        <p:txBody>
          <a:bodyPr wrap="square">
            <a:spAutoFit/>
          </a:bodyPr>
          <a:lstStyle/>
          <a:p>
            <a:pPr marR="0" lvl="0">
              <a:lnSpc>
                <a:spcPct val="134000"/>
              </a:lnSpc>
              <a:spcBef>
                <a:spcPts val="0"/>
              </a:spcBef>
              <a:spcAft>
                <a:spcPts val="300"/>
              </a:spcAft>
              <a:buClr>
                <a:srgbClr val="2B2928"/>
              </a:buClr>
              <a:buSzPts val="900"/>
              <a:tabLst>
                <a:tab pos="481965" algn="l"/>
              </a:tabLst>
            </a:pP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2. </a:t>
            </a:r>
            <a:r>
              <a:rPr lang="vi-VN" sz="2400" dirty="0">
                <a:solidFill>
                  <a:srgbClr val="2B2928"/>
                </a:solidFill>
                <a:ea typeface="Tahoma" panose="020B0604030504040204" pitchFamily="34" charset="0"/>
                <a:cs typeface="Arial" panose="020B0604020202020204" pitchFamily="34" charset="0"/>
              </a:rPr>
              <a:t>Khi ánh sáng truyền từ lăng kính ra không khí, tại sao tia khúc xạ JR lệch xa pháp tuyến hơn so với tia tới IJ</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332953" y="934677"/>
            <a:ext cx="3547240" cy="707985"/>
            <a:chOff x="4686331" y="467952"/>
            <a:chExt cx="3547240" cy="707985"/>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prstGeom prst="roundRect">
              <a:avLst/>
            </a:prstGeom>
            <a:solidFill>
              <a:srgbClr val="532CC7"/>
            </a:solidFill>
            <a:ln>
              <a:extLst>
                <a:ext uri="{C807C97D-BFC1-408E-A445-0C87EB9F89A2}">
                  <ask:lineSketchStyleProps xmln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686331" y="467952"/>
              <a:ext cx="3547240" cy="661078"/>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a:t>
              </a:r>
              <a:r>
                <a:rPr lang="en-US" sz="2800" u="none" strike="noStrike" spc="0" dirty="0" smtClean="0">
                  <a:solidFill>
                    <a:schemeClr val="bg1"/>
                  </a:solidFill>
                  <a:effectLst/>
                  <a:latin typeface="Fira Sans Black" panose="020B0A03050000020004" pitchFamily="34" charset="0"/>
                  <a:ea typeface="Arial" panose="020B0604020202020204" pitchFamily="34" charset="0"/>
                  <a:cs typeface="Arial" panose="020B0604020202020204" pitchFamily="34" charset="0"/>
                </a:rPr>
                <a:t>HỌC </a:t>
              </a: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TẬP 3</a:t>
              </a:r>
            </a:p>
          </p:txBody>
        </p:sp>
      </p:grpSp>
      <p:sp>
        <p:nvSpPr>
          <p:cNvPr id="95" name="TextBox 94">
            <a:extLst>
              <a:ext uri="{FF2B5EF4-FFF2-40B4-BE49-F238E27FC236}">
                <a16:creationId xmlns:a16="http://schemas.microsoft.com/office/drawing/2014/main" id="{E2A41BCC-3080-C726-2349-C3210C977A30}"/>
              </a:ext>
            </a:extLst>
          </p:cNvPr>
          <p:cNvSpPr txBox="1"/>
          <p:nvPr/>
        </p:nvSpPr>
        <p:spPr>
          <a:xfrm>
            <a:off x="658021" y="2299109"/>
            <a:ext cx="6798270" cy="1523302"/>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1. </a:t>
            </a:r>
            <a:r>
              <a:rPr lang="vi-VN" sz="2400" dirty="0">
                <a:solidFill>
                  <a:srgbClr val="2B2928"/>
                </a:solidFill>
                <a:ea typeface="Tahoma" panose="020B0604030504040204" pitchFamily="34" charset="0"/>
                <a:cs typeface="Arial" panose="020B0604020202020204" pitchFamily="34" charset="0"/>
              </a:rPr>
              <a:t>Khi ánh sáng truyền từ không khí vào lăng kính, tại sao tia khúc xạ IJ lệch gần pháp tuyến hơn so với tia tới SI</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90D20D67-93CA-E980-982A-43936C4E2BD9}"/>
              </a:ext>
            </a:extLst>
          </p:cNvPr>
          <p:cNvGrpSpPr/>
          <p:nvPr/>
        </p:nvGrpSpPr>
        <p:grpSpPr>
          <a:xfrm>
            <a:off x="186373" y="283005"/>
            <a:ext cx="5449656" cy="685448"/>
            <a:chOff x="115470" y="245832"/>
            <a:chExt cx="6719830" cy="845208"/>
          </a:xfrm>
        </p:grpSpPr>
        <p:sp>
          <p:nvSpPr>
            <p:cNvPr id="5" name="Rectangle: Rounded Corners 4">
              <a:extLst>
                <a:ext uri="{FF2B5EF4-FFF2-40B4-BE49-F238E27FC236}">
                  <a16:creationId xmlns:a16="http://schemas.microsoft.com/office/drawing/2014/main" id="{A174C8B7-E764-A14C-EA38-AAE2046DE25E}"/>
                </a:ext>
              </a:extLst>
            </p:cNvPr>
            <p:cNvSpPr/>
            <p:nvPr/>
          </p:nvSpPr>
          <p:spPr>
            <a:xfrm>
              <a:off x="247651" y="245832"/>
              <a:ext cx="5977447"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C5B3325C-5429-E222-8074-BEF57C4F8ED4}"/>
                </a:ext>
              </a:extLst>
            </p:cNvPr>
            <p:cNvSpPr txBox="1"/>
            <p:nvPr/>
          </p:nvSpPr>
          <p:spPr>
            <a:xfrm>
              <a:off x="697047" y="294066"/>
              <a:ext cx="6138253" cy="79697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8" name="Group 7">
              <a:extLst>
                <a:ext uri="{FF2B5EF4-FFF2-40B4-BE49-F238E27FC236}">
                  <a16:creationId xmlns:a16="http://schemas.microsoft.com/office/drawing/2014/main" id="{AB5579E7-9037-B225-EB72-680A8351E1FC}"/>
                </a:ext>
              </a:extLst>
            </p:cNvPr>
            <p:cNvGrpSpPr/>
            <p:nvPr/>
          </p:nvGrpSpPr>
          <p:grpSpPr>
            <a:xfrm>
              <a:off x="115470" y="247272"/>
              <a:ext cx="550447" cy="550447"/>
              <a:chOff x="4619606" y="1709577"/>
              <a:chExt cx="1675995" cy="1675995"/>
            </a:xfrm>
          </p:grpSpPr>
          <p:sp>
            <p:nvSpPr>
              <p:cNvPr id="9" name="Oval 8">
                <a:extLst>
                  <a:ext uri="{FF2B5EF4-FFF2-40B4-BE49-F238E27FC236}">
                    <a16:creationId xmlns:a16="http://schemas.microsoft.com/office/drawing/2014/main" id="{5DE5E553-D671-1356-4C1B-BBEE736FB22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0" name="Picture 6" descr="Prism">
                <a:extLst>
                  <a:ext uri="{FF2B5EF4-FFF2-40B4-BE49-F238E27FC236}">
                    <a16:creationId xmlns:a16="http://schemas.microsoft.com/office/drawing/2014/main" id="{EEF065D3-CCFC-E4E8-33FE-74943F3FE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1" name="TextBox 100">
            <a:extLst>
              <a:ext uri="{FF2B5EF4-FFF2-40B4-BE49-F238E27FC236}">
                <a16:creationId xmlns:a16="http://schemas.microsoft.com/office/drawing/2014/main" id="{B64949C6-EBE1-8630-6AD4-24B75BEDE690}"/>
              </a:ext>
            </a:extLst>
          </p:cNvPr>
          <p:cNvSpPr txBox="1"/>
          <p:nvPr/>
        </p:nvSpPr>
        <p:spPr>
          <a:xfrm>
            <a:off x="339399" y="1870886"/>
            <a:ext cx="7890202" cy="494751"/>
          </a:xfrm>
          <a:prstGeom prst="rect">
            <a:avLst/>
          </a:prstGeom>
          <a:noFill/>
        </p:spPr>
        <p:txBody>
          <a:bodyPr wrap="square">
            <a:spAutoFit/>
          </a:bodyPr>
          <a:lstStyle/>
          <a:p>
            <a:pPr>
              <a:lnSpc>
                <a:spcPct val="120000"/>
              </a:lnSpc>
            </a:pPr>
            <a:r>
              <a:rPr lang="vi-VN" sz="2400" b="1" dirty="0">
                <a:solidFill>
                  <a:srgbClr val="000000"/>
                </a:solidFill>
                <a:latin typeface="Arial" panose="020B0604020202020204" pitchFamily="34" charset="0"/>
                <a:ea typeface="Courier New" panose="02070309020205020404" pitchFamily="49" charset="0"/>
                <a:cs typeface="Arial" panose="020B0604020202020204" pitchFamily="34" charset="0"/>
              </a:rPr>
              <a:t>Quan sát </a:t>
            </a:r>
            <a:r>
              <a:rPr lang="en-US" sz="2400" b="1" dirty="0" err="1">
                <a:solidFill>
                  <a:srgbClr val="000000"/>
                </a:solidFill>
                <a:latin typeface="Arial" panose="020B0604020202020204" pitchFamily="34" charset="0"/>
                <a:ea typeface="Courier New" panose="02070309020205020404" pitchFamily="49" charset="0"/>
                <a:cs typeface="Arial" panose="020B0604020202020204" pitchFamily="34" charset="0"/>
              </a:rPr>
              <a:t>hình</a:t>
            </a:r>
            <a:r>
              <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rPr>
              <a:t> 7.6 </a:t>
            </a:r>
            <a:r>
              <a:rPr lang="en-US" sz="2400" b="1" dirty="0" err="1">
                <a:solidFill>
                  <a:srgbClr val="000000"/>
                </a:solidFill>
                <a:latin typeface="Arial" panose="020B0604020202020204" pitchFamily="34" charset="0"/>
                <a:ea typeface="Courier New" panose="02070309020205020404" pitchFamily="49" charset="0"/>
                <a:cs typeface="Arial" panose="020B0604020202020204" pitchFamily="34" charset="0"/>
              </a:rPr>
              <a:t>và</a:t>
            </a:r>
            <a:r>
              <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b="1" dirty="0" err="1">
                <a:solidFill>
                  <a:srgbClr val="000000"/>
                </a:solidFill>
                <a:latin typeface="Arial" panose="020B0604020202020204" pitchFamily="34" charset="0"/>
                <a:ea typeface="Courier New" panose="02070309020205020404" pitchFamily="49" charset="0"/>
                <a:cs typeface="Arial" panose="020B0604020202020204" pitchFamily="34" charset="0"/>
              </a:rPr>
              <a:t>cho</a:t>
            </a:r>
            <a:r>
              <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b="1" dirty="0" err="1">
                <a:solidFill>
                  <a:srgbClr val="000000"/>
                </a:solidFill>
                <a:latin typeface="Arial" panose="020B0604020202020204" pitchFamily="34" charset="0"/>
                <a:ea typeface="Courier New" panose="02070309020205020404" pitchFamily="49" charset="0"/>
                <a:cs typeface="Arial" panose="020B0604020202020204" pitchFamily="34" charset="0"/>
              </a:rPr>
              <a:t>biết</a:t>
            </a:r>
            <a:r>
              <a:rPr lang="vi-VN" sz="2400" b="1" dirty="0">
                <a:solidFill>
                  <a:srgbClr val="000000"/>
                </a:solidFill>
                <a:latin typeface="Arial" panose="020B0604020202020204" pitchFamily="34" charset="0"/>
                <a:ea typeface="Courier New" panose="02070309020205020404" pitchFamily="49" charset="0"/>
                <a:cs typeface="Arial" panose="020B0604020202020204" pitchFamily="34" charset="0"/>
              </a:rPr>
              <a:t>:</a:t>
            </a:r>
            <a:endPar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sp>
        <p:nvSpPr>
          <p:cNvPr id="103" name="TextBox 102">
            <a:extLst>
              <a:ext uri="{FF2B5EF4-FFF2-40B4-BE49-F238E27FC236}">
                <a16:creationId xmlns:a16="http://schemas.microsoft.com/office/drawing/2014/main" id="{1B259308-DBF0-8655-402F-2A746B5B9387}"/>
              </a:ext>
            </a:extLst>
          </p:cNvPr>
          <p:cNvSpPr txBox="1"/>
          <p:nvPr/>
        </p:nvSpPr>
        <p:spPr>
          <a:xfrm>
            <a:off x="668118" y="5318885"/>
            <a:ext cx="9185603" cy="830997"/>
          </a:xfrm>
          <a:prstGeom prst="rect">
            <a:avLst/>
          </a:prstGeom>
          <a:noFill/>
        </p:spPr>
        <p:txBody>
          <a:bodyPr wrap="square">
            <a:spAutoFit/>
          </a:bodyPr>
          <a:lstStyle/>
          <a:p>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3. </a:t>
            </a:r>
            <a:r>
              <a:rPr lang="vi-VN" sz="2400" dirty="0">
                <a:solidFill>
                  <a:srgbClr val="000000"/>
                </a:solidFill>
                <a:ea typeface="Courier New" panose="02070309020205020404" pitchFamily="49" charset="0"/>
                <a:cs typeface="Arial" panose="020B0604020202020204" pitchFamily="34" charset="0"/>
              </a:rPr>
              <a:t>Dựa vào sự truyền sáng qua lăng kính, hãy giải thích hiện tượng tán sắc ánh sáng.</a:t>
            </a:r>
            <a:r>
              <a:rPr lang="en-US" sz="2400" dirty="0">
                <a:solidFill>
                  <a:srgbClr val="000000"/>
                </a:solidFill>
                <a:ea typeface="Courier New" panose="02070309020205020404" pitchFamily="49"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837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anim calcmode="lin" valueType="num">
                                      <p:cBhvr>
                                        <p:cTn id="8" dur="500" fill="hold"/>
                                        <p:tgtEl>
                                          <p:spTgt spid="94"/>
                                        </p:tgtEl>
                                        <p:attrNameLst>
                                          <p:attrName>ppt_x</p:attrName>
                                        </p:attrNameLst>
                                      </p:cBhvr>
                                      <p:tavLst>
                                        <p:tav tm="0">
                                          <p:val>
                                            <p:strVal val="#ppt_x"/>
                                          </p:val>
                                        </p:tav>
                                        <p:tav tm="100000">
                                          <p:val>
                                            <p:strVal val="#ppt_x"/>
                                          </p:val>
                                        </p:tav>
                                      </p:tavLst>
                                    </p:anim>
                                    <p:anim calcmode="lin" valueType="num">
                                      <p:cBhvr>
                                        <p:cTn id="9" dur="500" fill="hold"/>
                                        <p:tgtEl>
                                          <p:spTgt spid="9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wipe(up)">
                                      <p:cBhvr>
                                        <p:cTn id="13" dur="500"/>
                                        <p:tgtEl>
                                          <p:spTgt spid="9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wipe(left)">
                                      <p:cBhvr>
                                        <p:cTn id="18" dur="500"/>
                                        <p:tgtEl>
                                          <p:spTgt spid="101"/>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randombar(horizontal)">
                                      <p:cBhvr>
                                        <p:cTn id="25" dur="500"/>
                                        <p:tgtEl>
                                          <p:spTgt spid="95"/>
                                        </p:tgtEl>
                                      </p:cBhvr>
                                    </p:animEffect>
                                  </p:childTnLst>
                                </p:cTn>
                              </p:par>
                            </p:childTnLst>
                          </p:cTn>
                        </p:par>
                        <p:par>
                          <p:cTn id="26" fill="hold">
                            <p:stCondLst>
                              <p:cond delay="1000"/>
                            </p:stCondLst>
                            <p:childTnLst>
                              <p:par>
                                <p:cTn id="27" presetID="14" presetClass="entr" presetSubtype="1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3"/>
                                        </p:tgtEl>
                                        <p:attrNameLst>
                                          <p:attrName>style.visibility</p:attrName>
                                        </p:attrNameLst>
                                      </p:cBhvr>
                                      <p:to>
                                        <p:strVal val="visible"/>
                                      </p:to>
                                    </p:set>
                                    <p:animEffect transition="in" filter="wipe(left)">
                                      <p:cBhvr>
                                        <p:cTn id="34"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6" grpId="0"/>
      <p:bldP spid="95" grpId="0"/>
      <p:bldP spid="101" grpId="0"/>
      <p:bldP spid="10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2E9FC4C-A9BB-0645-828F-E2112CA2B1A7}"/>
              </a:ext>
            </a:extLst>
          </p:cNvPr>
          <p:cNvGrpSpPr/>
          <p:nvPr/>
        </p:nvGrpSpPr>
        <p:grpSpPr>
          <a:xfrm>
            <a:off x="231723" y="1292380"/>
            <a:ext cx="5297182" cy="4076390"/>
            <a:chOff x="6918328" y="1103697"/>
            <a:chExt cx="4889569" cy="3740704"/>
          </a:xfrm>
        </p:grpSpPr>
        <p:pic>
          <p:nvPicPr>
            <p:cNvPr id="4" name="Picture 3">
              <a:extLst>
                <a:ext uri="{FF2B5EF4-FFF2-40B4-BE49-F238E27FC236}">
                  <a16:creationId xmlns:a16="http://schemas.microsoft.com/office/drawing/2014/main" id="{030CEA9A-53E6-B49D-CC3C-181B94F06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5" name="TextBox 4">
              <a:extLst>
                <a:ext uri="{FF2B5EF4-FFF2-40B4-BE49-F238E27FC236}">
                  <a16:creationId xmlns:a16="http://schemas.microsoft.com/office/drawing/2014/main" id="{AE6C08FC-ECCB-01FE-66DB-3BDE1A555EE9}"/>
                </a:ext>
              </a:extLst>
            </p:cNvPr>
            <p:cNvSpPr txBox="1"/>
            <p:nvPr/>
          </p:nvSpPr>
          <p:spPr>
            <a:xfrm>
              <a:off x="8409374" y="4475068"/>
              <a:ext cx="1987733" cy="369333"/>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7.6</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53374" y="685800"/>
            <a:ext cx="11767641" cy="5878051"/>
          </a:xfrm>
          <a:custGeom>
            <a:avLst/>
            <a:gdLst>
              <a:gd name="connsiteX0" fmla="*/ 0 w 8679100"/>
              <a:gd name="connsiteY0" fmla="*/ 0 h 2335371"/>
              <a:gd name="connsiteX1" fmla="*/ 405025 w 8679100"/>
              <a:gd name="connsiteY1" fmla="*/ 0 h 2335371"/>
              <a:gd name="connsiteX2" fmla="*/ 1157213 w 8679100"/>
              <a:gd name="connsiteY2" fmla="*/ 0 h 2335371"/>
              <a:gd name="connsiteX3" fmla="*/ 1735820 w 8679100"/>
              <a:gd name="connsiteY3" fmla="*/ 0 h 2335371"/>
              <a:gd name="connsiteX4" fmla="*/ 2140845 w 8679100"/>
              <a:gd name="connsiteY4" fmla="*/ 0 h 2335371"/>
              <a:gd name="connsiteX5" fmla="*/ 2719451 w 8679100"/>
              <a:gd name="connsiteY5" fmla="*/ 0 h 2335371"/>
              <a:gd name="connsiteX6" fmla="*/ 3384849 w 8679100"/>
              <a:gd name="connsiteY6" fmla="*/ 0 h 2335371"/>
              <a:gd name="connsiteX7" fmla="*/ 3703083 w 8679100"/>
              <a:gd name="connsiteY7" fmla="*/ 0 h 2335371"/>
              <a:gd name="connsiteX8" fmla="*/ 4368480 w 8679100"/>
              <a:gd name="connsiteY8" fmla="*/ 0 h 2335371"/>
              <a:gd name="connsiteX9" fmla="*/ 5033878 w 8679100"/>
              <a:gd name="connsiteY9" fmla="*/ 0 h 2335371"/>
              <a:gd name="connsiteX10" fmla="*/ 5438903 w 8679100"/>
              <a:gd name="connsiteY10" fmla="*/ 0 h 2335371"/>
              <a:gd name="connsiteX11" fmla="*/ 6017509 w 8679100"/>
              <a:gd name="connsiteY11" fmla="*/ 0 h 2335371"/>
              <a:gd name="connsiteX12" fmla="*/ 6335743 w 8679100"/>
              <a:gd name="connsiteY12" fmla="*/ 0 h 2335371"/>
              <a:gd name="connsiteX13" fmla="*/ 6914350 w 8679100"/>
              <a:gd name="connsiteY13" fmla="*/ 0 h 2335371"/>
              <a:gd name="connsiteX14" fmla="*/ 7319374 w 8679100"/>
              <a:gd name="connsiteY14" fmla="*/ 0 h 2335371"/>
              <a:gd name="connsiteX15" fmla="*/ 7897981 w 8679100"/>
              <a:gd name="connsiteY15" fmla="*/ 0 h 2335371"/>
              <a:gd name="connsiteX16" fmla="*/ 8679100 w 8679100"/>
              <a:gd name="connsiteY16" fmla="*/ 0 h 2335371"/>
              <a:gd name="connsiteX17" fmla="*/ 8679100 w 8679100"/>
              <a:gd name="connsiteY17" fmla="*/ 513782 h 2335371"/>
              <a:gd name="connsiteX18" fmla="*/ 8679100 w 8679100"/>
              <a:gd name="connsiteY18" fmla="*/ 1074271 h 2335371"/>
              <a:gd name="connsiteX19" fmla="*/ 8679100 w 8679100"/>
              <a:gd name="connsiteY19" fmla="*/ 1704821 h 2335371"/>
              <a:gd name="connsiteX20" fmla="*/ 8679100 w 8679100"/>
              <a:gd name="connsiteY20" fmla="*/ 2335371 h 2335371"/>
              <a:gd name="connsiteX21" fmla="*/ 8013702 w 8679100"/>
              <a:gd name="connsiteY21" fmla="*/ 2335371 h 2335371"/>
              <a:gd name="connsiteX22" fmla="*/ 7435096 w 8679100"/>
              <a:gd name="connsiteY22" fmla="*/ 2335371 h 2335371"/>
              <a:gd name="connsiteX23" fmla="*/ 7116862 w 8679100"/>
              <a:gd name="connsiteY23" fmla="*/ 2335371 h 2335371"/>
              <a:gd name="connsiteX24" fmla="*/ 6798628 w 8679100"/>
              <a:gd name="connsiteY24" fmla="*/ 2335371 h 2335371"/>
              <a:gd name="connsiteX25" fmla="*/ 6133231 w 8679100"/>
              <a:gd name="connsiteY25" fmla="*/ 2335371 h 2335371"/>
              <a:gd name="connsiteX26" fmla="*/ 5728206 w 8679100"/>
              <a:gd name="connsiteY26" fmla="*/ 2335371 h 2335371"/>
              <a:gd name="connsiteX27" fmla="*/ 4976017 w 8679100"/>
              <a:gd name="connsiteY27" fmla="*/ 2335371 h 2335371"/>
              <a:gd name="connsiteX28" fmla="*/ 4223829 w 8679100"/>
              <a:gd name="connsiteY28" fmla="*/ 2335371 h 2335371"/>
              <a:gd name="connsiteX29" fmla="*/ 3732013 w 8679100"/>
              <a:gd name="connsiteY29" fmla="*/ 2335371 h 2335371"/>
              <a:gd name="connsiteX30" fmla="*/ 3240197 w 8679100"/>
              <a:gd name="connsiteY30" fmla="*/ 2335371 h 2335371"/>
              <a:gd name="connsiteX31" fmla="*/ 2835173 w 8679100"/>
              <a:gd name="connsiteY31" fmla="*/ 2335371 h 2335371"/>
              <a:gd name="connsiteX32" fmla="*/ 2516939 w 8679100"/>
              <a:gd name="connsiteY32" fmla="*/ 2335371 h 2335371"/>
              <a:gd name="connsiteX33" fmla="*/ 1851541 w 8679100"/>
              <a:gd name="connsiteY33" fmla="*/ 2335371 h 2335371"/>
              <a:gd name="connsiteX34" fmla="*/ 1446517 w 8679100"/>
              <a:gd name="connsiteY34" fmla="*/ 2335371 h 2335371"/>
              <a:gd name="connsiteX35" fmla="*/ 867910 w 8679100"/>
              <a:gd name="connsiteY35" fmla="*/ 2335371 h 2335371"/>
              <a:gd name="connsiteX36" fmla="*/ 0 w 8679100"/>
              <a:gd name="connsiteY36" fmla="*/ 2335371 h 2335371"/>
              <a:gd name="connsiteX37" fmla="*/ 0 w 8679100"/>
              <a:gd name="connsiteY37" fmla="*/ 1821589 h 2335371"/>
              <a:gd name="connsiteX38" fmla="*/ 0 w 8679100"/>
              <a:gd name="connsiteY38" fmla="*/ 1261100 h 2335371"/>
              <a:gd name="connsiteX39" fmla="*/ 0 w 8679100"/>
              <a:gd name="connsiteY39" fmla="*/ 630550 h 2335371"/>
              <a:gd name="connsiteX40" fmla="*/ 0 w 8679100"/>
              <a:gd name="connsiteY40" fmla="*/ 0 h 23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79100" h="2335371" extrusionOk="0">
                <a:moveTo>
                  <a:pt x="0" y="0"/>
                </a:moveTo>
                <a:cubicBezTo>
                  <a:pt x="155096" y="-25474"/>
                  <a:pt x="204882" y="26980"/>
                  <a:pt x="405025" y="0"/>
                </a:cubicBezTo>
                <a:cubicBezTo>
                  <a:pt x="605169" y="-26980"/>
                  <a:pt x="971904" y="78154"/>
                  <a:pt x="1157213" y="0"/>
                </a:cubicBezTo>
                <a:cubicBezTo>
                  <a:pt x="1342522" y="-78154"/>
                  <a:pt x="1465589" y="31732"/>
                  <a:pt x="1735820" y="0"/>
                </a:cubicBezTo>
                <a:cubicBezTo>
                  <a:pt x="2006051" y="-31732"/>
                  <a:pt x="2022154" y="24572"/>
                  <a:pt x="2140845" y="0"/>
                </a:cubicBezTo>
                <a:cubicBezTo>
                  <a:pt x="2259536" y="-24572"/>
                  <a:pt x="2457362" y="53690"/>
                  <a:pt x="2719451" y="0"/>
                </a:cubicBezTo>
                <a:cubicBezTo>
                  <a:pt x="2981540" y="-53690"/>
                  <a:pt x="3081088" y="77235"/>
                  <a:pt x="3384849" y="0"/>
                </a:cubicBezTo>
                <a:cubicBezTo>
                  <a:pt x="3688610" y="-77235"/>
                  <a:pt x="3609218" y="12859"/>
                  <a:pt x="3703083" y="0"/>
                </a:cubicBezTo>
                <a:cubicBezTo>
                  <a:pt x="3796948" y="-12859"/>
                  <a:pt x="4077128" y="59935"/>
                  <a:pt x="4368480" y="0"/>
                </a:cubicBezTo>
                <a:cubicBezTo>
                  <a:pt x="4659832" y="-59935"/>
                  <a:pt x="4808022" y="15945"/>
                  <a:pt x="5033878" y="0"/>
                </a:cubicBezTo>
                <a:cubicBezTo>
                  <a:pt x="5259734" y="-15945"/>
                  <a:pt x="5345888" y="17034"/>
                  <a:pt x="5438903" y="0"/>
                </a:cubicBezTo>
                <a:cubicBezTo>
                  <a:pt x="5531918" y="-17034"/>
                  <a:pt x="5762244" y="40949"/>
                  <a:pt x="6017509" y="0"/>
                </a:cubicBezTo>
                <a:cubicBezTo>
                  <a:pt x="6272774" y="-40949"/>
                  <a:pt x="6271015" y="32757"/>
                  <a:pt x="6335743" y="0"/>
                </a:cubicBezTo>
                <a:cubicBezTo>
                  <a:pt x="6400471" y="-32757"/>
                  <a:pt x="6660551" y="54510"/>
                  <a:pt x="6914350" y="0"/>
                </a:cubicBezTo>
                <a:cubicBezTo>
                  <a:pt x="7168149" y="-54510"/>
                  <a:pt x="7171228" y="12014"/>
                  <a:pt x="7319374" y="0"/>
                </a:cubicBezTo>
                <a:cubicBezTo>
                  <a:pt x="7467520" y="-12014"/>
                  <a:pt x="7672669" y="44698"/>
                  <a:pt x="7897981" y="0"/>
                </a:cubicBezTo>
                <a:cubicBezTo>
                  <a:pt x="8123293" y="-44698"/>
                  <a:pt x="8473358" y="43793"/>
                  <a:pt x="8679100" y="0"/>
                </a:cubicBezTo>
                <a:cubicBezTo>
                  <a:pt x="8693017" y="181586"/>
                  <a:pt x="8667056" y="287141"/>
                  <a:pt x="8679100" y="513782"/>
                </a:cubicBezTo>
                <a:cubicBezTo>
                  <a:pt x="8691144" y="740423"/>
                  <a:pt x="8676759" y="829578"/>
                  <a:pt x="8679100" y="1074271"/>
                </a:cubicBezTo>
                <a:cubicBezTo>
                  <a:pt x="8681441" y="1318964"/>
                  <a:pt x="8670148" y="1479246"/>
                  <a:pt x="8679100" y="1704821"/>
                </a:cubicBezTo>
                <a:cubicBezTo>
                  <a:pt x="8688052" y="1930396"/>
                  <a:pt x="8616270" y="2162608"/>
                  <a:pt x="8679100" y="2335371"/>
                </a:cubicBezTo>
                <a:cubicBezTo>
                  <a:pt x="8445097" y="2376300"/>
                  <a:pt x="8151352" y="2263303"/>
                  <a:pt x="8013702" y="2335371"/>
                </a:cubicBezTo>
                <a:cubicBezTo>
                  <a:pt x="7876052" y="2407439"/>
                  <a:pt x="7703126" y="2304933"/>
                  <a:pt x="7435096" y="2335371"/>
                </a:cubicBezTo>
                <a:cubicBezTo>
                  <a:pt x="7167066" y="2365809"/>
                  <a:pt x="7272730" y="2320264"/>
                  <a:pt x="7116862" y="2335371"/>
                </a:cubicBezTo>
                <a:cubicBezTo>
                  <a:pt x="6960994" y="2350478"/>
                  <a:pt x="6902539" y="2317403"/>
                  <a:pt x="6798628" y="2335371"/>
                </a:cubicBezTo>
                <a:cubicBezTo>
                  <a:pt x="6694717" y="2353339"/>
                  <a:pt x="6384308" y="2308358"/>
                  <a:pt x="6133231" y="2335371"/>
                </a:cubicBezTo>
                <a:cubicBezTo>
                  <a:pt x="5882154" y="2362384"/>
                  <a:pt x="5886551" y="2323502"/>
                  <a:pt x="5728206" y="2335371"/>
                </a:cubicBezTo>
                <a:cubicBezTo>
                  <a:pt x="5569862" y="2347240"/>
                  <a:pt x="5294316" y="2274879"/>
                  <a:pt x="4976017" y="2335371"/>
                </a:cubicBezTo>
                <a:cubicBezTo>
                  <a:pt x="4657718" y="2395863"/>
                  <a:pt x="4381119" y="2316833"/>
                  <a:pt x="4223829" y="2335371"/>
                </a:cubicBezTo>
                <a:cubicBezTo>
                  <a:pt x="4066539" y="2353909"/>
                  <a:pt x="3954925" y="2279148"/>
                  <a:pt x="3732013" y="2335371"/>
                </a:cubicBezTo>
                <a:cubicBezTo>
                  <a:pt x="3509101" y="2391594"/>
                  <a:pt x="3450057" y="2333019"/>
                  <a:pt x="3240197" y="2335371"/>
                </a:cubicBezTo>
                <a:cubicBezTo>
                  <a:pt x="3030337" y="2337723"/>
                  <a:pt x="2929565" y="2331002"/>
                  <a:pt x="2835173" y="2335371"/>
                </a:cubicBezTo>
                <a:cubicBezTo>
                  <a:pt x="2740781" y="2339740"/>
                  <a:pt x="2584209" y="2314849"/>
                  <a:pt x="2516939" y="2335371"/>
                </a:cubicBezTo>
                <a:cubicBezTo>
                  <a:pt x="2449669" y="2355893"/>
                  <a:pt x="2133215" y="2334907"/>
                  <a:pt x="1851541" y="2335371"/>
                </a:cubicBezTo>
                <a:cubicBezTo>
                  <a:pt x="1569867" y="2335835"/>
                  <a:pt x="1635598" y="2308097"/>
                  <a:pt x="1446517" y="2335371"/>
                </a:cubicBezTo>
                <a:cubicBezTo>
                  <a:pt x="1257436" y="2362645"/>
                  <a:pt x="1022494" y="2274355"/>
                  <a:pt x="867910" y="2335371"/>
                </a:cubicBezTo>
                <a:cubicBezTo>
                  <a:pt x="713326" y="2396387"/>
                  <a:pt x="245472" y="2310957"/>
                  <a:pt x="0" y="2335371"/>
                </a:cubicBezTo>
                <a:cubicBezTo>
                  <a:pt x="-7026" y="2100761"/>
                  <a:pt x="32841" y="2015985"/>
                  <a:pt x="0" y="1821589"/>
                </a:cubicBezTo>
                <a:cubicBezTo>
                  <a:pt x="-32841" y="1627193"/>
                  <a:pt x="63289" y="1419659"/>
                  <a:pt x="0" y="1261100"/>
                </a:cubicBezTo>
                <a:cubicBezTo>
                  <a:pt x="-63289" y="1102541"/>
                  <a:pt x="43233" y="896056"/>
                  <a:pt x="0" y="630550"/>
                </a:cubicBezTo>
                <a:cubicBezTo>
                  <a:pt x="-43233" y="365044"/>
                  <a:pt x="9202" y="129827"/>
                  <a:pt x="0" y="0"/>
                </a:cubicBezTo>
                <a:close/>
              </a:path>
            </a:pathLst>
          </a:custGeom>
          <a:noFill/>
          <a:ln w="28575">
            <a:solidFill>
              <a:schemeClr val="tx1"/>
            </a:solidFill>
            <a:extLst>
              <a:ext uri="{C807C97D-BFC1-408E-A445-0C87EB9F89A2}">
                <ask:lineSketchStyleProps xmlns="" xmlns:ask="http://schemas.microsoft.com/office/drawing/2018/sketchyshapes" sd="520731193">
                  <a:custGeom>
                    <a:avLst/>
                    <a:gdLst>
                      <a:gd name="connsiteX0" fmla="*/ 0 w 11767641"/>
                      <a:gd name="connsiteY0" fmla="*/ 0 h 5878051"/>
                      <a:gd name="connsiteX1" fmla="*/ 549157 w 11767641"/>
                      <a:gd name="connsiteY1" fmla="*/ 0 h 5878051"/>
                      <a:gd name="connsiteX2" fmla="*/ 1569018 w 11767641"/>
                      <a:gd name="connsiteY2" fmla="*/ 0 h 5878051"/>
                      <a:gd name="connsiteX3" fmla="*/ 2353528 w 11767641"/>
                      <a:gd name="connsiteY3" fmla="*/ 0 h 5878051"/>
                      <a:gd name="connsiteX4" fmla="*/ 2902685 w 11767641"/>
                      <a:gd name="connsiteY4" fmla="*/ 0 h 5878051"/>
                      <a:gd name="connsiteX5" fmla="*/ 3687193 w 11767641"/>
                      <a:gd name="connsiteY5" fmla="*/ 0 h 5878051"/>
                      <a:gd name="connsiteX6" fmla="*/ 4589379 w 11767641"/>
                      <a:gd name="connsiteY6" fmla="*/ 0 h 5878051"/>
                      <a:gd name="connsiteX7" fmla="*/ 5020860 w 11767641"/>
                      <a:gd name="connsiteY7" fmla="*/ 0 h 5878051"/>
                      <a:gd name="connsiteX8" fmla="*/ 5923045 w 11767641"/>
                      <a:gd name="connsiteY8" fmla="*/ 0 h 5878051"/>
                      <a:gd name="connsiteX9" fmla="*/ 6825231 w 11767641"/>
                      <a:gd name="connsiteY9" fmla="*/ 0 h 5878051"/>
                      <a:gd name="connsiteX10" fmla="*/ 7374388 w 11767641"/>
                      <a:gd name="connsiteY10" fmla="*/ 0 h 5878051"/>
                      <a:gd name="connsiteX11" fmla="*/ 8158897 w 11767641"/>
                      <a:gd name="connsiteY11" fmla="*/ 0 h 5878051"/>
                      <a:gd name="connsiteX12" fmla="*/ 8590377 w 11767641"/>
                      <a:gd name="connsiteY12" fmla="*/ 0 h 5878051"/>
                      <a:gd name="connsiteX13" fmla="*/ 9374887 w 11767641"/>
                      <a:gd name="connsiteY13" fmla="*/ 0 h 5878051"/>
                      <a:gd name="connsiteX14" fmla="*/ 9924043 w 11767641"/>
                      <a:gd name="connsiteY14" fmla="*/ 0 h 5878051"/>
                      <a:gd name="connsiteX15" fmla="*/ 10708553 w 11767641"/>
                      <a:gd name="connsiteY15" fmla="*/ 0 h 5878051"/>
                      <a:gd name="connsiteX16" fmla="*/ 11767641 w 11767641"/>
                      <a:gd name="connsiteY16" fmla="*/ 0 h 5878051"/>
                      <a:gd name="connsiteX17" fmla="*/ 11767641 w 11767641"/>
                      <a:gd name="connsiteY17" fmla="*/ 1293172 h 5878051"/>
                      <a:gd name="connsiteX18" fmla="*/ 11767641 w 11767641"/>
                      <a:gd name="connsiteY18" fmla="*/ 2703904 h 5878051"/>
                      <a:gd name="connsiteX19" fmla="*/ 11767641 w 11767641"/>
                      <a:gd name="connsiteY19" fmla="*/ 4290977 h 5878051"/>
                      <a:gd name="connsiteX20" fmla="*/ 11767641 w 11767641"/>
                      <a:gd name="connsiteY20" fmla="*/ 5878051 h 5878051"/>
                      <a:gd name="connsiteX21" fmla="*/ 10865454 w 11767641"/>
                      <a:gd name="connsiteY21" fmla="*/ 5878051 h 5878051"/>
                      <a:gd name="connsiteX22" fmla="*/ 10080946 w 11767641"/>
                      <a:gd name="connsiteY22" fmla="*/ 5878051 h 5878051"/>
                      <a:gd name="connsiteX23" fmla="*/ 9649465 w 11767641"/>
                      <a:gd name="connsiteY23" fmla="*/ 5878051 h 5878051"/>
                      <a:gd name="connsiteX24" fmla="*/ 9217984 w 11767641"/>
                      <a:gd name="connsiteY24" fmla="*/ 5878051 h 5878051"/>
                      <a:gd name="connsiteX25" fmla="*/ 8315800 w 11767641"/>
                      <a:gd name="connsiteY25" fmla="*/ 5878051 h 5878051"/>
                      <a:gd name="connsiteX26" fmla="*/ 7766643 w 11767641"/>
                      <a:gd name="connsiteY26" fmla="*/ 5878051 h 5878051"/>
                      <a:gd name="connsiteX27" fmla="*/ 6746780 w 11767641"/>
                      <a:gd name="connsiteY27" fmla="*/ 5878051 h 5878051"/>
                      <a:gd name="connsiteX28" fmla="*/ 5726919 w 11767641"/>
                      <a:gd name="connsiteY28" fmla="*/ 5878051 h 5878051"/>
                      <a:gd name="connsiteX29" fmla="*/ 5060085 w 11767641"/>
                      <a:gd name="connsiteY29" fmla="*/ 5878051 h 5878051"/>
                      <a:gd name="connsiteX30" fmla="*/ 4393252 w 11767641"/>
                      <a:gd name="connsiteY30" fmla="*/ 5878051 h 5878051"/>
                      <a:gd name="connsiteX31" fmla="*/ 3844096 w 11767641"/>
                      <a:gd name="connsiteY31" fmla="*/ 5878051 h 5878051"/>
                      <a:gd name="connsiteX32" fmla="*/ 3412615 w 11767641"/>
                      <a:gd name="connsiteY32" fmla="*/ 5878051 h 5878051"/>
                      <a:gd name="connsiteX33" fmla="*/ 2510429 w 11767641"/>
                      <a:gd name="connsiteY33" fmla="*/ 5878051 h 5878051"/>
                      <a:gd name="connsiteX34" fmla="*/ 1961273 w 11767641"/>
                      <a:gd name="connsiteY34" fmla="*/ 5878051 h 5878051"/>
                      <a:gd name="connsiteX35" fmla="*/ 1176764 w 11767641"/>
                      <a:gd name="connsiteY35" fmla="*/ 5878051 h 5878051"/>
                      <a:gd name="connsiteX36" fmla="*/ 0 w 11767641"/>
                      <a:gd name="connsiteY36" fmla="*/ 5878051 h 5878051"/>
                      <a:gd name="connsiteX37" fmla="*/ 0 w 11767641"/>
                      <a:gd name="connsiteY37" fmla="*/ 4584878 h 5878051"/>
                      <a:gd name="connsiteX38" fmla="*/ 0 w 11767641"/>
                      <a:gd name="connsiteY38" fmla="*/ 3174146 h 5878051"/>
                      <a:gd name="connsiteX39" fmla="*/ 0 w 11767641"/>
                      <a:gd name="connsiteY39" fmla="*/ 1587073 h 5878051"/>
                      <a:gd name="connsiteX40" fmla="*/ 0 w 11767641"/>
                      <a:gd name="connsiteY40" fmla="*/ 0 h 58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67641" h="5878051" extrusionOk="0">
                        <a:moveTo>
                          <a:pt x="0" y="0"/>
                        </a:moveTo>
                        <a:cubicBezTo>
                          <a:pt x="209463" y="-53897"/>
                          <a:pt x="272544" y="69572"/>
                          <a:pt x="549157" y="0"/>
                        </a:cubicBezTo>
                        <a:cubicBezTo>
                          <a:pt x="832033" y="-71671"/>
                          <a:pt x="1308498" y="202874"/>
                          <a:pt x="1569018" y="0"/>
                        </a:cubicBezTo>
                        <a:cubicBezTo>
                          <a:pt x="1824647" y="-268957"/>
                          <a:pt x="1985773" y="90564"/>
                          <a:pt x="2353528" y="0"/>
                        </a:cubicBezTo>
                        <a:cubicBezTo>
                          <a:pt x="2745936" y="-99125"/>
                          <a:pt x="2727523" y="79123"/>
                          <a:pt x="2902685" y="0"/>
                        </a:cubicBezTo>
                        <a:cubicBezTo>
                          <a:pt x="3137149" y="-42865"/>
                          <a:pt x="3323270" y="77486"/>
                          <a:pt x="3687193" y="0"/>
                        </a:cubicBezTo>
                        <a:cubicBezTo>
                          <a:pt x="4031994" y="-101106"/>
                          <a:pt x="4196150" y="214613"/>
                          <a:pt x="4589379" y="0"/>
                        </a:cubicBezTo>
                        <a:cubicBezTo>
                          <a:pt x="5002782" y="-178409"/>
                          <a:pt x="4869417" y="17495"/>
                          <a:pt x="5020860" y="0"/>
                        </a:cubicBezTo>
                        <a:cubicBezTo>
                          <a:pt x="5141244" y="-111447"/>
                          <a:pt x="5557867" y="140034"/>
                          <a:pt x="5923045" y="0"/>
                        </a:cubicBezTo>
                        <a:cubicBezTo>
                          <a:pt x="6319072" y="-162835"/>
                          <a:pt x="6539121" y="19556"/>
                          <a:pt x="6825231" y="0"/>
                        </a:cubicBezTo>
                        <a:cubicBezTo>
                          <a:pt x="7103846" y="-34787"/>
                          <a:pt x="7274161" y="18101"/>
                          <a:pt x="7374388" y="0"/>
                        </a:cubicBezTo>
                        <a:cubicBezTo>
                          <a:pt x="7484745" y="-39604"/>
                          <a:pt x="7832224" y="101160"/>
                          <a:pt x="8158897" y="0"/>
                        </a:cubicBezTo>
                        <a:cubicBezTo>
                          <a:pt x="8510376" y="-111312"/>
                          <a:pt x="8514181" y="87453"/>
                          <a:pt x="8590377" y="0"/>
                        </a:cubicBezTo>
                        <a:cubicBezTo>
                          <a:pt x="8741591" y="-22159"/>
                          <a:pt x="9061151" y="192288"/>
                          <a:pt x="9374887" y="0"/>
                        </a:cubicBezTo>
                        <a:cubicBezTo>
                          <a:pt x="9725192" y="-144463"/>
                          <a:pt x="9742779" y="71107"/>
                          <a:pt x="9924043" y="0"/>
                        </a:cubicBezTo>
                        <a:cubicBezTo>
                          <a:pt x="10136820" y="2323"/>
                          <a:pt x="10407199" y="104104"/>
                          <a:pt x="10708553" y="0"/>
                        </a:cubicBezTo>
                        <a:cubicBezTo>
                          <a:pt x="11004963" y="-24994"/>
                          <a:pt x="11491787" y="101737"/>
                          <a:pt x="11767641" y="0"/>
                        </a:cubicBezTo>
                        <a:cubicBezTo>
                          <a:pt x="11815690" y="480994"/>
                          <a:pt x="11732231" y="719211"/>
                          <a:pt x="11767641" y="1293172"/>
                        </a:cubicBezTo>
                        <a:cubicBezTo>
                          <a:pt x="11736426" y="1840943"/>
                          <a:pt x="11750558" y="2041863"/>
                          <a:pt x="11767641" y="2703904"/>
                        </a:cubicBezTo>
                        <a:cubicBezTo>
                          <a:pt x="11805411" y="3364648"/>
                          <a:pt x="11806331" y="3675856"/>
                          <a:pt x="11767641" y="4290977"/>
                        </a:cubicBezTo>
                        <a:cubicBezTo>
                          <a:pt x="11765614" y="4754894"/>
                          <a:pt x="11665230" y="5396414"/>
                          <a:pt x="11767641" y="5878051"/>
                        </a:cubicBezTo>
                        <a:cubicBezTo>
                          <a:pt x="11451927" y="5938366"/>
                          <a:pt x="11080064" y="5691084"/>
                          <a:pt x="10865454" y="5878051"/>
                        </a:cubicBezTo>
                        <a:cubicBezTo>
                          <a:pt x="10724132" y="6046909"/>
                          <a:pt x="10501391" y="5793574"/>
                          <a:pt x="10080946" y="5878051"/>
                        </a:cubicBezTo>
                        <a:cubicBezTo>
                          <a:pt x="9743993" y="5943742"/>
                          <a:pt x="9904658" y="5846483"/>
                          <a:pt x="9649465" y="5878051"/>
                        </a:cubicBezTo>
                        <a:cubicBezTo>
                          <a:pt x="9447046" y="5920356"/>
                          <a:pt x="9352832" y="5837129"/>
                          <a:pt x="9217984" y="5878051"/>
                        </a:cubicBezTo>
                        <a:cubicBezTo>
                          <a:pt x="9019554" y="5947276"/>
                          <a:pt x="8658519" y="5825149"/>
                          <a:pt x="8315800" y="5878051"/>
                        </a:cubicBezTo>
                        <a:cubicBezTo>
                          <a:pt x="7978788" y="5935529"/>
                          <a:pt x="8001948" y="5866130"/>
                          <a:pt x="7766643" y="5878051"/>
                        </a:cubicBezTo>
                        <a:cubicBezTo>
                          <a:pt x="7558501" y="5885159"/>
                          <a:pt x="7085151" y="5735180"/>
                          <a:pt x="6746780" y="5878051"/>
                        </a:cubicBezTo>
                        <a:cubicBezTo>
                          <a:pt x="6300466" y="6062325"/>
                          <a:pt x="5934074" y="5880501"/>
                          <a:pt x="5726919" y="5878051"/>
                        </a:cubicBezTo>
                        <a:cubicBezTo>
                          <a:pt x="5525601" y="5990580"/>
                          <a:pt x="5370235" y="5752586"/>
                          <a:pt x="5060085" y="5878051"/>
                        </a:cubicBezTo>
                        <a:cubicBezTo>
                          <a:pt x="4742551" y="6048299"/>
                          <a:pt x="4695472" y="5880890"/>
                          <a:pt x="4393252" y="5878051"/>
                        </a:cubicBezTo>
                        <a:cubicBezTo>
                          <a:pt x="4118741" y="5867496"/>
                          <a:pt x="3978412" y="5850893"/>
                          <a:pt x="3844096" y="5878051"/>
                        </a:cubicBezTo>
                        <a:cubicBezTo>
                          <a:pt x="3693056" y="5904318"/>
                          <a:pt x="3529157" y="5835081"/>
                          <a:pt x="3412615" y="5878051"/>
                        </a:cubicBezTo>
                        <a:cubicBezTo>
                          <a:pt x="3361118" y="5923942"/>
                          <a:pt x="2795802" y="5914821"/>
                          <a:pt x="2510429" y="5878051"/>
                        </a:cubicBezTo>
                        <a:cubicBezTo>
                          <a:pt x="2142732" y="5855149"/>
                          <a:pt x="2222634" y="5827645"/>
                          <a:pt x="1961273" y="5878051"/>
                        </a:cubicBezTo>
                        <a:cubicBezTo>
                          <a:pt x="1630944" y="5940966"/>
                          <a:pt x="1382242" y="5774582"/>
                          <a:pt x="1176764" y="5878051"/>
                        </a:cubicBezTo>
                        <a:cubicBezTo>
                          <a:pt x="991456" y="6070957"/>
                          <a:pt x="350693" y="5762234"/>
                          <a:pt x="0" y="5878051"/>
                        </a:cubicBezTo>
                        <a:cubicBezTo>
                          <a:pt x="-12255" y="5246159"/>
                          <a:pt x="68736" y="5092367"/>
                          <a:pt x="0" y="4584878"/>
                        </a:cubicBezTo>
                        <a:cubicBezTo>
                          <a:pt x="-55751" y="4134061"/>
                          <a:pt x="18470" y="3572794"/>
                          <a:pt x="0" y="3174146"/>
                        </a:cubicBezTo>
                        <a:cubicBezTo>
                          <a:pt x="3595" y="2760630"/>
                          <a:pt x="100664" y="2162743"/>
                          <a:pt x="0" y="1587073"/>
                        </a:cubicBezTo>
                        <a:cubicBezTo>
                          <a:pt x="-88095" y="935134"/>
                          <a:pt x="-19019" y="354955"/>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332953" y="294149"/>
            <a:ext cx="3123338" cy="672092"/>
            <a:chOff x="4686331" y="503845"/>
            <a:chExt cx="3123338" cy="672092"/>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prstGeom prst="roundRect">
              <a:avLst/>
            </a:prstGeom>
            <a:solidFill>
              <a:srgbClr val="532CC7"/>
            </a:solidFill>
            <a:ln>
              <a:extLst>
                <a:ext uri="{C807C97D-BFC1-408E-A445-0C87EB9F89A2}">
                  <ask:lineSketchStyleProps xmln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 3</a:t>
              </a:r>
            </a:p>
          </p:txBody>
        </p:sp>
      </p:grpSp>
      <p:sp>
        <p:nvSpPr>
          <p:cNvPr id="95" name="TextBox 94">
            <a:extLst>
              <a:ext uri="{FF2B5EF4-FFF2-40B4-BE49-F238E27FC236}">
                <a16:creationId xmlns:a16="http://schemas.microsoft.com/office/drawing/2014/main" id="{E2A41BCC-3080-C726-2349-C3210C977A30}"/>
              </a:ext>
            </a:extLst>
          </p:cNvPr>
          <p:cNvSpPr txBox="1"/>
          <p:nvPr/>
        </p:nvSpPr>
        <p:spPr>
          <a:xfrm>
            <a:off x="5404848" y="1047182"/>
            <a:ext cx="6326739" cy="1523302"/>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1. Tia SI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từ</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không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khí</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qua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lăng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kính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là</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thủy</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cho</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tia</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khúc</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xạ</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IJ</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F1AC246A-2B50-8191-6947-8AD38B394DD4}"/>
                  </a:ext>
                </a:extLst>
              </p:cNvPr>
              <p:cNvSpPr txBox="1"/>
              <p:nvPr/>
            </p:nvSpPr>
            <p:spPr>
              <a:xfrm>
                <a:off x="6526934" y="2568028"/>
                <a:ext cx="3656309" cy="966483"/>
              </a:xfrm>
              <a:prstGeom prst="rect">
                <a:avLst/>
              </a:prstGeom>
              <a:noFill/>
            </p:spPr>
            <p:txBody>
              <a:bodyPr wrap="square">
                <a:spAutoFit/>
              </a:bodyPr>
              <a:lstStyle/>
              <a:p>
                <a:pPr defTabSz="1219170">
                  <a:buClr>
                    <a:srgbClr val="000000"/>
                  </a:buClr>
                </a:pPr>
                <a14:m>
                  <m:oMathPara xmlns:m="http://schemas.openxmlformats.org/officeDocument/2006/math">
                    <m:oMathParaPr>
                      <m:jc m:val="centerGroup"/>
                    </m:oMathParaPr>
                    <m:oMath xmlns:m="http://schemas.openxmlformats.org/officeDocument/2006/math">
                      <m:sSub>
                        <m:sSubPr>
                          <m:ctrlPr>
                            <a:rPr lang="en-US" sz="2800" i="1" kern="0" smtClea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21</m:t>
                          </m:r>
                        </m:sub>
                      </m:sSub>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m:t>
                              </m:r>
                            </m:sub>
                          </m:sSub>
                        </m:num>
                        <m:den>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1</m:t>
                              </m:r>
                            </m:sub>
                          </m:sSub>
                        </m:den>
                      </m:f>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𝑖</m:t>
                              </m:r>
                            </m:e>
                          </m:func>
                        </m:num>
                        <m:den>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𝑟</m:t>
                              </m:r>
                            </m:e>
                          </m:func>
                        </m:den>
                      </m:f>
                    </m:oMath>
                  </m:oMathPara>
                </a14:m>
                <a:endParaRPr lang="en-US" sz="2800" kern="0" dirty="0">
                  <a:solidFill>
                    <a:schemeClr val="tx1"/>
                  </a:solidFill>
                  <a:latin typeface="Arial"/>
                  <a:cs typeface="Arial"/>
                  <a:sym typeface="Arial"/>
                </a:endParaRPr>
              </a:p>
            </p:txBody>
          </p:sp>
        </mc:Choice>
        <mc:Fallback xmlns="">
          <p:sp>
            <p:nvSpPr>
              <p:cNvPr id="138" name="TextBox 137">
                <a:extLst>
                  <a:ext uri="{FF2B5EF4-FFF2-40B4-BE49-F238E27FC236}">
                    <a16:creationId xmlns:a16="http://schemas.microsoft.com/office/drawing/2014/main" id="{F1AC246A-2B50-8191-6947-8AD38B394DD4}"/>
                  </a:ext>
                </a:extLst>
              </p:cNvPr>
              <p:cNvSpPr txBox="1">
                <a:spLocks noRot="1" noChangeAspect="1" noMove="1" noResize="1" noEditPoints="1" noAdjustHandles="1" noChangeArrowheads="1" noChangeShapeType="1" noTextEdit="1"/>
              </p:cNvSpPr>
              <p:nvPr/>
            </p:nvSpPr>
            <p:spPr>
              <a:xfrm>
                <a:off x="6526934" y="2568028"/>
                <a:ext cx="3656309" cy="966483"/>
              </a:xfrm>
              <a:prstGeom prst="rect">
                <a:avLst/>
              </a:prstGeom>
              <a:blipFill>
                <a:blip r:embed="rId3"/>
                <a:stretch>
                  <a:fillRect/>
                </a:stretch>
              </a:blipFill>
            </p:spPr>
            <p:txBody>
              <a:bodyPr/>
              <a:lstStyle/>
              <a:p>
                <a:r>
                  <a:rPr lang="en-US">
                    <a:noFill/>
                  </a:rPr>
                  <a:t> </a:t>
                </a:r>
              </a:p>
            </p:txBody>
          </p:sp>
        </mc:Fallback>
      </mc:AlternateContent>
      <p:sp>
        <p:nvSpPr>
          <p:cNvPr id="139" name="Google Shape;1088;p59">
            <a:extLst>
              <a:ext uri="{FF2B5EF4-FFF2-40B4-BE49-F238E27FC236}">
                <a16:creationId xmlns:a16="http://schemas.microsoft.com/office/drawing/2014/main" id="{E017E081-2C51-52F9-44B8-1EE17A7B7208}"/>
              </a:ext>
            </a:extLst>
          </p:cNvPr>
          <p:cNvSpPr txBox="1"/>
          <p:nvPr/>
        </p:nvSpPr>
        <p:spPr>
          <a:xfrm flipH="1">
            <a:off x="5818333"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1</a:t>
            </a:r>
            <a:r>
              <a:rPr lang="en-US" sz="2400" kern="0" dirty="0">
                <a:latin typeface="Arial"/>
                <a:ea typeface="Quicksand"/>
                <a:cs typeface="Quicksand"/>
                <a:sym typeface="Quicksand"/>
              </a:rPr>
              <a:t> = 1,00293 </a:t>
            </a:r>
            <a:endParaRPr lang="en-US" sz="2000" kern="0" dirty="0">
              <a:latin typeface="Arial"/>
              <a:cs typeface="Arial" panose="020B0604020202020204" pitchFamily="34" charset="0"/>
              <a:sym typeface="Quicksand Medium"/>
            </a:endParaRPr>
          </a:p>
        </p:txBody>
      </p:sp>
      <p:sp>
        <p:nvSpPr>
          <p:cNvPr id="140" name="Google Shape;1088;p59">
            <a:extLst>
              <a:ext uri="{FF2B5EF4-FFF2-40B4-BE49-F238E27FC236}">
                <a16:creationId xmlns:a16="http://schemas.microsoft.com/office/drawing/2014/main" id="{707A997A-34EA-58B2-8D00-52F682FED192}"/>
              </a:ext>
            </a:extLst>
          </p:cNvPr>
          <p:cNvSpPr txBox="1"/>
          <p:nvPr/>
        </p:nvSpPr>
        <p:spPr>
          <a:xfrm flipH="1">
            <a:off x="8345207"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 1,333 </a:t>
            </a:r>
            <a:endParaRPr lang="en-US" sz="2000" kern="0" dirty="0">
              <a:latin typeface="Arial"/>
              <a:cs typeface="Arial" panose="020B0604020202020204" pitchFamily="34" charset="0"/>
              <a:sym typeface="Quicksand Medium"/>
            </a:endParaRPr>
          </a:p>
        </p:txBody>
      </p:sp>
      <p:sp>
        <p:nvSpPr>
          <p:cNvPr id="141" name="Google Shape;1088;p59">
            <a:extLst>
              <a:ext uri="{FF2B5EF4-FFF2-40B4-BE49-F238E27FC236}">
                <a16:creationId xmlns:a16="http://schemas.microsoft.com/office/drawing/2014/main" id="{96C0A2B0-C5BD-368D-9E7E-9AA786259689}"/>
              </a:ext>
            </a:extLst>
          </p:cNvPr>
          <p:cNvSpPr txBox="1"/>
          <p:nvPr/>
        </p:nvSpPr>
        <p:spPr>
          <a:xfrm flipH="1">
            <a:off x="5818333" y="431563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&gt; n</a:t>
            </a:r>
            <a:r>
              <a:rPr lang="en-US" sz="2400" kern="0" baseline="-25000" dirty="0">
                <a:latin typeface="Arial"/>
                <a:ea typeface="Quicksand"/>
                <a:cs typeface="Quicksand"/>
                <a:sym typeface="Quicksand"/>
              </a:rPr>
              <a:t>1 </a:t>
            </a:r>
            <a:r>
              <a:rPr lang="en-US" sz="2400" kern="0" baseline="-2500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baseline="-25000" dirty="0">
                <a:latin typeface="Arial"/>
                <a:ea typeface="Quicksand"/>
                <a:cs typeface="Quicksand"/>
                <a:sym typeface="Quicksand"/>
              </a:rPr>
              <a:t> </a:t>
            </a:r>
            <a:r>
              <a:rPr lang="en-US" sz="2400" kern="0" dirty="0">
                <a:latin typeface="Arial"/>
                <a:ea typeface="Quicksand"/>
                <a:cs typeface="Quicksand"/>
                <a:sym typeface="Quicksand"/>
              </a:rPr>
              <a:t>sin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&gt; sin r </a:t>
            </a:r>
            <a:r>
              <a:rPr lang="en-US" sz="2400" kern="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&gt; r </a:t>
            </a:r>
            <a:endParaRPr lang="en-US" sz="2000" kern="0" dirty="0">
              <a:latin typeface="Arial"/>
              <a:cs typeface="Arial" panose="020B0604020202020204" pitchFamily="34" charset="0"/>
              <a:sym typeface="Quicksand Medium"/>
            </a:endParaRPr>
          </a:p>
        </p:txBody>
      </p:sp>
      <p:sp>
        <p:nvSpPr>
          <p:cNvPr id="142" name="Google Shape;1088;p59">
            <a:extLst>
              <a:ext uri="{FF2B5EF4-FFF2-40B4-BE49-F238E27FC236}">
                <a16:creationId xmlns:a16="http://schemas.microsoft.com/office/drawing/2014/main" id="{5A2C4A54-34B1-82FA-A1C2-6A79BBEF5DC7}"/>
              </a:ext>
            </a:extLst>
          </p:cNvPr>
          <p:cNvSpPr txBox="1"/>
          <p:nvPr/>
        </p:nvSpPr>
        <p:spPr>
          <a:xfrm flipH="1">
            <a:off x="5791359" y="504647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khúc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xạ</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nhỏ</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hơn</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tới</a:t>
            </a:r>
            <a:endParaRPr lang="en-US" sz="2000" kern="0" dirty="0">
              <a:latin typeface="Arial"/>
              <a:cs typeface="Arial" panose="020B0604020202020204" pitchFamily="34" charset="0"/>
              <a:sym typeface="Quicksand Medium"/>
            </a:endParaRPr>
          </a:p>
        </p:txBody>
      </p:sp>
      <p:sp>
        <p:nvSpPr>
          <p:cNvPr id="143" name="Arrow: Notched Right 142">
            <a:extLst>
              <a:ext uri="{FF2B5EF4-FFF2-40B4-BE49-F238E27FC236}">
                <a16:creationId xmlns:a16="http://schemas.microsoft.com/office/drawing/2014/main" id="{24195E26-6DBD-84CC-32F8-3FC69F3D9426}"/>
              </a:ext>
            </a:extLst>
          </p:cNvPr>
          <p:cNvSpPr/>
          <p:nvPr/>
        </p:nvSpPr>
        <p:spPr>
          <a:xfrm>
            <a:off x="592669" y="5734625"/>
            <a:ext cx="790082" cy="498362"/>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2667" kern="0" dirty="0">
              <a:solidFill>
                <a:srgbClr val="303556"/>
              </a:solidFill>
              <a:latin typeface="Fira Sans Condensed Medium" panose="020B0603050000020004" pitchFamily="34" charset="0"/>
              <a:sym typeface="Arial"/>
            </a:endParaRPr>
          </a:p>
        </p:txBody>
      </p:sp>
      <p:sp>
        <p:nvSpPr>
          <p:cNvPr id="144" name="TextBox 143">
            <a:extLst>
              <a:ext uri="{FF2B5EF4-FFF2-40B4-BE49-F238E27FC236}">
                <a16:creationId xmlns:a16="http://schemas.microsoft.com/office/drawing/2014/main" id="{5CC42B6E-DA26-9ABC-6285-00BE41C05EC2}"/>
              </a:ext>
            </a:extLst>
          </p:cNvPr>
          <p:cNvSpPr txBox="1"/>
          <p:nvPr/>
        </p:nvSpPr>
        <p:spPr>
          <a:xfrm>
            <a:off x="1598461" y="5649369"/>
            <a:ext cx="9873409" cy="533544"/>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Tia khúc xạ </a:t>
            </a: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IJ</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 lệch gần pháp tuyến hơn so với tia tới SI.</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402533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randombar(horizontal)">
                                      <p:cBhvr>
                                        <p:cTn id="7" dur="500"/>
                                        <p:tgtEl>
                                          <p:spTgt spid="9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randombar(horizontal)">
                                      <p:cBhvr>
                                        <p:cTn id="11" dur="500"/>
                                        <p:tgtEl>
                                          <p:spTgt spid="1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randombar(horizontal)">
                                      <p:cBhvr>
                                        <p:cTn id="15" dur="500"/>
                                        <p:tgtEl>
                                          <p:spTgt spid="13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randombar(horizontal)">
                                      <p:cBhvr>
                                        <p:cTn id="18" dur="500"/>
                                        <p:tgtEl>
                                          <p:spTgt spid="140"/>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randombar(horizontal)">
                                      <p:cBhvr>
                                        <p:cTn id="22" dur="5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fade">
                                      <p:cBhvr>
                                        <p:cTn id="27" dur="500"/>
                                        <p:tgtEl>
                                          <p:spTgt spid="142"/>
                                        </p:tgtEl>
                                      </p:cBhvr>
                                    </p:animEffect>
                                    <p:anim calcmode="lin" valueType="num">
                                      <p:cBhvr>
                                        <p:cTn id="28" dur="500" fill="hold"/>
                                        <p:tgtEl>
                                          <p:spTgt spid="142"/>
                                        </p:tgtEl>
                                        <p:attrNameLst>
                                          <p:attrName>ppt_x</p:attrName>
                                        </p:attrNameLst>
                                      </p:cBhvr>
                                      <p:tavLst>
                                        <p:tav tm="0">
                                          <p:val>
                                            <p:strVal val="#ppt_x"/>
                                          </p:val>
                                        </p:tav>
                                        <p:tav tm="100000">
                                          <p:val>
                                            <p:strVal val="#ppt_x"/>
                                          </p:val>
                                        </p:tav>
                                      </p:tavLst>
                                    </p:anim>
                                    <p:anim calcmode="lin" valueType="num">
                                      <p:cBhvr>
                                        <p:cTn id="29" dur="5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wipe(left)">
                                      <p:cBhvr>
                                        <p:cTn id="34" dur="500"/>
                                        <p:tgtEl>
                                          <p:spTgt spid="143"/>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44"/>
                                        </p:tgtEl>
                                        <p:attrNameLst>
                                          <p:attrName>style.visibility</p:attrName>
                                        </p:attrNameLst>
                                      </p:cBhvr>
                                      <p:to>
                                        <p:strVal val="visible"/>
                                      </p:to>
                                    </p:set>
                                    <p:animEffect transition="in" filter="randombar(horizontal)">
                                      <p:cBhvr>
                                        <p:cTn id="38"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38" grpId="0"/>
      <p:bldP spid="139" grpId="0"/>
      <p:bldP spid="140" grpId="0"/>
      <p:bldP spid="141" grpId="0"/>
      <p:bldP spid="142" grpId="0"/>
      <p:bldP spid="143" grpId="0" animBg="1"/>
      <p:bldP spid="14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721230F-1414-E5E9-071A-F4C5A7FEE3B6}"/>
              </a:ext>
            </a:extLst>
          </p:cNvPr>
          <p:cNvGrpSpPr/>
          <p:nvPr/>
        </p:nvGrpSpPr>
        <p:grpSpPr>
          <a:xfrm>
            <a:off x="331135" y="1264547"/>
            <a:ext cx="5433728" cy="4157006"/>
            <a:chOff x="6918328" y="1103697"/>
            <a:chExt cx="4889569" cy="3740704"/>
          </a:xfrm>
        </p:grpSpPr>
        <p:pic>
          <p:nvPicPr>
            <p:cNvPr id="4" name="Picture 3">
              <a:extLst>
                <a:ext uri="{FF2B5EF4-FFF2-40B4-BE49-F238E27FC236}">
                  <a16:creationId xmlns:a16="http://schemas.microsoft.com/office/drawing/2014/main" id="{2361F5F8-F644-45E8-F86C-77014B8AF9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5" name="TextBox 4">
              <a:extLst>
                <a:ext uri="{FF2B5EF4-FFF2-40B4-BE49-F238E27FC236}">
                  <a16:creationId xmlns:a16="http://schemas.microsoft.com/office/drawing/2014/main" id="{36D03E95-3A78-BFDB-877B-E60A91738049}"/>
                </a:ext>
              </a:extLst>
            </p:cNvPr>
            <p:cNvSpPr txBox="1"/>
            <p:nvPr/>
          </p:nvSpPr>
          <p:spPr>
            <a:xfrm>
              <a:off x="8409374" y="4475068"/>
              <a:ext cx="1987733" cy="369333"/>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7.6</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53374" y="685800"/>
            <a:ext cx="11767641" cy="5878051"/>
          </a:xfrm>
          <a:custGeom>
            <a:avLst/>
            <a:gdLst>
              <a:gd name="connsiteX0" fmla="*/ 0 w 8679100"/>
              <a:gd name="connsiteY0" fmla="*/ 0 h 2335371"/>
              <a:gd name="connsiteX1" fmla="*/ 405025 w 8679100"/>
              <a:gd name="connsiteY1" fmla="*/ 0 h 2335371"/>
              <a:gd name="connsiteX2" fmla="*/ 1157213 w 8679100"/>
              <a:gd name="connsiteY2" fmla="*/ 0 h 2335371"/>
              <a:gd name="connsiteX3" fmla="*/ 1735820 w 8679100"/>
              <a:gd name="connsiteY3" fmla="*/ 0 h 2335371"/>
              <a:gd name="connsiteX4" fmla="*/ 2140845 w 8679100"/>
              <a:gd name="connsiteY4" fmla="*/ 0 h 2335371"/>
              <a:gd name="connsiteX5" fmla="*/ 2719451 w 8679100"/>
              <a:gd name="connsiteY5" fmla="*/ 0 h 2335371"/>
              <a:gd name="connsiteX6" fmla="*/ 3384849 w 8679100"/>
              <a:gd name="connsiteY6" fmla="*/ 0 h 2335371"/>
              <a:gd name="connsiteX7" fmla="*/ 3703083 w 8679100"/>
              <a:gd name="connsiteY7" fmla="*/ 0 h 2335371"/>
              <a:gd name="connsiteX8" fmla="*/ 4368480 w 8679100"/>
              <a:gd name="connsiteY8" fmla="*/ 0 h 2335371"/>
              <a:gd name="connsiteX9" fmla="*/ 5033878 w 8679100"/>
              <a:gd name="connsiteY9" fmla="*/ 0 h 2335371"/>
              <a:gd name="connsiteX10" fmla="*/ 5438903 w 8679100"/>
              <a:gd name="connsiteY10" fmla="*/ 0 h 2335371"/>
              <a:gd name="connsiteX11" fmla="*/ 6017509 w 8679100"/>
              <a:gd name="connsiteY11" fmla="*/ 0 h 2335371"/>
              <a:gd name="connsiteX12" fmla="*/ 6335743 w 8679100"/>
              <a:gd name="connsiteY12" fmla="*/ 0 h 2335371"/>
              <a:gd name="connsiteX13" fmla="*/ 6914350 w 8679100"/>
              <a:gd name="connsiteY13" fmla="*/ 0 h 2335371"/>
              <a:gd name="connsiteX14" fmla="*/ 7319374 w 8679100"/>
              <a:gd name="connsiteY14" fmla="*/ 0 h 2335371"/>
              <a:gd name="connsiteX15" fmla="*/ 7897981 w 8679100"/>
              <a:gd name="connsiteY15" fmla="*/ 0 h 2335371"/>
              <a:gd name="connsiteX16" fmla="*/ 8679100 w 8679100"/>
              <a:gd name="connsiteY16" fmla="*/ 0 h 2335371"/>
              <a:gd name="connsiteX17" fmla="*/ 8679100 w 8679100"/>
              <a:gd name="connsiteY17" fmla="*/ 513782 h 2335371"/>
              <a:gd name="connsiteX18" fmla="*/ 8679100 w 8679100"/>
              <a:gd name="connsiteY18" fmla="*/ 1074271 h 2335371"/>
              <a:gd name="connsiteX19" fmla="*/ 8679100 w 8679100"/>
              <a:gd name="connsiteY19" fmla="*/ 1704821 h 2335371"/>
              <a:gd name="connsiteX20" fmla="*/ 8679100 w 8679100"/>
              <a:gd name="connsiteY20" fmla="*/ 2335371 h 2335371"/>
              <a:gd name="connsiteX21" fmla="*/ 8013702 w 8679100"/>
              <a:gd name="connsiteY21" fmla="*/ 2335371 h 2335371"/>
              <a:gd name="connsiteX22" fmla="*/ 7435096 w 8679100"/>
              <a:gd name="connsiteY22" fmla="*/ 2335371 h 2335371"/>
              <a:gd name="connsiteX23" fmla="*/ 7116862 w 8679100"/>
              <a:gd name="connsiteY23" fmla="*/ 2335371 h 2335371"/>
              <a:gd name="connsiteX24" fmla="*/ 6798628 w 8679100"/>
              <a:gd name="connsiteY24" fmla="*/ 2335371 h 2335371"/>
              <a:gd name="connsiteX25" fmla="*/ 6133231 w 8679100"/>
              <a:gd name="connsiteY25" fmla="*/ 2335371 h 2335371"/>
              <a:gd name="connsiteX26" fmla="*/ 5728206 w 8679100"/>
              <a:gd name="connsiteY26" fmla="*/ 2335371 h 2335371"/>
              <a:gd name="connsiteX27" fmla="*/ 4976017 w 8679100"/>
              <a:gd name="connsiteY27" fmla="*/ 2335371 h 2335371"/>
              <a:gd name="connsiteX28" fmla="*/ 4223829 w 8679100"/>
              <a:gd name="connsiteY28" fmla="*/ 2335371 h 2335371"/>
              <a:gd name="connsiteX29" fmla="*/ 3732013 w 8679100"/>
              <a:gd name="connsiteY29" fmla="*/ 2335371 h 2335371"/>
              <a:gd name="connsiteX30" fmla="*/ 3240197 w 8679100"/>
              <a:gd name="connsiteY30" fmla="*/ 2335371 h 2335371"/>
              <a:gd name="connsiteX31" fmla="*/ 2835173 w 8679100"/>
              <a:gd name="connsiteY31" fmla="*/ 2335371 h 2335371"/>
              <a:gd name="connsiteX32" fmla="*/ 2516939 w 8679100"/>
              <a:gd name="connsiteY32" fmla="*/ 2335371 h 2335371"/>
              <a:gd name="connsiteX33" fmla="*/ 1851541 w 8679100"/>
              <a:gd name="connsiteY33" fmla="*/ 2335371 h 2335371"/>
              <a:gd name="connsiteX34" fmla="*/ 1446517 w 8679100"/>
              <a:gd name="connsiteY34" fmla="*/ 2335371 h 2335371"/>
              <a:gd name="connsiteX35" fmla="*/ 867910 w 8679100"/>
              <a:gd name="connsiteY35" fmla="*/ 2335371 h 2335371"/>
              <a:gd name="connsiteX36" fmla="*/ 0 w 8679100"/>
              <a:gd name="connsiteY36" fmla="*/ 2335371 h 2335371"/>
              <a:gd name="connsiteX37" fmla="*/ 0 w 8679100"/>
              <a:gd name="connsiteY37" fmla="*/ 1821589 h 2335371"/>
              <a:gd name="connsiteX38" fmla="*/ 0 w 8679100"/>
              <a:gd name="connsiteY38" fmla="*/ 1261100 h 2335371"/>
              <a:gd name="connsiteX39" fmla="*/ 0 w 8679100"/>
              <a:gd name="connsiteY39" fmla="*/ 630550 h 2335371"/>
              <a:gd name="connsiteX40" fmla="*/ 0 w 8679100"/>
              <a:gd name="connsiteY40" fmla="*/ 0 h 23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79100" h="2335371" extrusionOk="0">
                <a:moveTo>
                  <a:pt x="0" y="0"/>
                </a:moveTo>
                <a:cubicBezTo>
                  <a:pt x="155096" y="-25474"/>
                  <a:pt x="204882" y="26980"/>
                  <a:pt x="405025" y="0"/>
                </a:cubicBezTo>
                <a:cubicBezTo>
                  <a:pt x="605169" y="-26980"/>
                  <a:pt x="971904" y="78154"/>
                  <a:pt x="1157213" y="0"/>
                </a:cubicBezTo>
                <a:cubicBezTo>
                  <a:pt x="1342522" y="-78154"/>
                  <a:pt x="1465589" y="31732"/>
                  <a:pt x="1735820" y="0"/>
                </a:cubicBezTo>
                <a:cubicBezTo>
                  <a:pt x="2006051" y="-31732"/>
                  <a:pt x="2022154" y="24572"/>
                  <a:pt x="2140845" y="0"/>
                </a:cubicBezTo>
                <a:cubicBezTo>
                  <a:pt x="2259536" y="-24572"/>
                  <a:pt x="2457362" y="53690"/>
                  <a:pt x="2719451" y="0"/>
                </a:cubicBezTo>
                <a:cubicBezTo>
                  <a:pt x="2981540" y="-53690"/>
                  <a:pt x="3081088" y="77235"/>
                  <a:pt x="3384849" y="0"/>
                </a:cubicBezTo>
                <a:cubicBezTo>
                  <a:pt x="3688610" y="-77235"/>
                  <a:pt x="3609218" y="12859"/>
                  <a:pt x="3703083" y="0"/>
                </a:cubicBezTo>
                <a:cubicBezTo>
                  <a:pt x="3796948" y="-12859"/>
                  <a:pt x="4077128" y="59935"/>
                  <a:pt x="4368480" y="0"/>
                </a:cubicBezTo>
                <a:cubicBezTo>
                  <a:pt x="4659832" y="-59935"/>
                  <a:pt x="4808022" y="15945"/>
                  <a:pt x="5033878" y="0"/>
                </a:cubicBezTo>
                <a:cubicBezTo>
                  <a:pt x="5259734" y="-15945"/>
                  <a:pt x="5345888" y="17034"/>
                  <a:pt x="5438903" y="0"/>
                </a:cubicBezTo>
                <a:cubicBezTo>
                  <a:pt x="5531918" y="-17034"/>
                  <a:pt x="5762244" y="40949"/>
                  <a:pt x="6017509" y="0"/>
                </a:cubicBezTo>
                <a:cubicBezTo>
                  <a:pt x="6272774" y="-40949"/>
                  <a:pt x="6271015" y="32757"/>
                  <a:pt x="6335743" y="0"/>
                </a:cubicBezTo>
                <a:cubicBezTo>
                  <a:pt x="6400471" y="-32757"/>
                  <a:pt x="6660551" y="54510"/>
                  <a:pt x="6914350" y="0"/>
                </a:cubicBezTo>
                <a:cubicBezTo>
                  <a:pt x="7168149" y="-54510"/>
                  <a:pt x="7171228" y="12014"/>
                  <a:pt x="7319374" y="0"/>
                </a:cubicBezTo>
                <a:cubicBezTo>
                  <a:pt x="7467520" y="-12014"/>
                  <a:pt x="7672669" y="44698"/>
                  <a:pt x="7897981" y="0"/>
                </a:cubicBezTo>
                <a:cubicBezTo>
                  <a:pt x="8123293" y="-44698"/>
                  <a:pt x="8473358" y="43793"/>
                  <a:pt x="8679100" y="0"/>
                </a:cubicBezTo>
                <a:cubicBezTo>
                  <a:pt x="8693017" y="181586"/>
                  <a:pt x="8667056" y="287141"/>
                  <a:pt x="8679100" y="513782"/>
                </a:cubicBezTo>
                <a:cubicBezTo>
                  <a:pt x="8691144" y="740423"/>
                  <a:pt x="8676759" y="829578"/>
                  <a:pt x="8679100" y="1074271"/>
                </a:cubicBezTo>
                <a:cubicBezTo>
                  <a:pt x="8681441" y="1318964"/>
                  <a:pt x="8670148" y="1479246"/>
                  <a:pt x="8679100" y="1704821"/>
                </a:cubicBezTo>
                <a:cubicBezTo>
                  <a:pt x="8688052" y="1930396"/>
                  <a:pt x="8616270" y="2162608"/>
                  <a:pt x="8679100" y="2335371"/>
                </a:cubicBezTo>
                <a:cubicBezTo>
                  <a:pt x="8445097" y="2376300"/>
                  <a:pt x="8151352" y="2263303"/>
                  <a:pt x="8013702" y="2335371"/>
                </a:cubicBezTo>
                <a:cubicBezTo>
                  <a:pt x="7876052" y="2407439"/>
                  <a:pt x="7703126" y="2304933"/>
                  <a:pt x="7435096" y="2335371"/>
                </a:cubicBezTo>
                <a:cubicBezTo>
                  <a:pt x="7167066" y="2365809"/>
                  <a:pt x="7272730" y="2320264"/>
                  <a:pt x="7116862" y="2335371"/>
                </a:cubicBezTo>
                <a:cubicBezTo>
                  <a:pt x="6960994" y="2350478"/>
                  <a:pt x="6902539" y="2317403"/>
                  <a:pt x="6798628" y="2335371"/>
                </a:cubicBezTo>
                <a:cubicBezTo>
                  <a:pt x="6694717" y="2353339"/>
                  <a:pt x="6384308" y="2308358"/>
                  <a:pt x="6133231" y="2335371"/>
                </a:cubicBezTo>
                <a:cubicBezTo>
                  <a:pt x="5882154" y="2362384"/>
                  <a:pt x="5886551" y="2323502"/>
                  <a:pt x="5728206" y="2335371"/>
                </a:cubicBezTo>
                <a:cubicBezTo>
                  <a:pt x="5569862" y="2347240"/>
                  <a:pt x="5294316" y="2274879"/>
                  <a:pt x="4976017" y="2335371"/>
                </a:cubicBezTo>
                <a:cubicBezTo>
                  <a:pt x="4657718" y="2395863"/>
                  <a:pt x="4381119" y="2316833"/>
                  <a:pt x="4223829" y="2335371"/>
                </a:cubicBezTo>
                <a:cubicBezTo>
                  <a:pt x="4066539" y="2353909"/>
                  <a:pt x="3954925" y="2279148"/>
                  <a:pt x="3732013" y="2335371"/>
                </a:cubicBezTo>
                <a:cubicBezTo>
                  <a:pt x="3509101" y="2391594"/>
                  <a:pt x="3450057" y="2333019"/>
                  <a:pt x="3240197" y="2335371"/>
                </a:cubicBezTo>
                <a:cubicBezTo>
                  <a:pt x="3030337" y="2337723"/>
                  <a:pt x="2929565" y="2331002"/>
                  <a:pt x="2835173" y="2335371"/>
                </a:cubicBezTo>
                <a:cubicBezTo>
                  <a:pt x="2740781" y="2339740"/>
                  <a:pt x="2584209" y="2314849"/>
                  <a:pt x="2516939" y="2335371"/>
                </a:cubicBezTo>
                <a:cubicBezTo>
                  <a:pt x="2449669" y="2355893"/>
                  <a:pt x="2133215" y="2334907"/>
                  <a:pt x="1851541" y="2335371"/>
                </a:cubicBezTo>
                <a:cubicBezTo>
                  <a:pt x="1569867" y="2335835"/>
                  <a:pt x="1635598" y="2308097"/>
                  <a:pt x="1446517" y="2335371"/>
                </a:cubicBezTo>
                <a:cubicBezTo>
                  <a:pt x="1257436" y="2362645"/>
                  <a:pt x="1022494" y="2274355"/>
                  <a:pt x="867910" y="2335371"/>
                </a:cubicBezTo>
                <a:cubicBezTo>
                  <a:pt x="713326" y="2396387"/>
                  <a:pt x="245472" y="2310957"/>
                  <a:pt x="0" y="2335371"/>
                </a:cubicBezTo>
                <a:cubicBezTo>
                  <a:pt x="-7026" y="2100761"/>
                  <a:pt x="32841" y="2015985"/>
                  <a:pt x="0" y="1821589"/>
                </a:cubicBezTo>
                <a:cubicBezTo>
                  <a:pt x="-32841" y="1627193"/>
                  <a:pt x="63289" y="1419659"/>
                  <a:pt x="0" y="1261100"/>
                </a:cubicBezTo>
                <a:cubicBezTo>
                  <a:pt x="-63289" y="1102541"/>
                  <a:pt x="43233" y="896056"/>
                  <a:pt x="0" y="630550"/>
                </a:cubicBezTo>
                <a:cubicBezTo>
                  <a:pt x="-43233" y="365044"/>
                  <a:pt x="9202" y="129827"/>
                  <a:pt x="0" y="0"/>
                </a:cubicBezTo>
                <a:close/>
              </a:path>
            </a:pathLst>
          </a:custGeom>
          <a:noFill/>
          <a:ln w="28575">
            <a:solidFill>
              <a:schemeClr val="tx1"/>
            </a:solidFill>
            <a:extLst>
              <a:ext uri="{C807C97D-BFC1-408E-A445-0C87EB9F89A2}">
                <ask:lineSketchStyleProps xmlns="" xmlns:ask="http://schemas.microsoft.com/office/drawing/2018/sketchyshapes" sd="520731193">
                  <a:custGeom>
                    <a:avLst/>
                    <a:gdLst>
                      <a:gd name="connsiteX0" fmla="*/ 0 w 11767641"/>
                      <a:gd name="connsiteY0" fmla="*/ 0 h 5878051"/>
                      <a:gd name="connsiteX1" fmla="*/ 549157 w 11767641"/>
                      <a:gd name="connsiteY1" fmla="*/ 0 h 5878051"/>
                      <a:gd name="connsiteX2" fmla="*/ 1569018 w 11767641"/>
                      <a:gd name="connsiteY2" fmla="*/ 0 h 5878051"/>
                      <a:gd name="connsiteX3" fmla="*/ 2353528 w 11767641"/>
                      <a:gd name="connsiteY3" fmla="*/ 0 h 5878051"/>
                      <a:gd name="connsiteX4" fmla="*/ 2902685 w 11767641"/>
                      <a:gd name="connsiteY4" fmla="*/ 0 h 5878051"/>
                      <a:gd name="connsiteX5" fmla="*/ 3687193 w 11767641"/>
                      <a:gd name="connsiteY5" fmla="*/ 0 h 5878051"/>
                      <a:gd name="connsiteX6" fmla="*/ 4589379 w 11767641"/>
                      <a:gd name="connsiteY6" fmla="*/ 0 h 5878051"/>
                      <a:gd name="connsiteX7" fmla="*/ 5020860 w 11767641"/>
                      <a:gd name="connsiteY7" fmla="*/ 0 h 5878051"/>
                      <a:gd name="connsiteX8" fmla="*/ 5923045 w 11767641"/>
                      <a:gd name="connsiteY8" fmla="*/ 0 h 5878051"/>
                      <a:gd name="connsiteX9" fmla="*/ 6825231 w 11767641"/>
                      <a:gd name="connsiteY9" fmla="*/ 0 h 5878051"/>
                      <a:gd name="connsiteX10" fmla="*/ 7374388 w 11767641"/>
                      <a:gd name="connsiteY10" fmla="*/ 0 h 5878051"/>
                      <a:gd name="connsiteX11" fmla="*/ 8158897 w 11767641"/>
                      <a:gd name="connsiteY11" fmla="*/ 0 h 5878051"/>
                      <a:gd name="connsiteX12" fmla="*/ 8590377 w 11767641"/>
                      <a:gd name="connsiteY12" fmla="*/ 0 h 5878051"/>
                      <a:gd name="connsiteX13" fmla="*/ 9374887 w 11767641"/>
                      <a:gd name="connsiteY13" fmla="*/ 0 h 5878051"/>
                      <a:gd name="connsiteX14" fmla="*/ 9924043 w 11767641"/>
                      <a:gd name="connsiteY14" fmla="*/ 0 h 5878051"/>
                      <a:gd name="connsiteX15" fmla="*/ 10708553 w 11767641"/>
                      <a:gd name="connsiteY15" fmla="*/ 0 h 5878051"/>
                      <a:gd name="connsiteX16" fmla="*/ 11767641 w 11767641"/>
                      <a:gd name="connsiteY16" fmla="*/ 0 h 5878051"/>
                      <a:gd name="connsiteX17" fmla="*/ 11767641 w 11767641"/>
                      <a:gd name="connsiteY17" fmla="*/ 1293172 h 5878051"/>
                      <a:gd name="connsiteX18" fmla="*/ 11767641 w 11767641"/>
                      <a:gd name="connsiteY18" fmla="*/ 2703904 h 5878051"/>
                      <a:gd name="connsiteX19" fmla="*/ 11767641 w 11767641"/>
                      <a:gd name="connsiteY19" fmla="*/ 4290977 h 5878051"/>
                      <a:gd name="connsiteX20" fmla="*/ 11767641 w 11767641"/>
                      <a:gd name="connsiteY20" fmla="*/ 5878051 h 5878051"/>
                      <a:gd name="connsiteX21" fmla="*/ 10865454 w 11767641"/>
                      <a:gd name="connsiteY21" fmla="*/ 5878051 h 5878051"/>
                      <a:gd name="connsiteX22" fmla="*/ 10080946 w 11767641"/>
                      <a:gd name="connsiteY22" fmla="*/ 5878051 h 5878051"/>
                      <a:gd name="connsiteX23" fmla="*/ 9649465 w 11767641"/>
                      <a:gd name="connsiteY23" fmla="*/ 5878051 h 5878051"/>
                      <a:gd name="connsiteX24" fmla="*/ 9217984 w 11767641"/>
                      <a:gd name="connsiteY24" fmla="*/ 5878051 h 5878051"/>
                      <a:gd name="connsiteX25" fmla="*/ 8315800 w 11767641"/>
                      <a:gd name="connsiteY25" fmla="*/ 5878051 h 5878051"/>
                      <a:gd name="connsiteX26" fmla="*/ 7766643 w 11767641"/>
                      <a:gd name="connsiteY26" fmla="*/ 5878051 h 5878051"/>
                      <a:gd name="connsiteX27" fmla="*/ 6746780 w 11767641"/>
                      <a:gd name="connsiteY27" fmla="*/ 5878051 h 5878051"/>
                      <a:gd name="connsiteX28" fmla="*/ 5726919 w 11767641"/>
                      <a:gd name="connsiteY28" fmla="*/ 5878051 h 5878051"/>
                      <a:gd name="connsiteX29" fmla="*/ 5060085 w 11767641"/>
                      <a:gd name="connsiteY29" fmla="*/ 5878051 h 5878051"/>
                      <a:gd name="connsiteX30" fmla="*/ 4393252 w 11767641"/>
                      <a:gd name="connsiteY30" fmla="*/ 5878051 h 5878051"/>
                      <a:gd name="connsiteX31" fmla="*/ 3844096 w 11767641"/>
                      <a:gd name="connsiteY31" fmla="*/ 5878051 h 5878051"/>
                      <a:gd name="connsiteX32" fmla="*/ 3412615 w 11767641"/>
                      <a:gd name="connsiteY32" fmla="*/ 5878051 h 5878051"/>
                      <a:gd name="connsiteX33" fmla="*/ 2510429 w 11767641"/>
                      <a:gd name="connsiteY33" fmla="*/ 5878051 h 5878051"/>
                      <a:gd name="connsiteX34" fmla="*/ 1961273 w 11767641"/>
                      <a:gd name="connsiteY34" fmla="*/ 5878051 h 5878051"/>
                      <a:gd name="connsiteX35" fmla="*/ 1176764 w 11767641"/>
                      <a:gd name="connsiteY35" fmla="*/ 5878051 h 5878051"/>
                      <a:gd name="connsiteX36" fmla="*/ 0 w 11767641"/>
                      <a:gd name="connsiteY36" fmla="*/ 5878051 h 5878051"/>
                      <a:gd name="connsiteX37" fmla="*/ 0 w 11767641"/>
                      <a:gd name="connsiteY37" fmla="*/ 4584878 h 5878051"/>
                      <a:gd name="connsiteX38" fmla="*/ 0 w 11767641"/>
                      <a:gd name="connsiteY38" fmla="*/ 3174146 h 5878051"/>
                      <a:gd name="connsiteX39" fmla="*/ 0 w 11767641"/>
                      <a:gd name="connsiteY39" fmla="*/ 1587073 h 5878051"/>
                      <a:gd name="connsiteX40" fmla="*/ 0 w 11767641"/>
                      <a:gd name="connsiteY40" fmla="*/ 0 h 58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67641" h="5878051" extrusionOk="0">
                        <a:moveTo>
                          <a:pt x="0" y="0"/>
                        </a:moveTo>
                        <a:cubicBezTo>
                          <a:pt x="209463" y="-53897"/>
                          <a:pt x="272544" y="69572"/>
                          <a:pt x="549157" y="0"/>
                        </a:cubicBezTo>
                        <a:cubicBezTo>
                          <a:pt x="832033" y="-71671"/>
                          <a:pt x="1308498" y="202874"/>
                          <a:pt x="1569018" y="0"/>
                        </a:cubicBezTo>
                        <a:cubicBezTo>
                          <a:pt x="1824647" y="-268957"/>
                          <a:pt x="1985773" y="90564"/>
                          <a:pt x="2353528" y="0"/>
                        </a:cubicBezTo>
                        <a:cubicBezTo>
                          <a:pt x="2745936" y="-99125"/>
                          <a:pt x="2727523" y="79123"/>
                          <a:pt x="2902685" y="0"/>
                        </a:cubicBezTo>
                        <a:cubicBezTo>
                          <a:pt x="3137149" y="-42865"/>
                          <a:pt x="3323270" y="77486"/>
                          <a:pt x="3687193" y="0"/>
                        </a:cubicBezTo>
                        <a:cubicBezTo>
                          <a:pt x="4031994" y="-101106"/>
                          <a:pt x="4196150" y="214613"/>
                          <a:pt x="4589379" y="0"/>
                        </a:cubicBezTo>
                        <a:cubicBezTo>
                          <a:pt x="5002782" y="-178409"/>
                          <a:pt x="4869417" y="17495"/>
                          <a:pt x="5020860" y="0"/>
                        </a:cubicBezTo>
                        <a:cubicBezTo>
                          <a:pt x="5141244" y="-111447"/>
                          <a:pt x="5557867" y="140034"/>
                          <a:pt x="5923045" y="0"/>
                        </a:cubicBezTo>
                        <a:cubicBezTo>
                          <a:pt x="6319072" y="-162835"/>
                          <a:pt x="6539121" y="19556"/>
                          <a:pt x="6825231" y="0"/>
                        </a:cubicBezTo>
                        <a:cubicBezTo>
                          <a:pt x="7103846" y="-34787"/>
                          <a:pt x="7274161" y="18101"/>
                          <a:pt x="7374388" y="0"/>
                        </a:cubicBezTo>
                        <a:cubicBezTo>
                          <a:pt x="7484745" y="-39604"/>
                          <a:pt x="7832224" y="101160"/>
                          <a:pt x="8158897" y="0"/>
                        </a:cubicBezTo>
                        <a:cubicBezTo>
                          <a:pt x="8510376" y="-111312"/>
                          <a:pt x="8514181" y="87453"/>
                          <a:pt x="8590377" y="0"/>
                        </a:cubicBezTo>
                        <a:cubicBezTo>
                          <a:pt x="8741591" y="-22159"/>
                          <a:pt x="9061151" y="192288"/>
                          <a:pt x="9374887" y="0"/>
                        </a:cubicBezTo>
                        <a:cubicBezTo>
                          <a:pt x="9725192" y="-144463"/>
                          <a:pt x="9742779" y="71107"/>
                          <a:pt x="9924043" y="0"/>
                        </a:cubicBezTo>
                        <a:cubicBezTo>
                          <a:pt x="10136820" y="2323"/>
                          <a:pt x="10407199" y="104104"/>
                          <a:pt x="10708553" y="0"/>
                        </a:cubicBezTo>
                        <a:cubicBezTo>
                          <a:pt x="11004963" y="-24994"/>
                          <a:pt x="11491787" y="101737"/>
                          <a:pt x="11767641" y="0"/>
                        </a:cubicBezTo>
                        <a:cubicBezTo>
                          <a:pt x="11815690" y="480994"/>
                          <a:pt x="11732231" y="719211"/>
                          <a:pt x="11767641" y="1293172"/>
                        </a:cubicBezTo>
                        <a:cubicBezTo>
                          <a:pt x="11736426" y="1840943"/>
                          <a:pt x="11750558" y="2041863"/>
                          <a:pt x="11767641" y="2703904"/>
                        </a:cubicBezTo>
                        <a:cubicBezTo>
                          <a:pt x="11805411" y="3364648"/>
                          <a:pt x="11806331" y="3675856"/>
                          <a:pt x="11767641" y="4290977"/>
                        </a:cubicBezTo>
                        <a:cubicBezTo>
                          <a:pt x="11765614" y="4754894"/>
                          <a:pt x="11665230" y="5396414"/>
                          <a:pt x="11767641" y="5878051"/>
                        </a:cubicBezTo>
                        <a:cubicBezTo>
                          <a:pt x="11451927" y="5938366"/>
                          <a:pt x="11080064" y="5691084"/>
                          <a:pt x="10865454" y="5878051"/>
                        </a:cubicBezTo>
                        <a:cubicBezTo>
                          <a:pt x="10724132" y="6046909"/>
                          <a:pt x="10501391" y="5793574"/>
                          <a:pt x="10080946" y="5878051"/>
                        </a:cubicBezTo>
                        <a:cubicBezTo>
                          <a:pt x="9743993" y="5943742"/>
                          <a:pt x="9904658" y="5846483"/>
                          <a:pt x="9649465" y="5878051"/>
                        </a:cubicBezTo>
                        <a:cubicBezTo>
                          <a:pt x="9447046" y="5920356"/>
                          <a:pt x="9352832" y="5837129"/>
                          <a:pt x="9217984" y="5878051"/>
                        </a:cubicBezTo>
                        <a:cubicBezTo>
                          <a:pt x="9019554" y="5947276"/>
                          <a:pt x="8658519" y="5825149"/>
                          <a:pt x="8315800" y="5878051"/>
                        </a:cubicBezTo>
                        <a:cubicBezTo>
                          <a:pt x="7978788" y="5935529"/>
                          <a:pt x="8001948" y="5866130"/>
                          <a:pt x="7766643" y="5878051"/>
                        </a:cubicBezTo>
                        <a:cubicBezTo>
                          <a:pt x="7558501" y="5885159"/>
                          <a:pt x="7085151" y="5735180"/>
                          <a:pt x="6746780" y="5878051"/>
                        </a:cubicBezTo>
                        <a:cubicBezTo>
                          <a:pt x="6300466" y="6062325"/>
                          <a:pt x="5934074" y="5880501"/>
                          <a:pt x="5726919" y="5878051"/>
                        </a:cubicBezTo>
                        <a:cubicBezTo>
                          <a:pt x="5525601" y="5990580"/>
                          <a:pt x="5370235" y="5752586"/>
                          <a:pt x="5060085" y="5878051"/>
                        </a:cubicBezTo>
                        <a:cubicBezTo>
                          <a:pt x="4742551" y="6048299"/>
                          <a:pt x="4695472" y="5880890"/>
                          <a:pt x="4393252" y="5878051"/>
                        </a:cubicBezTo>
                        <a:cubicBezTo>
                          <a:pt x="4118741" y="5867496"/>
                          <a:pt x="3978412" y="5850893"/>
                          <a:pt x="3844096" y="5878051"/>
                        </a:cubicBezTo>
                        <a:cubicBezTo>
                          <a:pt x="3693056" y="5904318"/>
                          <a:pt x="3529157" y="5835081"/>
                          <a:pt x="3412615" y="5878051"/>
                        </a:cubicBezTo>
                        <a:cubicBezTo>
                          <a:pt x="3361118" y="5923942"/>
                          <a:pt x="2795802" y="5914821"/>
                          <a:pt x="2510429" y="5878051"/>
                        </a:cubicBezTo>
                        <a:cubicBezTo>
                          <a:pt x="2142732" y="5855149"/>
                          <a:pt x="2222634" y="5827645"/>
                          <a:pt x="1961273" y="5878051"/>
                        </a:cubicBezTo>
                        <a:cubicBezTo>
                          <a:pt x="1630944" y="5940966"/>
                          <a:pt x="1382242" y="5774582"/>
                          <a:pt x="1176764" y="5878051"/>
                        </a:cubicBezTo>
                        <a:cubicBezTo>
                          <a:pt x="991456" y="6070957"/>
                          <a:pt x="350693" y="5762234"/>
                          <a:pt x="0" y="5878051"/>
                        </a:cubicBezTo>
                        <a:cubicBezTo>
                          <a:pt x="-12255" y="5246159"/>
                          <a:pt x="68736" y="5092367"/>
                          <a:pt x="0" y="4584878"/>
                        </a:cubicBezTo>
                        <a:cubicBezTo>
                          <a:pt x="-55751" y="4134061"/>
                          <a:pt x="18470" y="3572794"/>
                          <a:pt x="0" y="3174146"/>
                        </a:cubicBezTo>
                        <a:cubicBezTo>
                          <a:pt x="3595" y="2760630"/>
                          <a:pt x="100664" y="2162743"/>
                          <a:pt x="0" y="1587073"/>
                        </a:cubicBezTo>
                        <a:cubicBezTo>
                          <a:pt x="-88095" y="935134"/>
                          <a:pt x="-19019" y="354955"/>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332953" y="294149"/>
            <a:ext cx="3123338" cy="672092"/>
            <a:chOff x="4686331" y="503845"/>
            <a:chExt cx="3123338" cy="672092"/>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prstGeom prst="roundRect">
              <a:avLst/>
            </a:prstGeom>
            <a:solidFill>
              <a:srgbClr val="532CC7"/>
            </a:solidFill>
            <a:ln>
              <a:extLst>
                <a:ext uri="{C807C97D-BFC1-408E-A445-0C87EB9F89A2}">
                  <ask:lineSketchStyleProps xmln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 3</a:t>
              </a:r>
            </a:p>
          </p:txBody>
        </p:sp>
      </p:grpSp>
      <p:sp>
        <p:nvSpPr>
          <p:cNvPr id="95" name="TextBox 94">
            <a:extLst>
              <a:ext uri="{FF2B5EF4-FFF2-40B4-BE49-F238E27FC236}">
                <a16:creationId xmlns:a16="http://schemas.microsoft.com/office/drawing/2014/main" id="{E2A41BCC-3080-C726-2349-C3210C977A30}"/>
              </a:ext>
            </a:extLst>
          </p:cNvPr>
          <p:cNvSpPr txBox="1"/>
          <p:nvPr/>
        </p:nvSpPr>
        <p:spPr>
          <a:xfrm>
            <a:off x="5404848" y="1047182"/>
            <a:ext cx="6326739" cy="1523302"/>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2.</a:t>
            </a:r>
          </a:p>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Tia IJ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từ</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lăng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kính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thủy</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cho</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tia</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khúc</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xạ</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JR ở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không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khí</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F1AC246A-2B50-8191-6947-8AD38B394DD4}"/>
                  </a:ext>
                </a:extLst>
              </p:cNvPr>
              <p:cNvSpPr txBox="1"/>
              <p:nvPr/>
            </p:nvSpPr>
            <p:spPr>
              <a:xfrm>
                <a:off x="6526934" y="2568028"/>
                <a:ext cx="3656309" cy="966483"/>
              </a:xfrm>
              <a:prstGeom prst="rect">
                <a:avLst/>
              </a:prstGeom>
              <a:noFill/>
            </p:spPr>
            <p:txBody>
              <a:bodyPr wrap="square">
                <a:spAutoFit/>
              </a:bodyPr>
              <a:lstStyle/>
              <a:p>
                <a:pPr defTabSz="1219170">
                  <a:buClr>
                    <a:srgbClr val="000000"/>
                  </a:buClr>
                </a:pPr>
                <a14:m>
                  <m:oMathPara xmlns:m="http://schemas.openxmlformats.org/officeDocument/2006/math">
                    <m:oMathParaPr>
                      <m:jc m:val="centerGroup"/>
                    </m:oMathParaPr>
                    <m:oMath xmlns:m="http://schemas.openxmlformats.org/officeDocument/2006/math">
                      <m:sSub>
                        <m:sSubPr>
                          <m:ctrlPr>
                            <a:rPr lang="en-US" sz="2800" i="1" kern="0" smtClea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21</m:t>
                          </m:r>
                        </m:sub>
                      </m:sSub>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m:t>
                              </m:r>
                            </m:sub>
                          </m:sSub>
                        </m:num>
                        <m:den>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1</m:t>
                              </m:r>
                            </m:sub>
                          </m:sSub>
                        </m:den>
                      </m:f>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𝑖</m:t>
                              </m:r>
                            </m:e>
                          </m:func>
                        </m:num>
                        <m:den>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𝑟</m:t>
                              </m:r>
                            </m:e>
                          </m:func>
                        </m:den>
                      </m:f>
                    </m:oMath>
                  </m:oMathPara>
                </a14:m>
                <a:endParaRPr lang="en-US" sz="2800" kern="0" dirty="0">
                  <a:solidFill>
                    <a:schemeClr val="tx1"/>
                  </a:solidFill>
                  <a:latin typeface="Arial"/>
                  <a:cs typeface="Arial"/>
                  <a:sym typeface="Arial"/>
                </a:endParaRPr>
              </a:p>
            </p:txBody>
          </p:sp>
        </mc:Choice>
        <mc:Fallback xmlns="">
          <p:sp>
            <p:nvSpPr>
              <p:cNvPr id="138" name="TextBox 137">
                <a:extLst>
                  <a:ext uri="{FF2B5EF4-FFF2-40B4-BE49-F238E27FC236}">
                    <a16:creationId xmlns:a16="http://schemas.microsoft.com/office/drawing/2014/main" id="{F1AC246A-2B50-8191-6947-8AD38B394DD4}"/>
                  </a:ext>
                </a:extLst>
              </p:cNvPr>
              <p:cNvSpPr txBox="1">
                <a:spLocks noRot="1" noChangeAspect="1" noMove="1" noResize="1" noEditPoints="1" noAdjustHandles="1" noChangeArrowheads="1" noChangeShapeType="1" noTextEdit="1"/>
              </p:cNvSpPr>
              <p:nvPr/>
            </p:nvSpPr>
            <p:spPr>
              <a:xfrm>
                <a:off x="6526934" y="2568028"/>
                <a:ext cx="3656309" cy="966483"/>
              </a:xfrm>
              <a:prstGeom prst="rect">
                <a:avLst/>
              </a:prstGeom>
              <a:blipFill>
                <a:blip r:embed="rId3"/>
                <a:stretch>
                  <a:fillRect/>
                </a:stretch>
              </a:blipFill>
            </p:spPr>
            <p:txBody>
              <a:bodyPr/>
              <a:lstStyle/>
              <a:p>
                <a:r>
                  <a:rPr lang="en-US">
                    <a:noFill/>
                  </a:rPr>
                  <a:t> </a:t>
                </a:r>
              </a:p>
            </p:txBody>
          </p:sp>
        </mc:Fallback>
      </mc:AlternateContent>
      <p:sp>
        <p:nvSpPr>
          <p:cNvPr id="139" name="Google Shape;1088;p59">
            <a:extLst>
              <a:ext uri="{FF2B5EF4-FFF2-40B4-BE49-F238E27FC236}">
                <a16:creationId xmlns:a16="http://schemas.microsoft.com/office/drawing/2014/main" id="{E017E081-2C51-52F9-44B8-1EE17A7B7208}"/>
              </a:ext>
            </a:extLst>
          </p:cNvPr>
          <p:cNvSpPr txBox="1"/>
          <p:nvPr/>
        </p:nvSpPr>
        <p:spPr>
          <a:xfrm flipH="1">
            <a:off x="5818333"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1</a:t>
            </a:r>
            <a:r>
              <a:rPr lang="en-US" sz="2400" kern="0" dirty="0">
                <a:latin typeface="Arial"/>
                <a:ea typeface="Quicksand"/>
                <a:cs typeface="Quicksand"/>
                <a:sym typeface="Quicksand"/>
              </a:rPr>
              <a:t> = 1,333 </a:t>
            </a:r>
            <a:endParaRPr lang="en-US" sz="2000" kern="0" dirty="0">
              <a:latin typeface="Arial"/>
              <a:cs typeface="Arial" panose="020B0604020202020204" pitchFamily="34" charset="0"/>
              <a:sym typeface="Quicksand Medium"/>
            </a:endParaRPr>
          </a:p>
        </p:txBody>
      </p:sp>
      <p:sp>
        <p:nvSpPr>
          <p:cNvPr id="140" name="Google Shape;1088;p59">
            <a:extLst>
              <a:ext uri="{FF2B5EF4-FFF2-40B4-BE49-F238E27FC236}">
                <a16:creationId xmlns:a16="http://schemas.microsoft.com/office/drawing/2014/main" id="{707A997A-34EA-58B2-8D00-52F682FED192}"/>
              </a:ext>
            </a:extLst>
          </p:cNvPr>
          <p:cNvSpPr txBox="1"/>
          <p:nvPr/>
        </p:nvSpPr>
        <p:spPr>
          <a:xfrm flipH="1">
            <a:off x="8345207"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 1,00293</a:t>
            </a:r>
            <a:endParaRPr lang="en-US" sz="2000" kern="0" dirty="0">
              <a:latin typeface="Arial"/>
              <a:cs typeface="Arial" panose="020B0604020202020204" pitchFamily="34" charset="0"/>
              <a:sym typeface="Quicksand Medium"/>
            </a:endParaRPr>
          </a:p>
        </p:txBody>
      </p:sp>
      <p:sp>
        <p:nvSpPr>
          <p:cNvPr id="141" name="Google Shape;1088;p59">
            <a:extLst>
              <a:ext uri="{FF2B5EF4-FFF2-40B4-BE49-F238E27FC236}">
                <a16:creationId xmlns:a16="http://schemas.microsoft.com/office/drawing/2014/main" id="{96C0A2B0-C5BD-368D-9E7E-9AA786259689}"/>
              </a:ext>
            </a:extLst>
          </p:cNvPr>
          <p:cNvSpPr txBox="1"/>
          <p:nvPr/>
        </p:nvSpPr>
        <p:spPr>
          <a:xfrm flipH="1">
            <a:off x="5818333" y="431563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&lt; n</a:t>
            </a:r>
            <a:r>
              <a:rPr lang="en-US" sz="2400" kern="0" baseline="-25000" dirty="0">
                <a:latin typeface="Arial"/>
                <a:ea typeface="Quicksand"/>
                <a:cs typeface="Quicksand"/>
                <a:sym typeface="Quicksand"/>
              </a:rPr>
              <a:t>1 </a:t>
            </a:r>
            <a:r>
              <a:rPr lang="en-US" sz="2400" kern="0" baseline="-2500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baseline="-25000" dirty="0">
                <a:latin typeface="Arial"/>
                <a:ea typeface="Quicksand"/>
                <a:cs typeface="Quicksand"/>
                <a:sym typeface="Quicksand"/>
              </a:rPr>
              <a:t> </a:t>
            </a:r>
            <a:r>
              <a:rPr lang="en-US" sz="2400" kern="0" dirty="0">
                <a:latin typeface="Arial"/>
                <a:ea typeface="Quicksand"/>
                <a:cs typeface="Quicksand"/>
                <a:sym typeface="Quicksand"/>
              </a:rPr>
              <a:t>sin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&lt; sin r </a:t>
            </a:r>
            <a:r>
              <a:rPr lang="en-US" sz="2400" kern="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&lt; r </a:t>
            </a:r>
            <a:endParaRPr lang="en-US" sz="2000" kern="0" dirty="0">
              <a:latin typeface="Arial"/>
              <a:cs typeface="Arial" panose="020B0604020202020204" pitchFamily="34" charset="0"/>
              <a:sym typeface="Quicksand Medium"/>
            </a:endParaRPr>
          </a:p>
        </p:txBody>
      </p:sp>
      <p:sp>
        <p:nvSpPr>
          <p:cNvPr id="142" name="Google Shape;1088;p59">
            <a:extLst>
              <a:ext uri="{FF2B5EF4-FFF2-40B4-BE49-F238E27FC236}">
                <a16:creationId xmlns:a16="http://schemas.microsoft.com/office/drawing/2014/main" id="{5A2C4A54-34B1-82FA-A1C2-6A79BBEF5DC7}"/>
              </a:ext>
            </a:extLst>
          </p:cNvPr>
          <p:cNvSpPr txBox="1"/>
          <p:nvPr/>
        </p:nvSpPr>
        <p:spPr>
          <a:xfrm flipH="1">
            <a:off x="5791359" y="504647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khúc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xạ</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lớn</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hơn</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tới</a:t>
            </a:r>
            <a:endParaRPr lang="en-US" sz="2000" kern="0" dirty="0">
              <a:latin typeface="Arial"/>
              <a:cs typeface="Arial" panose="020B0604020202020204" pitchFamily="34" charset="0"/>
              <a:sym typeface="Quicksand Medium"/>
            </a:endParaRPr>
          </a:p>
        </p:txBody>
      </p:sp>
      <p:sp>
        <p:nvSpPr>
          <p:cNvPr id="143" name="Arrow: Notched Right 142">
            <a:extLst>
              <a:ext uri="{FF2B5EF4-FFF2-40B4-BE49-F238E27FC236}">
                <a16:creationId xmlns:a16="http://schemas.microsoft.com/office/drawing/2014/main" id="{24195E26-6DBD-84CC-32F8-3FC69F3D9426}"/>
              </a:ext>
            </a:extLst>
          </p:cNvPr>
          <p:cNvSpPr/>
          <p:nvPr/>
        </p:nvSpPr>
        <p:spPr>
          <a:xfrm>
            <a:off x="592669" y="5734625"/>
            <a:ext cx="790082" cy="498362"/>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2667" kern="0" dirty="0">
              <a:solidFill>
                <a:srgbClr val="303556"/>
              </a:solidFill>
              <a:latin typeface="Fira Sans Condensed Medium" panose="020B0603050000020004" pitchFamily="34" charset="0"/>
              <a:sym typeface="Arial"/>
            </a:endParaRPr>
          </a:p>
        </p:txBody>
      </p:sp>
      <p:sp>
        <p:nvSpPr>
          <p:cNvPr id="144" name="TextBox 143">
            <a:extLst>
              <a:ext uri="{FF2B5EF4-FFF2-40B4-BE49-F238E27FC236}">
                <a16:creationId xmlns:a16="http://schemas.microsoft.com/office/drawing/2014/main" id="{5CC42B6E-DA26-9ABC-6285-00BE41C05EC2}"/>
              </a:ext>
            </a:extLst>
          </p:cNvPr>
          <p:cNvSpPr txBox="1"/>
          <p:nvPr/>
        </p:nvSpPr>
        <p:spPr>
          <a:xfrm>
            <a:off x="1598461" y="5649369"/>
            <a:ext cx="9873409" cy="533544"/>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vi-VN" sz="2400" dirty="0">
                <a:solidFill>
                  <a:srgbClr val="2B2928"/>
                </a:solidFill>
                <a:ea typeface="Tahoma" panose="020B0604030504040204" pitchFamily="34" charset="0"/>
                <a:cs typeface="Arial" panose="020B0604020202020204" pitchFamily="34" charset="0"/>
              </a:rPr>
              <a:t>Tia khúc xạ JR lệch xa pháp tuyến hơn so với tia tới 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J</a:t>
            </a:r>
            <a:r>
              <a:rPr lang="vi-VN" sz="2400" dirty="0">
                <a:solidFill>
                  <a:srgbClr val="2B2928"/>
                </a:solidFill>
                <a:ea typeface="Tahoma" panose="020B0604030504040204" pitchFamily="34" charset="0"/>
                <a:cs typeface="Arial" panose="020B0604020202020204" pitchFamily="34" charset="0"/>
              </a:rPr>
              <a:t>.</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35255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randombar(horizontal)">
                                      <p:cBhvr>
                                        <p:cTn id="7" dur="500"/>
                                        <p:tgtEl>
                                          <p:spTgt spid="9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randombar(horizontal)">
                                      <p:cBhvr>
                                        <p:cTn id="11" dur="500"/>
                                        <p:tgtEl>
                                          <p:spTgt spid="1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randombar(horizontal)">
                                      <p:cBhvr>
                                        <p:cTn id="15" dur="500"/>
                                        <p:tgtEl>
                                          <p:spTgt spid="13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randombar(horizontal)">
                                      <p:cBhvr>
                                        <p:cTn id="18" dur="500"/>
                                        <p:tgtEl>
                                          <p:spTgt spid="140"/>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randombar(horizontal)">
                                      <p:cBhvr>
                                        <p:cTn id="22" dur="5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fade">
                                      <p:cBhvr>
                                        <p:cTn id="27" dur="500"/>
                                        <p:tgtEl>
                                          <p:spTgt spid="142"/>
                                        </p:tgtEl>
                                      </p:cBhvr>
                                    </p:animEffect>
                                    <p:anim calcmode="lin" valueType="num">
                                      <p:cBhvr>
                                        <p:cTn id="28" dur="500" fill="hold"/>
                                        <p:tgtEl>
                                          <p:spTgt spid="142"/>
                                        </p:tgtEl>
                                        <p:attrNameLst>
                                          <p:attrName>ppt_x</p:attrName>
                                        </p:attrNameLst>
                                      </p:cBhvr>
                                      <p:tavLst>
                                        <p:tav tm="0">
                                          <p:val>
                                            <p:strVal val="#ppt_x"/>
                                          </p:val>
                                        </p:tav>
                                        <p:tav tm="100000">
                                          <p:val>
                                            <p:strVal val="#ppt_x"/>
                                          </p:val>
                                        </p:tav>
                                      </p:tavLst>
                                    </p:anim>
                                    <p:anim calcmode="lin" valueType="num">
                                      <p:cBhvr>
                                        <p:cTn id="29" dur="5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wipe(left)">
                                      <p:cBhvr>
                                        <p:cTn id="34" dur="500"/>
                                        <p:tgtEl>
                                          <p:spTgt spid="143"/>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44"/>
                                        </p:tgtEl>
                                        <p:attrNameLst>
                                          <p:attrName>style.visibility</p:attrName>
                                        </p:attrNameLst>
                                      </p:cBhvr>
                                      <p:to>
                                        <p:strVal val="visible"/>
                                      </p:to>
                                    </p:set>
                                    <p:animEffect transition="in" filter="randombar(horizontal)">
                                      <p:cBhvr>
                                        <p:cTn id="38"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38" grpId="0"/>
      <p:bldP spid="139" grpId="0"/>
      <p:bldP spid="140" grpId="0"/>
      <p:bldP spid="141" grpId="0"/>
      <p:bldP spid="142" grpId="0"/>
      <p:bldP spid="143" grpId="0" animBg="1"/>
      <p:bldP spid="14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5F06A66-283E-D089-71A5-BF3E6FB98559}"/>
              </a:ext>
            </a:extLst>
          </p:cNvPr>
          <p:cNvGrpSpPr/>
          <p:nvPr/>
        </p:nvGrpSpPr>
        <p:grpSpPr>
          <a:xfrm>
            <a:off x="3987468" y="711832"/>
            <a:ext cx="3369893" cy="2593265"/>
            <a:chOff x="6918328" y="1103697"/>
            <a:chExt cx="4889569" cy="3740704"/>
          </a:xfrm>
        </p:grpSpPr>
        <p:pic>
          <p:nvPicPr>
            <p:cNvPr id="4" name="Picture 3">
              <a:extLst>
                <a:ext uri="{FF2B5EF4-FFF2-40B4-BE49-F238E27FC236}">
                  <a16:creationId xmlns:a16="http://schemas.microsoft.com/office/drawing/2014/main" id="{A8DAC0D8-D255-1D76-72C8-63CEFAE72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5" name="TextBox 4">
              <a:extLst>
                <a:ext uri="{FF2B5EF4-FFF2-40B4-BE49-F238E27FC236}">
                  <a16:creationId xmlns:a16="http://schemas.microsoft.com/office/drawing/2014/main" id="{9A4090B1-42A5-AD4C-0993-B9D67C91E6F5}"/>
                </a:ext>
              </a:extLst>
            </p:cNvPr>
            <p:cNvSpPr txBox="1"/>
            <p:nvPr/>
          </p:nvSpPr>
          <p:spPr>
            <a:xfrm>
              <a:off x="8409374" y="4475068"/>
              <a:ext cx="1987733" cy="369333"/>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7.6</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93569" y="685800"/>
            <a:ext cx="11516077" cy="5406069"/>
          </a:xfrm>
          <a:custGeom>
            <a:avLst/>
            <a:gdLst>
              <a:gd name="connsiteX0" fmla="*/ 0 w 8679100"/>
              <a:gd name="connsiteY0" fmla="*/ 0 h 2335371"/>
              <a:gd name="connsiteX1" fmla="*/ 405025 w 8679100"/>
              <a:gd name="connsiteY1" fmla="*/ 0 h 2335371"/>
              <a:gd name="connsiteX2" fmla="*/ 1157213 w 8679100"/>
              <a:gd name="connsiteY2" fmla="*/ 0 h 2335371"/>
              <a:gd name="connsiteX3" fmla="*/ 1735820 w 8679100"/>
              <a:gd name="connsiteY3" fmla="*/ 0 h 2335371"/>
              <a:gd name="connsiteX4" fmla="*/ 2140845 w 8679100"/>
              <a:gd name="connsiteY4" fmla="*/ 0 h 2335371"/>
              <a:gd name="connsiteX5" fmla="*/ 2719451 w 8679100"/>
              <a:gd name="connsiteY5" fmla="*/ 0 h 2335371"/>
              <a:gd name="connsiteX6" fmla="*/ 3384849 w 8679100"/>
              <a:gd name="connsiteY6" fmla="*/ 0 h 2335371"/>
              <a:gd name="connsiteX7" fmla="*/ 3703083 w 8679100"/>
              <a:gd name="connsiteY7" fmla="*/ 0 h 2335371"/>
              <a:gd name="connsiteX8" fmla="*/ 4368480 w 8679100"/>
              <a:gd name="connsiteY8" fmla="*/ 0 h 2335371"/>
              <a:gd name="connsiteX9" fmla="*/ 5033878 w 8679100"/>
              <a:gd name="connsiteY9" fmla="*/ 0 h 2335371"/>
              <a:gd name="connsiteX10" fmla="*/ 5438903 w 8679100"/>
              <a:gd name="connsiteY10" fmla="*/ 0 h 2335371"/>
              <a:gd name="connsiteX11" fmla="*/ 6017509 w 8679100"/>
              <a:gd name="connsiteY11" fmla="*/ 0 h 2335371"/>
              <a:gd name="connsiteX12" fmla="*/ 6335743 w 8679100"/>
              <a:gd name="connsiteY12" fmla="*/ 0 h 2335371"/>
              <a:gd name="connsiteX13" fmla="*/ 6914350 w 8679100"/>
              <a:gd name="connsiteY13" fmla="*/ 0 h 2335371"/>
              <a:gd name="connsiteX14" fmla="*/ 7319374 w 8679100"/>
              <a:gd name="connsiteY14" fmla="*/ 0 h 2335371"/>
              <a:gd name="connsiteX15" fmla="*/ 7897981 w 8679100"/>
              <a:gd name="connsiteY15" fmla="*/ 0 h 2335371"/>
              <a:gd name="connsiteX16" fmla="*/ 8679100 w 8679100"/>
              <a:gd name="connsiteY16" fmla="*/ 0 h 2335371"/>
              <a:gd name="connsiteX17" fmla="*/ 8679100 w 8679100"/>
              <a:gd name="connsiteY17" fmla="*/ 513782 h 2335371"/>
              <a:gd name="connsiteX18" fmla="*/ 8679100 w 8679100"/>
              <a:gd name="connsiteY18" fmla="*/ 1074271 h 2335371"/>
              <a:gd name="connsiteX19" fmla="*/ 8679100 w 8679100"/>
              <a:gd name="connsiteY19" fmla="*/ 1704821 h 2335371"/>
              <a:gd name="connsiteX20" fmla="*/ 8679100 w 8679100"/>
              <a:gd name="connsiteY20" fmla="*/ 2335371 h 2335371"/>
              <a:gd name="connsiteX21" fmla="*/ 8013702 w 8679100"/>
              <a:gd name="connsiteY21" fmla="*/ 2335371 h 2335371"/>
              <a:gd name="connsiteX22" fmla="*/ 7435096 w 8679100"/>
              <a:gd name="connsiteY22" fmla="*/ 2335371 h 2335371"/>
              <a:gd name="connsiteX23" fmla="*/ 7116862 w 8679100"/>
              <a:gd name="connsiteY23" fmla="*/ 2335371 h 2335371"/>
              <a:gd name="connsiteX24" fmla="*/ 6798628 w 8679100"/>
              <a:gd name="connsiteY24" fmla="*/ 2335371 h 2335371"/>
              <a:gd name="connsiteX25" fmla="*/ 6133231 w 8679100"/>
              <a:gd name="connsiteY25" fmla="*/ 2335371 h 2335371"/>
              <a:gd name="connsiteX26" fmla="*/ 5728206 w 8679100"/>
              <a:gd name="connsiteY26" fmla="*/ 2335371 h 2335371"/>
              <a:gd name="connsiteX27" fmla="*/ 4976017 w 8679100"/>
              <a:gd name="connsiteY27" fmla="*/ 2335371 h 2335371"/>
              <a:gd name="connsiteX28" fmla="*/ 4223829 w 8679100"/>
              <a:gd name="connsiteY28" fmla="*/ 2335371 h 2335371"/>
              <a:gd name="connsiteX29" fmla="*/ 3732013 w 8679100"/>
              <a:gd name="connsiteY29" fmla="*/ 2335371 h 2335371"/>
              <a:gd name="connsiteX30" fmla="*/ 3240197 w 8679100"/>
              <a:gd name="connsiteY30" fmla="*/ 2335371 h 2335371"/>
              <a:gd name="connsiteX31" fmla="*/ 2835173 w 8679100"/>
              <a:gd name="connsiteY31" fmla="*/ 2335371 h 2335371"/>
              <a:gd name="connsiteX32" fmla="*/ 2516939 w 8679100"/>
              <a:gd name="connsiteY32" fmla="*/ 2335371 h 2335371"/>
              <a:gd name="connsiteX33" fmla="*/ 1851541 w 8679100"/>
              <a:gd name="connsiteY33" fmla="*/ 2335371 h 2335371"/>
              <a:gd name="connsiteX34" fmla="*/ 1446517 w 8679100"/>
              <a:gd name="connsiteY34" fmla="*/ 2335371 h 2335371"/>
              <a:gd name="connsiteX35" fmla="*/ 867910 w 8679100"/>
              <a:gd name="connsiteY35" fmla="*/ 2335371 h 2335371"/>
              <a:gd name="connsiteX36" fmla="*/ 0 w 8679100"/>
              <a:gd name="connsiteY36" fmla="*/ 2335371 h 2335371"/>
              <a:gd name="connsiteX37" fmla="*/ 0 w 8679100"/>
              <a:gd name="connsiteY37" fmla="*/ 1821589 h 2335371"/>
              <a:gd name="connsiteX38" fmla="*/ 0 w 8679100"/>
              <a:gd name="connsiteY38" fmla="*/ 1261100 h 2335371"/>
              <a:gd name="connsiteX39" fmla="*/ 0 w 8679100"/>
              <a:gd name="connsiteY39" fmla="*/ 630550 h 2335371"/>
              <a:gd name="connsiteX40" fmla="*/ 0 w 8679100"/>
              <a:gd name="connsiteY40" fmla="*/ 0 h 23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79100" h="2335371" extrusionOk="0">
                <a:moveTo>
                  <a:pt x="0" y="0"/>
                </a:moveTo>
                <a:cubicBezTo>
                  <a:pt x="155096" y="-25474"/>
                  <a:pt x="204882" y="26980"/>
                  <a:pt x="405025" y="0"/>
                </a:cubicBezTo>
                <a:cubicBezTo>
                  <a:pt x="605169" y="-26980"/>
                  <a:pt x="971904" y="78154"/>
                  <a:pt x="1157213" y="0"/>
                </a:cubicBezTo>
                <a:cubicBezTo>
                  <a:pt x="1342522" y="-78154"/>
                  <a:pt x="1465589" y="31732"/>
                  <a:pt x="1735820" y="0"/>
                </a:cubicBezTo>
                <a:cubicBezTo>
                  <a:pt x="2006051" y="-31732"/>
                  <a:pt x="2022154" y="24572"/>
                  <a:pt x="2140845" y="0"/>
                </a:cubicBezTo>
                <a:cubicBezTo>
                  <a:pt x="2259536" y="-24572"/>
                  <a:pt x="2457362" y="53690"/>
                  <a:pt x="2719451" y="0"/>
                </a:cubicBezTo>
                <a:cubicBezTo>
                  <a:pt x="2981540" y="-53690"/>
                  <a:pt x="3081088" y="77235"/>
                  <a:pt x="3384849" y="0"/>
                </a:cubicBezTo>
                <a:cubicBezTo>
                  <a:pt x="3688610" y="-77235"/>
                  <a:pt x="3609218" y="12859"/>
                  <a:pt x="3703083" y="0"/>
                </a:cubicBezTo>
                <a:cubicBezTo>
                  <a:pt x="3796948" y="-12859"/>
                  <a:pt x="4077128" y="59935"/>
                  <a:pt x="4368480" y="0"/>
                </a:cubicBezTo>
                <a:cubicBezTo>
                  <a:pt x="4659832" y="-59935"/>
                  <a:pt x="4808022" y="15945"/>
                  <a:pt x="5033878" y="0"/>
                </a:cubicBezTo>
                <a:cubicBezTo>
                  <a:pt x="5259734" y="-15945"/>
                  <a:pt x="5345888" y="17034"/>
                  <a:pt x="5438903" y="0"/>
                </a:cubicBezTo>
                <a:cubicBezTo>
                  <a:pt x="5531918" y="-17034"/>
                  <a:pt x="5762244" y="40949"/>
                  <a:pt x="6017509" y="0"/>
                </a:cubicBezTo>
                <a:cubicBezTo>
                  <a:pt x="6272774" y="-40949"/>
                  <a:pt x="6271015" y="32757"/>
                  <a:pt x="6335743" y="0"/>
                </a:cubicBezTo>
                <a:cubicBezTo>
                  <a:pt x="6400471" y="-32757"/>
                  <a:pt x="6660551" y="54510"/>
                  <a:pt x="6914350" y="0"/>
                </a:cubicBezTo>
                <a:cubicBezTo>
                  <a:pt x="7168149" y="-54510"/>
                  <a:pt x="7171228" y="12014"/>
                  <a:pt x="7319374" y="0"/>
                </a:cubicBezTo>
                <a:cubicBezTo>
                  <a:pt x="7467520" y="-12014"/>
                  <a:pt x="7672669" y="44698"/>
                  <a:pt x="7897981" y="0"/>
                </a:cubicBezTo>
                <a:cubicBezTo>
                  <a:pt x="8123293" y="-44698"/>
                  <a:pt x="8473358" y="43793"/>
                  <a:pt x="8679100" y="0"/>
                </a:cubicBezTo>
                <a:cubicBezTo>
                  <a:pt x="8693017" y="181586"/>
                  <a:pt x="8667056" y="287141"/>
                  <a:pt x="8679100" y="513782"/>
                </a:cubicBezTo>
                <a:cubicBezTo>
                  <a:pt x="8691144" y="740423"/>
                  <a:pt x="8676759" y="829578"/>
                  <a:pt x="8679100" y="1074271"/>
                </a:cubicBezTo>
                <a:cubicBezTo>
                  <a:pt x="8681441" y="1318964"/>
                  <a:pt x="8670148" y="1479246"/>
                  <a:pt x="8679100" y="1704821"/>
                </a:cubicBezTo>
                <a:cubicBezTo>
                  <a:pt x="8688052" y="1930396"/>
                  <a:pt x="8616270" y="2162608"/>
                  <a:pt x="8679100" y="2335371"/>
                </a:cubicBezTo>
                <a:cubicBezTo>
                  <a:pt x="8445097" y="2376300"/>
                  <a:pt x="8151352" y="2263303"/>
                  <a:pt x="8013702" y="2335371"/>
                </a:cubicBezTo>
                <a:cubicBezTo>
                  <a:pt x="7876052" y="2407439"/>
                  <a:pt x="7703126" y="2304933"/>
                  <a:pt x="7435096" y="2335371"/>
                </a:cubicBezTo>
                <a:cubicBezTo>
                  <a:pt x="7167066" y="2365809"/>
                  <a:pt x="7272730" y="2320264"/>
                  <a:pt x="7116862" y="2335371"/>
                </a:cubicBezTo>
                <a:cubicBezTo>
                  <a:pt x="6960994" y="2350478"/>
                  <a:pt x="6902539" y="2317403"/>
                  <a:pt x="6798628" y="2335371"/>
                </a:cubicBezTo>
                <a:cubicBezTo>
                  <a:pt x="6694717" y="2353339"/>
                  <a:pt x="6384308" y="2308358"/>
                  <a:pt x="6133231" y="2335371"/>
                </a:cubicBezTo>
                <a:cubicBezTo>
                  <a:pt x="5882154" y="2362384"/>
                  <a:pt x="5886551" y="2323502"/>
                  <a:pt x="5728206" y="2335371"/>
                </a:cubicBezTo>
                <a:cubicBezTo>
                  <a:pt x="5569862" y="2347240"/>
                  <a:pt x="5294316" y="2274879"/>
                  <a:pt x="4976017" y="2335371"/>
                </a:cubicBezTo>
                <a:cubicBezTo>
                  <a:pt x="4657718" y="2395863"/>
                  <a:pt x="4381119" y="2316833"/>
                  <a:pt x="4223829" y="2335371"/>
                </a:cubicBezTo>
                <a:cubicBezTo>
                  <a:pt x="4066539" y="2353909"/>
                  <a:pt x="3954925" y="2279148"/>
                  <a:pt x="3732013" y="2335371"/>
                </a:cubicBezTo>
                <a:cubicBezTo>
                  <a:pt x="3509101" y="2391594"/>
                  <a:pt x="3450057" y="2333019"/>
                  <a:pt x="3240197" y="2335371"/>
                </a:cubicBezTo>
                <a:cubicBezTo>
                  <a:pt x="3030337" y="2337723"/>
                  <a:pt x="2929565" y="2331002"/>
                  <a:pt x="2835173" y="2335371"/>
                </a:cubicBezTo>
                <a:cubicBezTo>
                  <a:pt x="2740781" y="2339740"/>
                  <a:pt x="2584209" y="2314849"/>
                  <a:pt x="2516939" y="2335371"/>
                </a:cubicBezTo>
                <a:cubicBezTo>
                  <a:pt x="2449669" y="2355893"/>
                  <a:pt x="2133215" y="2334907"/>
                  <a:pt x="1851541" y="2335371"/>
                </a:cubicBezTo>
                <a:cubicBezTo>
                  <a:pt x="1569867" y="2335835"/>
                  <a:pt x="1635598" y="2308097"/>
                  <a:pt x="1446517" y="2335371"/>
                </a:cubicBezTo>
                <a:cubicBezTo>
                  <a:pt x="1257436" y="2362645"/>
                  <a:pt x="1022494" y="2274355"/>
                  <a:pt x="867910" y="2335371"/>
                </a:cubicBezTo>
                <a:cubicBezTo>
                  <a:pt x="713326" y="2396387"/>
                  <a:pt x="245472" y="2310957"/>
                  <a:pt x="0" y="2335371"/>
                </a:cubicBezTo>
                <a:cubicBezTo>
                  <a:pt x="-7026" y="2100761"/>
                  <a:pt x="32841" y="2015985"/>
                  <a:pt x="0" y="1821589"/>
                </a:cubicBezTo>
                <a:cubicBezTo>
                  <a:pt x="-32841" y="1627193"/>
                  <a:pt x="63289" y="1419659"/>
                  <a:pt x="0" y="1261100"/>
                </a:cubicBezTo>
                <a:cubicBezTo>
                  <a:pt x="-63289" y="1102541"/>
                  <a:pt x="43233" y="896056"/>
                  <a:pt x="0" y="630550"/>
                </a:cubicBezTo>
                <a:cubicBezTo>
                  <a:pt x="-43233" y="365044"/>
                  <a:pt x="9202" y="129827"/>
                  <a:pt x="0" y="0"/>
                </a:cubicBezTo>
                <a:close/>
              </a:path>
            </a:pathLst>
          </a:custGeom>
          <a:noFill/>
          <a:ln w="28575">
            <a:solidFill>
              <a:schemeClr val="tx1"/>
            </a:solidFill>
            <a:extLst>
              <a:ext uri="{C807C97D-BFC1-408E-A445-0C87EB9F89A2}">
                <ask:lineSketchStyleProps xmlns="" xmlns:ask="http://schemas.microsoft.com/office/drawing/2018/sketchyshapes" sd="520731193">
                  <a:custGeom>
                    <a:avLst/>
                    <a:gdLst>
                      <a:gd name="connsiteX0" fmla="*/ 0 w 11516077"/>
                      <a:gd name="connsiteY0" fmla="*/ 0 h 5406069"/>
                      <a:gd name="connsiteX1" fmla="*/ 537417 w 11516077"/>
                      <a:gd name="connsiteY1" fmla="*/ 0 h 5406069"/>
                      <a:gd name="connsiteX2" fmla="*/ 1535476 w 11516077"/>
                      <a:gd name="connsiteY2" fmla="*/ 0 h 5406069"/>
                      <a:gd name="connsiteX3" fmla="*/ 2303215 w 11516077"/>
                      <a:gd name="connsiteY3" fmla="*/ 0 h 5406069"/>
                      <a:gd name="connsiteX4" fmla="*/ 2840632 w 11516077"/>
                      <a:gd name="connsiteY4" fmla="*/ 0 h 5406069"/>
                      <a:gd name="connsiteX5" fmla="*/ 3608370 w 11516077"/>
                      <a:gd name="connsiteY5" fmla="*/ 0 h 5406069"/>
                      <a:gd name="connsiteX6" fmla="*/ 4491270 w 11516077"/>
                      <a:gd name="connsiteY6" fmla="*/ 0 h 5406069"/>
                      <a:gd name="connsiteX7" fmla="*/ 4913526 w 11516077"/>
                      <a:gd name="connsiteY7" fmla="*/ 0 h 5406069"/>
                      <a:gd name="connsiteX8" fmla="*/ 5796424 w 11516077"/>
                      <a:gd name="connsiteY8" fmla="*/ 0 h 5406069"/>
                      <a:gd name="connsiteX9" fmla="*/ 6679324 w 11516077"/>
                      <a:gd name="connsiteY9" fmla="*/ 0 h 5406069"/>
                      <a:gd name="connsiteX10" fmla="*/ 7216742 w 11516077"/>
                      <a:gd name="connsiteY10" fmla="*/ 0 h 5406069"/>
                      <a:gd name="connsiteX11" fmla="*/ 7984479 w 11516077"/>
                      <a:gd name="connsiteY11" fmla="*/ 0 h 5406069"/>
                      <a:gd name="connsiteX12" fmla="*/ 8406736 w 11516077"/>
                      <a:gd name="connsiteY12" fmla="*/ 0 h 5406069"/>
                      <a:gd name="connsiteX13" fmla="*/ 9174475 w 11516077"/>
                      <a:gd name="connsiteY13" fmla="*/ 0 h 5406069"/>
                      <a:gd name="connsiteX14" fmla="*/ 9711891 w 11516077"/>
                      <a:gd name="connsiteY14" fmla="*/ 0 h 5406069"/>
                      <a:gd name="connsiteX15" fmla="*/ 10479630 w 11516077"/>
                      <a:gd name="connsiteY15" fmla="*/ 0 h 5406069"/>
                      <a:gd name="connsiteX16" fmla="*/ 11516077 w 11516077"/>
                      <a:gd name="connsiteY16" fmla="*/ 0 h 5406069"/>
                      <a:gd name="connsiteX17" fmla="*/ 11516077 w 11516077"/>
                      <a:gd name="connsiteY17" fmla="*/ 1189336 h 5406069"/>
                      <a:gd name="connsiteX18" fmla="*/ 11516077 w 11516077"/>
                      <a:gd name="connsiteY18" fmla="*/ 2486792 h 5406069"/>
                      <a:gd name="connsiteX19" fmla="*/ 11516077 w 11516077"/>
                      <a:gd name="connsiteY19" fmla="*/ 3946430 h 5406069"/>
                      <a:gd name="connsiteX20" fmla="*/ 11516077 w 11516077"/>
                      <a:gd name="connsiteY20" fmla="*/ 5406069 h 5406069"/>
                      <a:gd name="connsiteX21" fmla="*/ 10633177 w 11516077"/>
                      <a:gd name="connsiteY21" fmla="*/ 5406069 h 5406069"/>
                      <a:gd name="connsiteX22" fmla="*/ 9865439 w 11516077"/>
                      <a:gd name="connsiteY22" fmla="*/ 5406069 h 5406069"/>
                      <a:gd name="connsiteX23" fmla="*/ 9443183 w 11516077"/>
                      <a:gd name="connsiteY23" fmla="*/ 5406069 h 5406069"/>
                      <a:gd name="connsiteX24" fmla="*/ 9020926 w 11516077"/>
                      <a:gd name="connsiteY24" fmla="*/ 5406069 h 5406069"/>
                      <a:gd name="connsiteX25" fmla="*/ 8138028 w 11516077"/>
                      <a:gd name="connsiteY25" fmla="*/ 5406069 h 5406069"/>
                      <a:gd name="connsiteX26" fmla="*/ 7600610 w 11516077"/>
                      <a:gd name="connsiteY26" fmla="*/ 5406069 h 5406069"/>
                      <a:gd name="connsiteX27" fmla="*/ 6602550 w 11516077"/>
                      <a:gd name="connsiteY27" fmla="*/ 5406069 h 5406069"/>
                      <a:gd name="connsiteX28" fmla="*/ 5604491 w 11516077"/>
                      <a:gd name="connsiteY28" fmla="*/ 5406069 h 5406069"/>
                      <a:gd name="connsiteX29" fmla="*/ 4951913 w 11516077"/>
                      <a:gd name="connsiteY29" fmla="*/ 5406069 h 5406069"/>
                      <a:gd name="connsiteX30" fmla="*/ 4299334 w 11516077"/>
                      <a:gd name="connsiteY30" fmla="*/ 5406069 h 5406069"/>
                      <a:gd name="connsiteX31" fmla="*/ 3761918 w 11516077"/>
                      <a:gd name="connsiteY31" fmla="*/ 5406069 h 5406069"/>
                      <a:gd name="connsiteX32" fmla="*/ 3339662 w 11516077"/>
                      <a:gd name="connsiteY32" fmla="*/ 5406069 h 5406069"/>
                      <a:gd name="connsiteX33" fmla="*/ 2456762 w 11516077"/>
                      <a:gd name="connsiteY33" fmla="*/ 5406069 h 5406069"/>
                      <a:gd name="connsiteX34" fmla="*/ 1919346 w 11516077"/>
                      <a:gd name="connsiteY34" fmla="*/ 5406069 h 5406069"/>
                      <a:gd name="connsiteX35" fmla="*/ 1151607 w 11516077"/>
                      <a:gd name="connsiteY35" fmla="*/ 5406069 h 5406069"/>
                      <a:gd name="connsiteX36" fmla="*/ 0 w 11516077"/>
                      <a:gd name="connsiteY36" fmla="*/ 5406069 h 5406069"/>
                      <a:gd name="connsiteX37" fmla="*/ 0 w 11516077"/>
                      <a:gd name="connsiteY37" fmla="*/ 4216732 h 5406069"/>
                      <a:gd name="connsiteX38" fmla="*/ 0 w 11516077"/>
                      <a:gd name="connsiteY38" fmla="*/ 2919276 h 5406069"/>
                      <a:gd name="connsiteX39" fmla="*/ 0 w 11516077"/>
                      <a:gd name="connsiteY39" fmla="*/ 1459638 h 5406069"/>
                      <a:gd name="connsiteX40" fmla="*/ 0 w 11516077"/>
                      <a:gd name="connsiteY40" fmla="*/ 0 h 540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516077" h="5406069" extrusionOk="0">
                        <a:moveTo>
                          <a:pt x="0" y="0"/>
                        </a:moveTo>
                        <a:cubicBezTo>
                          <a:pt x="202637" y="-19885"/>
                          <a:pt x="237358" y="73401"/>
                          <a:pt x="537417" y="0"/>
                        </a:cubicBezTo>
                        <a:cubicBezTo>
                          <a:pt x="886151" y="-89651"/>
                          <a:pt x="1252048" y="205886"/>
                          <a:pt x="1535476" y="0"/>
                        </a:cubicBezTo>
                        <a:cubicBezTo>
                          <a:pt x="1782975" y="-207617"/>
                          <a:pt x="1935862" y="142658"/>
                          <a:pt x="2303215" y="0"/>
                        </a:cubicBezTo>
                        <a:cubicBezTo>
                          <a:pt x="2687177" y="-92257"/>
                          <a:pt x="2666056" y="77623"/>
                          <a:pt x="2840632" y="0"/>
                        </a:cubicBezTo>
                        <a:cubicBezTo>
                          <a:pt x="3008859" y="-54109"/>
                          <a:pt x="3248982" y="46029"/>
                          <a:pt x="3608370" y="0"/>
                        </a:cubicBezTo>
                        <a:cubicBezTo>
                          <a:pt x="3927554" y="-32162"/>
                          <a:pt x="4094786" y="185917"/>
                          <a:pt x="4491270" y="0"/>
                        </a:cubicBezTo>
                        <a:cubicBezTo>
                          <a:pt x="4895309" y="-168576"/>
                          <a:pt x="4780524" y="24565"/>
                          <a:pt x="4913526" y="0"/>
                        </a:cubicBezTo>
                        <a:cubicBezTo>
                          <a:pt x="5027732" y="-148563"/>
                          <a:pt x="5429479" y="131622"/>
                          <a:pt x="5796424" y="0"/>
                        </a:cubicBezTo>
                        <a:cubicBezTo>
                          <a:pt x="6184287" y="-154090"/>
                          <a:pt x="6433527" y="-18202"/>
                          <a:pt x="6679324" y="0"/>
                        </a:cubicBezTo>
                        <a:cubicBezTo>
                          <a:pt x="6966180" y="-34427"/>
                          <a:pt x="7095948" y="36918"/>
                          <a:pt x="7216742" y="0"/>
                        </a:cubicBezTo>
                        <a:cubicBezTo>
                          <a:pt x="7310297" y="-33234"/>
                          <a:pt x="7726542" y="86866"/>
                          <a:pt x="7984479" y="0"/>
                        </a:cubicBezTo>
                        <a:cubicBezTo>
                          <a:pt x="8336544" y="-115278"/>
                          <a:pt x="8340233" y="84216"/>
                          <a:pt x="8406736" y="0"/>
                        </a:cubicBezTo>
                        <a:cubicBezTo>
                          <a:pt x="8538899" y="-31858"/>
                          <a:pt x="8851588" y="151340"/>
                          <a:pt x="9174475" y="0"/>
                        </a:cubicBezTo>
                        <a:cubicBezTo>
                          <a:pt x="9527076" y="-144773"/>
                          <a:pt x="9528535" y="55365"/>
                          <a:pt x="9711891" y="0"/>
                        </a:cubicBezTo>
                        <a:cubicBezTo>
                          <a:pt x="9911974" y="-18210"/>
                          <a:pt x="10188658" y="87253"/>
                          <a:pt x="10479630" y="0"/>
                        </a:cubicBezTo>
                        <a:cubicBezTo>
                          <a:pt x="10770101" y="-21666"/>
                          <a:pt x="11252050" y="76856"/>
                          <a:pt x="11516077" y="0"/>
                        </a:cubicBezTo>
                        <a:cubicBezTo>
                          <a:pt x="11554298" y="436560"/>
                          <a:pt x="11431749" y="652107"/>
                          <a:pt x="11516077" y="1189336"/>
                        </a:cubicBezTo>
                        <a:cubicBezTo>
                          <a:pt x="11499195" y="1698304"/>
                          <a:pt x="11507823" y="1903279"/>
                          <a:pt x="11516077" y="2486792"/>
                        </a:cubicBezTo>
                        <a:cubicBezTo>
                          <a:pt x="11576841" y="3127987"/>
                          <a:pt x="11563597" y="3368913"/>
                          <a:pt x="11516077" y="3946430"/>
                        </a:cubicBezTo>
                        <a:cubicBezTo>
                          <a:pt x="11513080" y="4359549"/>
                          <a:pt x="11401587" y="4921578"/>
                          <a:pt x="11516077" y="5406069"/>
                        </a:cubicBezTo>
                        <a:cubicBezTo>
                          <a:pt x="11208066" y="5432960"/>
                          <a:pt x="10873419" y="5227764"/>
                          <a:pt x="10633177" y="5406069"/>
                        </a:cubicBezTo>
                        <a:cubicBezTo>
                          <a:pt x="10526879" y="5551777"/>
                          <a:pt x="10235258" y="5333654"/>
                          <a:pt x="9865439" y="5406069"/>
                        </a:cubicBezTo>
                        <a:cubicBezTo>
                          <a:pt x="9537854" y="5464948"/>
                          <a:pt x="9701350" y="5378656"/>
                          <a:pt x="9443183" y="5406069"/>
                        </a:cubicBezTo>
                        <a:cubicBezTo>
                          <a:pt x="9239513" y="5442551"/>
                          <a:pt x="9156475" y="5366133"/>
                          <a:pt x="9020926" y="5406069"/>
                        </a:cubicBezTo>
                        <a:cubicBezTo>
                          <a:pt x="8828118" y="5470574"/>
                          <a:pt x="8486036" y="5441295"/>
                          <a:pt x="8138028" y="5406069"/>
                        </a:cubicBezTo>
                        <a:cubicBezTo>
                          <a:pt x="7805768" y="5465864"/>
                          <a:pt x="7815438" y="5382707"/>
                          <a:pt x="7600610" y="5406069"/>
                        </a:cubicBezTo>
                        <a:cubicBezTo>
                          <a:pt x="7421200" y="5326887"/>
                          <a:pt x="7010966" y="5267441"/>
                          <a:pt x="6602550" y="5406069"/>
                        </a:cubicBezTo>
                        <a:cubicBezTo>
                          <a:pt x="6159891" y="5590215"/>
                          <a:pt x="5805595" y="5424258"/>
                          <a:pt x="5604491" y="5406069"/>
                        </a:cubicBezTo>
                        <a:cubicBezTo>
                          <a:pt x="5400853" y="5476911"/>
                          <a:pt x="5269394" y="5319943"/>
                          <a:pt x="4951913" y="5406069"/>
                        </a:cubicBezTo>
                        <a:cubicBezTo>
                          <a:pt x="4645363" y="5556455"/>
                          <a:pt x="4601995" y="5412615"/>
                          <a:pt x="4299334" y="5406069"/>
                        </a:cubicBezTo>
                        <a:cubicBezTo>
                          <a:pt x="4028448" y="5399079"/>
                          <a:pt x="3889743" y="5389377"/>
                          <a:pt x="3761918" y="5406069"/>
                        </a:cubicBezTo>
                        <a:cubicBezTo>
                          <a:pt x="3620099" y="5427158"/>
                          <a:pt x="3431947" y="5359600"/>
                          <a:pt x="3339662" y="5406069"/>
                        </a:cubicBezTo>
                        <a:cubicBezTo>
                          <a:pt x="3278114" y="5449553"/>
                          <a:pt x="2751434" y="5436069"/>
                          <a:pt x="2456762" y="5406069"/>
                        </a:cubicBezTo>
                        <a:cubicBezTo>
                          <a:pt x="2084573" y="5404506"/>
                          <a:pt x="2176957" y="5367500"/>
                          <a:pt x="1919346" y="5406069"/>
                        </a:cubicBezTo>
                        <a:cubicBezTo>
                          <a:pt x="1646304" y="5467487"/>
                          <a:pt x="1354462" y="5292317"/>
                          <a:pt x="1151607" y="5406069"/>
                        </a:cubicBezTo>
                        <a:cubicBezTo>
                          <a:pt x="993188" y="5622931"/>
                          <a:pt x="336482" y="5316778"/>
                          <a:pt x="0" y="5406069"/>
                        </a:cubicBezTo>
                        <a:cubicBezTo>
                          <a:pt x="-11380" y="4831763"/>
                          <a:pt x="91190" y="4702530"/>
                          <a:pt x="0" y="4216732"/>
                        </a:cubicBezTo>
                        <a:cubicBezTo>
                          <a:pt x="-62677" y="3832211"/>
                          <a:pt x="12908" y="3285855"/>
                          <a:pt x="0" y="2919276"/>
                        </a:cubicBezTo>
                        <a:cubicBezTo>
                          <a:pt x="11050" y="2536898"/>
                          <a:pt x="113442" y="1950747"/>
                          <a:pt x="0" y="1459638"/>
                        </a:cubicBezTo>
                        <a:cubicBezTo>
                          <a:pt x="-113771" y="876276"/>
                          <a:pt x="-34042" y="341922"/>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48877" y="417636"/>
            <a:ext cx="3123338" cy="672092"/>
            <a:chOff x="4686331" y="503845"/>
            <a:chExt cx="3123338" cy="672092"/>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prstGeom prst="roundRect">
              <a:avLst/>
            </a:prstGeom>
            <a:solidFill>
              <a:srgbClr val="532CC7"/>
            </a:solidFill>
            <a:ln>
              <a:extLst>
                <a:ext uri="{C807C97D-BFC1-408E-A445-0C87EB9F89A2}">
                  <ask:lineSketchStyleProps xmln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 3</a:t>
              </a:r>
            </a:p>
          </p:txBody>
        </p:sp>
      </p:grpSp>
      <p:sp>
        <p:nvSpPr>
          <p:cNvPr id="6" name="TextBox 5">
            <a:extLst>
              <a:ext uri="{FF2B5EF4-FFF2-40B4-BE49-F238E27FC236}">
                <a16:creationId xmlns:a16="http://schemas.microsoft.com/office/drawing/2014/main" id="{2BD46F94-AA4A-0AD1-CD11-1E0DDDA090C9}"/>
              </a:ext>
            </a:extLst>
          </p:cNvPr>
          <p:cNvSpPr txBox="1"/>
          <p:nvPr/>
        </p:nvSpPr>
        <p:spPr>
          <a:xfrm>
            <a:off x="1159366" y="3259033"/>
            <a:ext cx="10739065"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Chiết suất của môi trường đối với các ánh sáng đơn sắc khác nhau là khác nhau</a:t>
            </a:r>
            <a:endParaRPr lang="en-US" dirty="0"/>
          </a:p>
        </p:txBody>
      </p:sp>
      <p:pic>
        <p:nvPicPr>
          <p:cNvPr id="7" name="Picture 2" descr="Prism">
            <a:extLst>
              <a:ext uri="{FF2B5EF4-FFF2-40B4-BE49-F238E27FC236}">
                <a16:creationId xmlns:a16="http://schemas.microsoft.com/office/drawing/2014/main" id="{9EE24CB3-04E8-A92E-D7C4-CD9AB5D4A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073" y="3259033"/>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E82C89F-28A5-7595-70D2-D5B931768173}"/>
              </a:ext>
            </a:extLst>
          </p:cNvPr>
          <p:cNvSpPr txBox="1"/>
          <p:nvPr/>
        </p:nvSpPr>
        <p:spPr>
          <a:xfrm>
            <a:off x="1159366" y="3790797"/>
            <a:ext cx="10627097"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Chiết</a:t>
            </a:r>
            <a:r>
              <a:rPr lang="en-US" sz="2200" dirty="0"/>
              <a:t> </a:t>
            </a:r>
            <a:r>
              <a:rPr lang="en-US" sz="2200" dirty="0" err="1"/>
              <a:t>suất</a:t>
            </a:r>
            <a:r>
              <a:rPr lang="en-US" sz="2200" dirty="0"/>
              <a:t> </a:t>
            </a:r>
            <a:r>
              <a:rPr lang="en-US" sz="2200" dirty="0" err="1"/>
              <a:t>của</a:t>
            </a:r>
            <a:r>
              <a:rPr lang="en-US" sz="2200" dirty="0"/>
              <a:t> </a:t>
            </a:r>
            <a:r>
              <a:rPr lang="en-US" sz="2200" dirty="0" err="1"/>
              <a:t>thủy</a:t>
            </a:r>
            <a:r>
              <a:rPr lang="en-US" sz="2200" dirty="0"/>
              <a:t> </a:t>
            </a:r>
            <a:r>
              <a:rPr lang="en-US" sz="2200" dirty="0" err="1"/>
              <a:t>tinh</a:t>
            </a:r>
            <a:r>
              <a:rPr lang="en-US" sz="2200" dirty="0"/>
              <a:t> </a:t>
            </a:r>
            <a:r>
              <a:rPr lang="en-US" sz="2200" dirty="0" err="1"/>
              <a:t>làm</a:t>
            </a:r>
            <a:r>
              <a:rPr lang="en-US" sz="2200" dirty="0"/>
              <a:t> </a:t>
            </a:r>
            <a:r>
              <a:rPr lang="en-US" sz="2200" dirty="0" err="1"/>
              <a:t>lăng</a:t>
            </a:r>
            <a:r>
              <a:rPr lang="en-US" sz="2200" dirty="0"/>
              <a:t> </a:t>
            </a:r>
            <a:r>
              <a:rPr lang="en-US" sz="2200" dirty="0" err="1"/>
              <a:t>kính</a:t>
            </a:r>
            <a:r>
              <a:rPr lang="en-US" sz="2200" dirty="0"/>
              <a:t>:</a:t>
            </a:r>
            <a:endParaRPr lang="en-US" sz="2200" b="1" dirty="0">
              <a:solidFill>
                <a:srgbClr val="C00000"/>
              </a:solidFill>
            </a:endParaRPr>
          </a:p>
        </p:txBody>
      </p:sp>
      <p:pic>
        <p:nvPicPr>
          <p:cNvPr id="9" name="Picture 2" descr="Prism">
            <a:extLst>
              <a:ext uri="{FF2B5EF4-FFF2-40B4-BE49-F238E27FC236}">
                <a16:creationId xmlns:a16="http://schemas.microsoft.com/office/drawing/2014/main" id="{BBA2F5A0-C162-7117-C683-9E14AD867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433" y="3794928"/>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4CFF048-A8AD-2531-7561-C6F288B117A8}"/>
              </a:ext>
            </a:extLst>
          </p:cNvPr>
          <p:cNvSpPr txBox="1"/>
          <p:nvPr/>
        </p:nvSpPr>
        <p:spPr>
          <a:xfrm>
            <a:off x="3272515" y="4241720"/>
            <a:ext cx="640079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n</a:t>
            </a:r>
            <a:r>
              <a:rPr lang="en-US" sz="2400" b="1" baseline="-25000" dirty="0" err="1"/>
              <a:t>đỏ</a:t>
            </a:r>
            <a:r>
              <a:rPr lang="en-US" sz="2400" b="1" dirty="0"/>
              <a:t> &lt; </a:t>
            </a:r>
            <a:r>
              <a:rPr lang="en-US" sz="2400" b="1" dirty="0" err="1"/>
              <a:t>n</a:t>
            </a:r>
            <a:r>
              <a:rPr lang="en-US" sz="2400" b="1" baseline="-25000" dirty="0" err="1"/>
              <a:t>cam</a:t>
            </a:r>
            <a:r>
              <a:rPr lang="en-US" sz="2400" b="1" dirty="0"/>
              <a:t> &lt; </a:t>
            </a:r>
            <a:r>
              <a:rPr lang="en-US" sz="2400" b="1" dirty="0" err="1"/>
              <a:t>n</a:t>
            </a:r>
            <a:r>
              <a:rPr lang="en-US" sz="2400" b="1" baseline="-25000" dirty="0" err="1"/>
              <a:t>vàng</a:t>
            </a:r>
            <a:r>
              <a:rPr lang="en-US" sz="2400" b="1" dirty="0"/>
              <a:t> &lt; </a:t>
            </a:r>
            <a:r>
              <a:rPr lang="en-US" sz="2400" b="1" dirty="0" err="1"/>
              <a:t>n</a:t>
            </a:r>
            <a:r>
              <a:rPr lang="en-US" sz="2400" b="1" baseline="-25000" dirty="0" err="1"/>
              <a:t>lục</a:t>
            </a:r>
            <a:r>
              <a:rPr lang="en-US" sz="2400" b="1" dirty="0"/>
              <a:t> &lt; </a:t>
            </a:r>
            <a:r>
              <a:rPr lang="en-US" sz="2400" b="1" dirty="0" err="1"/>
              <a:t>n</a:t>
            </a:r>
            <a:r>
              <a:rPr lang="en-US" sz="2400" b="1" baseline="-25000" dirty="0" err="1"/>
              <a:t>lam</a:t>
            </a:r>
            <a:r>
              <a:rPr lang="en-US" sz="2400" b="1" dirty="0"/>
              <a:t> &lt; </a:t>
            </a:r>
            <a:r>
              <a:rPr lang="en-US" sz="2400" b="1" dirty="0" err="1"/>
              <a:t>n</a:t>
            </a:r>
            <a:r>
              <a:rPr lang="en-US" sz="2400" b="1" baseline="-25000" dirty="0" err="1"/>
              <a:t>chàm</a:t>
            </a:r>
            <a:r>
              <a:rPr lang="en-US" sz="2400" b="1" dirty="0"/>
              <a:t> &lt; </a:t>
            </a:r>
            <a:r>
              <a:rPr lang="en-US" sz="2400" b="1" dirty="0" err="1"/>
              <a:t>n</a:t>
            </a:r>
            <a:r>
              <a:rPr lang="en-US" sz="2400" b="1" baseline="-25000" dirty="0" err="1"/>
              <a:t>tím</a:t>
            </a:r>
            <a:endParaRPr lang="en-US" sz="2400" b="1" dirty="0">
              <a:solidFill>
                <a:srgbClr val="C00000"/>
              </a:solidFill>
            </a:endParaRPr>
          </a:p>
        </p:txBody>
      </p:sp>
      <p:pic>
        <p:nvPicPr>
          <p:cNvPr id="11" name="Graphic 10" descr="Line arrow Slight curve">
            <a:extLst>
              <a:ext uri="{FF2B5EF4-FFF2-40B4-BE49-F238E27FC236}">
                <a16:creationId xmlns:a16="http://schemas.microsoft.com/office/drawing/2014/main" id="{2935F996-8FCC-82C5-118D-9C504D53301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3649457" y="4813184"/>
            <a:ext cx="676022" cy="676022"/>
          </a:xfrm>
          <a:prstGeom prst="rect">
            <a:avLst/>
          </a:prstGeom>
        </p:spPr>
      </p:pic>
      <p:pic>
        <p:nvPicPr>
          <p:cNvPr id="12" name="Picture 2" descr="Prism">
            <a:extLst>
              <a:ext uri="{FF2B5EF4-FFF2-40B4-BE49-F238E27FC236}">
                <a16:creationId xmlns:a16="http://schemas.microsoft.com/office/drawing/2014/main" id="{C7D938C7-50C0-24C3-30A4-72CD7D5C8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433" y="4806971"/>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9BB7A5E-1B6B-EAF5-0179-48A6CE1C17DA}"/>
              </a:ext>
            </a:extLst>
          </p:cNvPr>
          <p:cNvSpPr txBox="1"/>
          <p:nvPr/>
        </p:nvSpPr>
        <p:spPr>
          <a:xfrm>
            <a:off x="1159365" y="4825527"/>
            <a:ext cx="2350845"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Định</a:t>
            </a:r>
            <a:r>
              <a:rPr lang="en-US" sz="2200" dirty="0"/>
              <a:t> </a:t>
            </a:r>
            <a:r>
              <a:rPr lang="en-US" sz="2200" dirty="0" err="1"/>
              <a:t>luật</a:t>
            </a:r>
            <a:r>
              <a:rPr lang="en-US" sz="2200" dirty="0"/>
              <a:t> </a:t>
            </a:r>
            <a:r>
              <a:rPr lang="en-US" sz="2200" dirty="0" err="1"/>
              <a:t>khúc</a:t>
            </a:r>
            <a:r>
              <a:rPr lang="en-US" sz="2200" dirty="0"/>
              <a:t> </a:t>
            </a:r>
            <a:r>
              <a:rPr lang="en-US" sz="2200" dirty="0" err="1"/>
              <a:t>xạ</a:t>
            </a:r>
            <a:endParaRPr lang="en-US" sz="2200" b="1" dirty="0">
              <a:solidFill>
                <a:srgbClr val="C00000"/>
              </a:solidFill>
            </a:endParaRPr>
          </a:p>
        </p:txBody>
      </p:sp>
      <p:sp>
        <p:nvSpPr>
          <p:cNvPr id="14" name="TextBox 13">
            <a:extLst>
              <a:ext uri="{FF2B5EF4-FFF2-40B4-BE49-F238E27FC236}">
                <a16:creationId xmlns:a16="http://schemas.microsoft.com/office/drawing/2014/main" id="{780F7338-1599-9D0A-C792-95946D05E91E}"/>
              </a:ext>
            </a:extLst>
          </p:cNvPr>
          <p:cNvSpPr txBox="1"/>
          <p:nvPr/>
        </p:nvSpPr>
        <p:spPr>
          <a:xfrm>
            <a:off x="4502836" y="4825527"/>
            <a:ext cx="7395595"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tia</a:t>
            </a:r>
            <a:r>
              <a:rPr lang="en-US" sz="2200" dirty="0"/>
              <a:t> </a:t>
            </a:r>
            <a:r>
              <a:rPr lang="en-US" sz="2200" dirty="0" err="1"/>
              <a:t>đỏ</a:t>
            </a:r>
            <a:r>
              <a:rPr lang="en-US" sz="2200" dirty="0"/>
              <a:t> </a:t>
            </a:r>
            <a:r>
              <a:rPr lang="en-US" sz="2200" dirty="0" err="1"/>
              <a:t>bị</a:t>
            </a:r>
            <a:r>
              <a:rPr lang="en-US" sz="2200" dirty="0"/>
              <a:t> </a:t>
            </a:r>
            <a:r>
              <a:rPr lang="en-US" sz="2200" dirty="0" err="1"/>
              <a:t>lệch</a:t>
            </a:r>
            <a:r>
              <a:rPr lang="en-US" sz="2200" dirty="0"/>
              <a:t> </a:t>
            </a:r>
            <a:r>
              <a:rPr lang="en-US" sz="2200" dirty="0" err="1"/>
              <a:t>ít</a:t>
            </a:r>
            <a:r>
              <a:rPr lang="en-US" sz="2200" dirty="0"/>
              <a:t> </a:t>
            </a:r>
            <a:r>
              <a:rPr lang="en-US" sz="2200" dirty="0" err="1"/>
              <a:t>nhất</a:t>
            </a:r>
            <a:r>
              <a:rPr lang="en-US" sz="2200" dirty="0"/>
              <a:t>; </a:t>
            </a:r>
            <a:r>
              <a:rPr lang="en-US" sz="2200" dirty="0" err="1"/>
              <a:t>tia</a:t>
            </a:r>
            <a:r>
              <a:rPr lang="en-US" sz="2200" dirty="0"/>
              <a:t> </a:t>
            </a:r>
            <a:r>
              <a:rPr lang="en-US" sz="2200" dirty="0" err="1"/>
              <a:t>tím</a:t>
            </a:r>
            <a:r>
              <a:rPr lang="en-US" sz="2200" dirty="0"/>
              <a:t> </a:t>
            </a:r>
            <a:r>
              <a:rPr lang="en-US" sz="2200" dirty="0" err="1"/>
              <a:t>bị</a:t>
            </a:r>
            <a:r>
              <a:rPr lang="en-US" sz="2200" dirty="0"/>
              <a:t> </a:t>
            </a:r>
            <a:r>
              <a:rPr lang="en-US" sz="2200" dirty="0" err="1"/>
              <a:t>lệch</a:t>
            </a:r>
            <a:r>
              <a:rPr lang="en-US" sz="2200" dirty="0"/>
              <a:t> </a:t>
            </a:r>
            <a:r>
              <a:rPr lang="en-US" sz="2200" dirty="0" err="1"/>
              <a:t>nhiều</a:t>
            </a:r>
            <a:r>
              <a:rPr lang="en-US" sz="2200" dirty="0"/>
              <a:t> </a:t>
            </a:r>
            <a:r>
              <a:rPr lang="en-US" sz="2200" dirty="0" err="1"/>
              <a:t>nhất</a:t>
            </a:r>
            <a:endParaRPr lang="en-US" sz="2200" b="1" dirty="0">
              <a:solidFill>
                <a:srgbClr val="C00000"/>
              </a:solidFill>
            </a:endParaRPr>
          </a:p>
        </p:txBody>
      </p:sp>
      <p:pic>
        <p:nvPicPr>
          <p:cNvPr id="15" name="Graphic 14" descr="Line arrow Slight curve">
            <a:extLst>
              <a:ext uri="{FF2B5EF4-FFF2-40B4-BE49-F238E27FC236}">
                <a16:creationId xmlns:a16="http://schemas.microsoft.com/office/drawing/2014/main" id="{D28AEBCB-50F1-9138-83F4-98C4B114CB8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77758" y="5415847"/>
            <a:ext cx="676022" cy="676022"/>
          </a:xfrm>
          <a:prstGeom prst="rect">
            <a:avLst/>
          </a:prstGeom>
        </p:spPr>
      </p:pic>
      <p:sp>
        <p:nvSpPr>
          <p:cNvPr id="16" name="TextBox 15">
            <a:extLst>
              <a:ext uri="{FF2B5EF4-FFF2-40B4-BE49-F238E27FC236}">
                <a16:creationId xmlns:a16="http://schemas.microsoft.com/office/drawing/2014/main" id="{A7BC2D40-6DEA-7F2B-E74D-B55F0B8ACEE0}"/>
              </a:ext>
            </a:extLst>
          </p:cNvPr>
          <p:cNvSpPr txBox="1"/>
          <p:nvPr/>
        </p:nvSpPr>
        <p:spPr>
          <a:xfrm>
            <a:off x="1483303" y="5483208"/>
            <a:ext cx="10739065"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en-US" b="1" dirty="0">
                <a:solidFill>
                  <a:srgbClr val="C00000"/>
                </a:solidFill>
              </a:rPr>
              <a:t>Qua </a:t>
            </a:r>
            <a:r>
              <a:rPr lang="vi-VN" b="1" dirty="0">
                <a:solidFill>
                  <a:srgbClr val="C00000"/>
                </a:solidFill>
              </a:rPr>
              <a:t>lăng kính, quang phổ của ánh sáng là dải màu từ đỏ đến tím</a:t>
            </a:r>
            <a:endParaRPr lang="en-US" b="1" dirty="0">
              <a:solidFill>
                <a:srgbClr val="C00000"/>
              </a:solidFill>
            </a:endParaRPr>
          </a:p>
        </p:txBody>
      </p:sp>
    </p:spTree>
    <p:extLst>
      <p:ext uri="{BB962C8B-B14F-4D97-AF65-F5344CB8AC3E}">
        <p14:creationId xmlns:p14="http://schemas.microsoft.com/office/powerpoint/2010/main" val="250624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par>
                          <p:cTn id="36" fill="hold">
                            <p:stCondLst>
                              <p:cond delay="500"/>
                            </p:stCondLst>
                            <p:childTnLst>
                              <p:par>
                                <p:cTn id="37" presetID="14" presetClass="entr" presetSubtype="1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par>
                          <p:cTn id="44" fill="hold">
                            <p:stCondLst>
                              <p:cond delay="1500"/>
                            </p:stCondLst>
                            <p:childTnLst>
                              <p:par>
                                <p:cTn id="45" presetID="14" presetClass="entr" presetSubtype="1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randombar(horizontal)">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3" grpId="0"/>
      <p:bldP spid="14"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fraction of light through a glass prism. Physics resources for teachers and students. Vector illustration.">
            <a:extLst>
              <a:ext uri="{FF2B5EF4-FFF2-40B4-BE49-F238E27FC236}">
                <a16:creationId xmlns:a16="http://schemas.microsoft.com/office/drawing/2014/main" id="{5479A27D-D7F7-49B4-692F-25558F628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654" y="841486"/>
            <a:ext cx="6530691" cy="39480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FE20DB8B-27EA-B87E-D34A-1335833A165C}"/>
              </a:ext>
            </a:extLst>
          </p:cNvPr>
          <p:cNvSpPr/>
          <p:nvPr/>
        </p:nvSpPr>
        <p:spPr>
          <a:xfrm>
            <a:off x="320188" y="624048"/>
            <a:ext cx="11483160" cy="5926940"/>
          </a:xfrm>
          <a:prstGeom prst="roundRect">
            <a:avLst>
              <a:gd name="adj" fmla="val 1804"/>
            </a:avLst>
          </a:prstGeom>
          <a:noFill/>
          <a:ln w="38100">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0D20D67-93CA-E980-982A-43936C4E2BD9}"/>
              </a:ext>
            </a:extLst>
          </p:cNvPr>
          <p:cNvGrpSpPr/>
          <p:nvPr/>
        </p:nvGrpSpPr>
        <p:grpSpPr>
          <a:xfrm>
            <a:off x="320187" y="305306"/>
            <a:ext cx="9704961" cy="653697"/>
            <a:chOff x="115470" y="245832"/>
            <a:chExt cx="7140753" cy="551887"/>
          </a:xfrm>
        </p:grpSpPr>
        <p:sp>
          <p:nvSpPr>
            <p:cNvPr id="5" name="Rectangle: Rounded Corners 4">
              <a:extLst>
                <a:ext uri="{FF2B5EF4-FFF2-40B4-BE49-F238E27FC236}">
                  <a16:creationId xmlns:a16="http://schemas.microsoft.com/office/drawing/2014/main" id="{A174C8B7-E764-A14C-EA38-AAE2046DE25E}"/>
                </a:ext>
              </a:extLst>
            </p:cNvPr>
            <p:cNvSpPr/>
            <p:nvPr/>
          </p:nvSpPr>
          <p:spPr>
            <a:xfrm>
              <a:off x="247650" y="245832"/>
              <a:ext cx="623816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5B3325C-5429-E222-8074-BEF57C4F8ED4}"/>
                </a:ext>
              </a:extLst>
            </p:cNvPr>
            <p:cNvSpPr txBox="1"/>
            <p:nvPr/>
          </p:nvSpPr>
          <p:spPr>
            <a:xfrm>
              <a:off x="697047" y="294066"/>
              <a:ext cx="6559176" cy="4417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2800" dirty="0">
                  <a:solidFill>
                    <a:schemeClr val="bg1"/>
                  </a:solidFill>
                  <a:latin typeface="Times New Roman" panose="02020603050405020304" pitchFamily="18" charset="0"/>
                  <a:cs typeface="Times New Roman" panose="02020603050405020304" pitchFamily="18" charset="0"/>
                </a:rPr>
                <a:t>III. Sự truyền ánh sáng đơn sắc qua lăng kính</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AB5579E7-9037-B225-EB72-680A8351E1FC}"/>
                </a:ext>
              </a:extLst>
            </p:cNvPr>
            <p:cNvGrpSpPr/>
            <p:nvPr/>
          </p:nvGrpSpPr>
          <p:grpSpPr>
            <a:xfrm>
              <a:off x="115470" y="247272"/>
              <a:ext cx="550447" cy="550447"/>
              <a:chOff x="4619606" y="1709577"/>
              <a:chExt cx="1675995" cy="1675995"/>
            </a:xfrm>
          </p:grpSpPr>
          <p:sp>
            <p:nvSpPr>
              <p:cNvPr id="9" name="Oval 8">
                <a:extLst>
                  <a:ext uri="{FF2B5EF4-FFF2-40B4-BE49-F238E27FC236}">
                    <a16:creationId xmlns:a16="http://schemas.microsoft.com/office/drawing/2014/main" id="{5DE5E553-D671-1356-4C1B-BBEE736FB22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pic>
            <p:nvPicPr>
              <p:cNvPr id="10" name="Picture 6" descr="Prism">
                <a:extLst>
                  <a:ext uri="{FF2B5EF4-FFF2-40B4-BE49-F238E27FC236}">
                    <a16:creationId xmlns:a16="http://schemas.microsoft.com/office/drawing/2014/main" id="{EEF065D3-CCFC-E4E8-33FE-74943F3FE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TextBox 10">
            <a:extLst>
              <a:ext uri="{FF2B5EF4-FFF2-40B4-BE49-F238E27FC236}">
                <a16:creationId xmlns:a16="http://schemas.microsoft.com/office/drawing/2014/main" id="{27775B1B-EF84-4493-A2BD-A81181362CDE}"/>
              </a:ext>
            </a:extLst>
          </p:cNvPr>
          <p:cNvSpPr txBox="1"/>
          <p:nvPr/>
        </p:nvSpPr>
        <p:spPr>
          <a:xfrm>
            <a:off x="1341026" y="4724768"/>
            <a:ext cx="1037890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dirty="0"/>
              <a:t>C</a:t>
            </a:r>
            <a:r>
              <a:rPr lang="vi-VN" sz="2400" dirty="0"/>
              <a:t>hiết su</a:t>
            </a:r>
            <a:r>
              <a:rPr lang="en-US" sz="2400" dirty="0"/>
              <a:t>ấ</a:t>
            </a:r>
            <a:r>
              <a:rPr lang="vi-VN" sz="2400" dirty="0"/>
              <a:t>t của môi trường ứng với mỗi tia sáng đơn sắc khác nhau là khác nhau nên góc lệch ứng với mỗi tia sáng cũng khác nhau</a:t>
            </a:r>
            <a:endParaRPr lang="en-US" sz="2200" dirty="0"/>
          </a:p>
        </p:txBody>
      </p:sp>
      <p:pic>
        <p:nvPicPr>
          <p:cNvPr id="12" name="Picture 2" descr="Prism">
            <a:extLst>
              <a:ext uri="{FF2B5EF4-FFF2-40B4-BE49-F238E27FC236}">
                <a16:creationId xmlns:a16="http://schemas.microsoft.com/office/drawing/2014/main" id="{B1AEDFC1-FEF7-637C-CBB4-FEFEE8D55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836" y="4955399"/>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34B5D65-0DFE-762A-A57C-26066C2F094B}"/>
              </a:ext>
            </a:extLst>
          </p:cNvPr>
          <p:cNvSpPr txBox="1"/>
          <p:nvPr/>
        </p:nvSpPr>
        <p:spPr>
          <a:xfrm>
            <a:off x="1341026" y="5849711"/>
            <a:ext cx="10378905" cy="494751"/>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en-US" dirty="0"/>
              <a:t>C</a:t>
            </a:r>
            <a:r>
              <a:rPr lang="vi-VN" dirty="0"/>
              <a:t>hùm sáng đi ra khỏi lăng kính luôn lệch vế phía đáy cùa nó</a:t>
            </a:r>
            <a:endParaRPr lang="en-US" dirty="0"/>
          </a:p>
        </p:txBody>
      </p:sp>
      <p:pic>
        <p:nvPicPr>
          <p:cNvPr id="14" name="Picture 2" descr="Prism">
            <a:extLst>
              <a:ext uri="{FF2B5EF4-FFF2-40B4-BE49-F238E27FC236}">
                <a16:creationId xmlns:a16="http://schemas.microsoft.com/office/drawing/2014/main" id="{D77BAF58-750F-399F-63F1-D724B001ED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836" y="5867777"/>
            <a:ext cx="476685" cy="476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76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randombar(horizontal)">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960473" y="1487117"/>
            <a:ext cx="10392416" cy="4833856"/>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4192181" y="718359"/>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4</a:t>
            </a:r>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333455" y="913016"/>
            <a:ext cx="2585396" cy="2837056"/>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3038712" y="1590688"/>
            <a:ext cx="8148734"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r>
              <a:rPr lang="vi-VN" sz="2400" dirty="0">
                <a:solidFill>
                  <a:prstClr val="black"/>
                </a:solidFill>
              </a:rPr>
              <a:t>Hình vẽ nào trong Hình 7.7 chỉ đúng đường đi của tia sáng qua lăng kính khi lăng kính đặt trong không khí?</a:t>
            </a:r>
            <a:r>
              <a:rPr lang="en-US" sz="24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B29415B1-04DE-6B80-EC39-2B7CE3345DE9}"/>
              </a:ext>
            </a:extLst>
          </p:cNvPr>
          <p:cNvSpPr txBox="1"/>
          <p:nvPr/>
        </p:nvSpPr>
        <p:spPr>
          <a:xfrm>
            <a:off x="1221957" y="4393907"/>
            <a:ext cx="9736430" cy="1824346"/>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Một lăng kính thủy tinh có chiết suất n = 1,41. Mặt phẳng tiết diện chính của lăng kính là tam giác đều ABC. Chiếu một tia sáng nằm trong mặt phẳng tiết diện chính tới mặt bên AB của lăng kính với góc tới i</a:t>
            </a:r>
            <a:r>
              <a:rPr lang="vi-VN" sz="2400" baseline="-25000" dirty="0">
                <a:solidFill>
                  <a:prstClr val="black"/>
                </a:solidFill>
              </a:rPr>
              <a:t>1</a:t>
            </a:r>
            <a:r>
              <a:rPr lang="vi-VN" sz="2400" dirty="0">
                <a:solidFill>
                  <a:prstClr val="black"/>
                </a:solidFill>
              </a:rPr>
              <a:t> = 45°. Về đường truyền của tia sáng qua lăng k</a:t>
            </a:r>
            <a:r>
              <a:rPr lang="en-US" sz="2400" dirty="0">
                <a:solidFill>
                  <a:prstClr val="black"/>
                </a:solidFill>
              </a:rPr>
              <a:t>í</a:t>
            </a:r>
            <a:r>
              <a:rPr lang="vi-VN" sz="2400" dirty="0">
                <a:solidFill>
                  <a:prstClr val="black"/>
                </a:solidFill>
              </a:rPr>
              <a:t>nh</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5" name="Group 24">
            <a:extLst>
              <a:ext uri="{FF2B5EF4-FFF2-40B4-BE49-F238E27FC236}">
                <a16:creationId xmlns:a16="http://schemas.microsoft.com/office/drawing/2014/main" id="{1EFCF9C8-0C87-905A-AA02-801728200F0A}"/>
              </a:ext>
            </a:extLst>
          </p:cNvPr>
          <p:cNvGrpSpPr/>
          <p:nvPr/>
        </p:nvGrpSpPr>
        <p:grpSpPr>
          <a:xfrm>
            <a:off x="186373" y="283005"/>
            <a:ext cx="6729816" cy="447570"/>
            <a:chOff x="115470" y="245832"/>
            <a:chExt cx="6429543" cy="551887"/>
          </a:xfrm>
        </p:grpSpPr>
        <p:sp>
          <p:nvSpPr>
            <p:cNvPr id="3073" name="Rectangle: Rounded Corners 3072">
              <a:extLst>
                <a:ext uri="{FF2B5EF4-FFF2-40B4-BE49-F238E27FC236}">
                  <a16:creationId xmlns:a16="http://schemas.microsoft.com/office/drawing/2014/main" id="{A631395B-8586-0A74-BE90-5D0F958A3A3E}"/>
                </a:ext>
              </a:extLst>
            </p:cNvPr>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75" name="TextBox 3074">
              <a:extLst>
                <a:ext uri="{FF2B5EF4-FFF2-40B4-BE49-F238E27FC236}">
                  <a16:creationId xmlns:a16="http://schemas.microsoft.com/office/drawing/2014/main" id="{A09A343C-63D5-2842-39C4-FC453FDD2E62}"/>
                </a:ext>
              </a:extLst>
            </p:cNvPr>
            <p:cNvSpPr txBox="1"/>
            <p:nvPr/>
          </p:nvSpPr>
          <p:spPr>
            <a:xfrm>
              <a:off x="697047" y="294066"/>
              <a:ext cx="5847966"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3076" name="Group 3075">
              <a:extLst>
                <a:ext uri="{FF2B5EF4-FFF2-40B4-BE49-F238E27FC236}">
                  <a16:creationId xmlns:a16="http://schemas.microsoft.com/office/drawing/2014/main" id="{BE842B6F-0BFF-55EE-F2BA-FCC4194DE52D}"/>
                </a:ext>
              </a:extLst>
            </p:cNvPr>
            <p:cNvGrpSpPr/>
            <p:nvPr/>
          </p:nvGrpSpPr>
          <p:grpSpPr>
            <a:xfrm>
              <a:off x="115470" y="247272"/>
              <a:ext cx="550447" cy="550447"/>
              <a:chOff x="4619606" y="1709577"/>
              <a:chExt cx="1675995" cy="1675995"/>
            </a:xfrm>
          </p:grpSpPr>
          <p:sp>
            <p:nvSpPr>
              <p:cNvPr id="3117" name="Oval 3116">
                <a:extLst>
                  <a:ext uri="{FF2B5EF4-FFF2-40B4-BE49-F238E27FC236}">
                    <a16:creationId xmlns:a16="http://schemas.microsoft.com/office/drawing/2014/main" id="{B6CCF82B-E471-85D4-9E83-B57CD8468BB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118" name="Picture 6" descr="Prism">
                <a:extLst>
                  <a:ext uri="{FF2B5EF4-FFF2-40B4-BE49-F238E27FC236}">
                    <a16:creationId xmlns:a16="http://schemas.microsoft.com/office/drawing/2014/main" id="{7D1B6DBE-79E6-238A-694E-20D44EB59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3120" name="Picture 3119">
            <a:extLst>
              <a:ext uri="{FF2B5EF4-FFF2-40B4-BE49-F238E27FC236}">
                <a16:creationId xmlns:a16="http://schemas.microsoft.com/office/drawing/2014/main" id="{DCB32AA8-D5E8-F9D9-1BEF-290D8D07C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442" y="2664151"/>
            <a:ext cx="7192215" cy="1674772"/>
          </a:xfrm>
          <a:prstGeom prst="rect">
            <a:avLst/>
          </a:prstGeom>
        </p:spPr>
      </p:pic>
    </p:spTree>
    <p:extLst>
      <p:ext uri="{BB962C8B-B14F-4D97-AF65-F5344CB8AC3E}">
        <p14:creationId xmlns:p14="http://schemas.microsoft.com/office/powerpoint/2010/main" val="102213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120"/>
                                        </p:tgtEl>
                                        <p:attrNameLst>
                                          <p:attrName>style.visibility</p:attrName>
                                        </p:attrNameLst>
                                      </p:cBhvr>
                                      <p:to>
                                        <p:strVal val="visible"/>
                                      </p:to>
                                    </p:set>
                                    <p:animEffect transition="in" filter="randombar(horizontal)">
                                      <p:cBhvr>
                                        <p:cTn id="27" dur="500"/>
                                        <p:tgtEl>
                                          <p:spTgt spid="31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2" grpId="0" animBg="1"/>
      <p:bldP spid="24" grpId="0"/>
      <p:bldP spid="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1476485"/>
            <a:ext cx="10821113" cy="5241555"/>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 xmlns:ask="http://schemas.microsoft.com/office/drawing/2018/sketchyshapes" sd="983511445">
                  <a:custGeom>
                    <a:avLst/>
                    <a:gdLst>
                      <a:gd name="connsiteX0" fmla="*/ 0 w 10821113"/>
                      <a:gd name="connsiteY0" fmla="*/ 0 h 5241555"/>
                      <a:gd name="connsiteX1" fmla="*/ 1005564 w 10821113"/>
                      <a:gd name="connsiteY1" fmla="*/ 0 h 5241555"/>
                      <a:gd name="connsiteX2" fmla="*/ 1803632 w 10821113"/>
                      <a:gd name="connsiteY2" fmla="*/ 0 h 5241555"/>
                      <a:gd name="connsiteX3" fmla="*/ 2394202 w 10821113"/>
                      <a:gd name="connsiteY3" fmla="*/ 0 h 5241555"/>
                      <a:gd name="connsiteX4" fmla="*/ 3296017 w 10821113"/>
                      <a:gd name="connsiteY4" fmla="*/ 0 h 5241555"/>
                      <a:gd name="connsiteX5" fmla="*/ 4094084 w 10821113"/>
                      <a:gd name="connsiteY5" fmla="*/ 0 h 5241555"/>
                      <a:gd name="connsiteX6" fmla="*/ 5099649 w 10821113"/>
                      <a:gd name="connsiteY6" fmla="*/ 0 h 5241555"/>
                      <a:gd name="connsiteX7" fmla="*/ 5690219 w 10821113"/>
                      <a:gd name="connsiteY7" fmla="*/ 0 h 5241555"/>
                      <a:gd name="connsiteX8" fmla="*/ 6592035 w 10821113"/>
                      <a:gd name="connsiteY8" fmla="*/ 0 h 5241555"/>
                      <a:gd name="connsiteX9" fmla="*/ 7286354 w 10821113"/>
                      <a:gd name="connsiteY9" fmla="*/ 0 h 5241555"/>
                      <a:gd name="connsiteX10" fmla="*/ 7876924 w 10821113"/>
                      <a:gd name="connsiteY10" fmla="*/ 0 h 5241555"/>
                      <a:gd name="connsiteX11" fmla="*/ 8467493 w 10821113"/>
                      <a:gd name="connsiteY11" fmla="*/ 0 h 5241555"/>
                      <a:gd name="connsiteX12" fmla="*/ 9161811 w 10821113"/>
                      <a:gd name="connsiteY12" fmla="*/ 0 h 5241555"/>
                      <a:gd name="connsiteX13" fmla="*/ 10374874 w 10821113"/>
                      <a:gd name="connsiteY13" fmla="*/ 0 h 5241555"/>
                      <a:gd name="connsiteX14" fmla="*/ 10821113 w 10821113"/>
                      <a:gd name="connsiteY14" fmla="*/ 873610 h 5241555"/>
                      <a:gd name="connsiteX15" fmla="*/ 10821113 w 10821113"/>
                      <a:gd name="connsiteY15" fmla="*/ 2242232 h 5241555"/>
                      <a:gd name="connsiteX16" fmla="*/ 10821113 w 10821113"/>
                      <a:gd name="connsiteY16" fmla="*/ 3698213 h 5241555"/>
                      <a:gd name="connsiteX17" fmla="*/ 10821113 w 10821113"/>
                      <a:gd name="connsiteY17" fmla="*/ 5241555 h 5241555"/>
                      <a:gd name="connsiteX18" fmla="*/ 10372810 w 10821113"/>
                      <a:gd name="connsiteY18" fmla="*/ 5241555 h 5241555"/>
                      <a:gd name="connsiteX19" fmla="*/ 9383450 w 10821113"/>
                      <a:gd name="connsiteY19" fmla="*/ 5241555 h 5241555"/>
                      <a:gd name="connsiteX20" fmla="*/ 8394092 w 10821113"/>
                      <a:gd name="connsiteY20" fmla="*/ 5241555 h 5241555"/>
                      <a:gd name="connsiteX21" fmla="*/ 7404732 w 10821113"/>
                      <a:gd name="connsiteY21" fmla="*/ 5241555 h 5241555"/>
                      <a:gd name="connsiteX22" fmla="*/ 6631796 w 10821113"/>
                      <a:gd name="connsiteY22" fmla="*/ 5241555 h 5241555"/>
                      <a:gd name="connsiteX23" fmla="*/ 5642436 w 10821113"/>
                      <a:gd name="connsiteY23" fmla="*/ 5241555 h 5241555"/>
                      <a:gd name="connsiteX24" fmla="*/ 4761290 w 10821113"/>
                      <a:gd name="connsiteY24" fmla="*/ 5241555 h 5241555"/>
                      <a:gd name="connsiteX25" fmla="*/ 4312986 w 10821113"/>
                      <a:gd name="connsiteY25" fmla="*/ 5241555 h 5241555"/>
                      <a:gd name="connsiteX26" fmla="*/ 3756471 w 10821113"/>
                      <a:gd name="connsiteY26" fmla="*/ 5241555 h 5241555"/>
                      <a:gd name="connsiteX27" fmla="*/ 2875324 w 10821113"/>
                      <a:gd name="connsiteY27" fmla="*/ 5241555 h 5241555"/>
                      <a:gd name="connsiteX28" fmla="*/ 2102387 w 10821113"/>
                      <a:gd name="connsiteY28" fmla="*/ 5241555 h 5241555"/>
                      <a:gd name="connsiteX29" fmla="*/ 1329450 w 10821113"/>
                      <a:gd name="connsiteY29" fmla="*/ 5241555 h 5241555"/>
                      <a:gd name="connsiteX30" fmla="*/ 0 w 10821113"/>
                      <a:gd name="connsiteY30" fmla="*/ 5241555 h 5241555"/>
                      <a:gd name="connsiteX31" fmla="*/ 0 w 10821113"/>
                      <a:gd name="connsiteY31" fmla="*/ 3878751 h 5241555"/>
                      <a:gd name="connsiteX32" fmla="*/ 0 w 10821113"/>
                      <a:gd name="connsiteY32" fmla="*/ 2568363 h 5241555"/>
                      <a:gd name="connsiteX33" fmla="*/ 0 w 10821113"/>
                      <a:gd name="connsiteY33" fmla="*/ 1257974 h 5241555"/>
                      <a:gd name="connsiteX34" fmla="*/ 0 w 10821113"/>
                      <a:gd name="connsiteY34" fmla="*/ 0 h 524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5241555" extrusionOk="0">
                        <a:moveTo>
                          <a:pt x="0" y="0"/>
                        </a:moveTo>
                        <a:cubicBezTo>
                          <a:pt x="235894" y="-18413"/>
                          <a:pt x="745725" y="-16637"/>
                          <a:pt x="1005564" y="0"/>
                        </a:cubicBezTo>
                        <a:cubicBezTo>
                          <a:pt x="1264926" y="20528"/>
                          <a:pt x="1415536" y="-1807"/>
                          <a:pt x="1803632" y="0"/>
                        </a:cubicBezTo>
                        <a:cubicBezTo>
                          <a:pt x="2194472" y="24549"/>
                          <a:pt x="2143631" y="15536"/>
                          <a:pt x="2394202" y="0"/>
                        </a:cubicBezTo>
                        <a:cubicBezTo>
                          <a:pt x="2594362" y="-52172"/>
                          <a:pt x="2955097" y="-45071"/>
                          <a:pt x="3296017" y="0"/>
                        </a:cubicBezTo>
                        <a:cubicBezTo>
                          <a:pt x="3632360" y="13315"/>
                          <a:pt x="3860628" y="24207"/>
                          <a:pt x="4094084" y="0"/>
                        </a:cubicBezTo>
                        <a:cubicBezTo>
                          <a:pt x="4271239" y="-91636"/>
                          <a:pt x="4822371" y="5594"/>
                          <a:pt x="5099649" y="0"/>
                        </a:cubicBezTo>
                        <a:cubicBezTo>
                          <a:pt x="5363806" y="-1619"/>
                          <a:pt x="5402702" y="22204"/>
                          <a:pt x="5690219" y="0"/>
                        </a:cubicBezTo>
                        <a:cubicBezTo>
                          <a:pt x="5833437" y="30708"/>
                          <a:pt x="6225725" y="57547"/>
                          <a:pt x="6592035" y="0"/>
                        </a:cubicBezTo>
                        <a:cubicBezTo>
                          <a:pt x="6955534" y="-51670"/>
                          <a:pt x="6973155" y="-20543"/>
                          <a:pt x="7286354" y="0"/>
                        </a:cubicBezTo>
                        <a:cubicBezTo>
                          <a:pt x="7593991" y="23305"/>
                          <a:pt x="7742855" y="-33674"/>
                          <a:pt x="7876924" y="0"/>
                        </a:cubicBezTo>
                        <a:cubicBezTo>
                          <a:pt x="7974795" y="-146"/>
                          <a:pt x="8314028" y="13481"/>
                          <a:pt x="8467493" y="0"/>
                        </a:cubicBezTo>
                        <a:cubicBezTo>
                          <a:pt x="8649176" y="30687"/>
                          <a:pt x="8934344" y="-31354"/>
                          <a:pt x="9161811" y="0"/>
                        </a:cubicBezTo>
                        <a:cubicBezTo>
                          <a:pt x="9359246" y="31109"/>
                          <a:pt x="9915294" y="-50371"/>
                          <a:pt x="10374874" y="0"/>
                        </a:cubicBezTo>
                        <a:cubicBezTo>
                          <a:pt x="10586896" y="381116"/>
                          <a:pt x="10582967" y="471913"/>
                          <a:pt x="10821113" y="873610"/>
                        </a:cubicBezTo>
                        <a:cubicBezTo>
                          <a:pt x="10834779" y="1356885"/>
                          <a:pt x="10824109" y="2018654"/>
                          <a:pt x="10821113" y="2242232"/>
                        </a:cubicBezTo>
                        <a:cubicBezTo>
                          <a:pt x="10856777" y="2517535"/>
                          <a:pt x="10828687" y="3327771"/>
                          <a:pt x="10821113" y="3698213"/>
                        </a:cubicBezTo>
                        <a:cubicBezTo>
                          <a:pt x="10693053" y="4085012"/>
                          <a:pt x="10877626" y="4681978"/>
                          <a:pt x="10821113" y="5241555"/>
                        </a:cubicBezTo>
                        <a:cubicBezTo>
                          <a:pt x="10729870" y="5202891"/>
                          <a:pt x="10537581" y="5237327"/>
                          <a:pt x="10372810" y="5241555"/>
                        </a:cubicBezTo>
                        <a:cubicBezTo>
                          <a:pt x="10170179" y="5243274"/>
                          <a:pt x="9781890" y="5260298"/>
                          <a:pt x="9383450" y="5241555"/>
                        </a:cubicBezTo>
                        <a:cubicBezTo>
                          <a:pt x="9028514" y="5212506"/>
                          <a:pt x="8707414" y="5258197"/>
                          <a:pt x="8394092" y="5241555"/>
                        </a:cubicBezTo>
                        <a:cubicBezTo>
                          <a:pt x="8142589" y="5186987"/>
                          <a:pt x="7822682" y="5116993"/>
                          <a:pt x="7404732" y="5241555"/>
                        </a:cubicBezTo>
                        <a:cubicBezTo>
                          <a:pt x="6978112" y="5339306"/>
                          <a:pt x="6856176" y="5147412"/>
                          <a:pt x="6631796" y="5241555"/>
                        </a:cubicBezTo>
                        <a:cubicBezTo>
                          <a:pt x="6394632" y="5366128"/>
                          <a:pt x="5872152" y="5220989"/>
                          <a:pt x="5642436" y="5241555"/>
                        </a:cubicBezTo>
                        <a:cubicBezTo>
                          <a:pt x="5456067" y="5224074"/>
                          <a:pt x="5102185" y="5201669"/>
                          <a:pt x="4761290" y="5241555"/>
                        </a:cubicBezTo>
                        <a:cubicBezTo>
                          <a:pt x="4432440" y="5306774"/>
                          <a:pt x="4488157" y="5238329"/>
                          <a:pt x="4312986" y="5241555"/>
                        </a:cubicBezTo>
                        <a:cubicBezTo>
                          <a:pt x="4134884" y="5284197"/>
                          <a:pt x="3932183" y="5193023"/>
                          <a:pt x="3756471" y="5241555"/>
                        </a:cubicBezTo>
                        <a:cubicBezTo>
                          <a:pt x="3594609" y="5271406"/>
                          <a:pt x="3173641" y="5290290"/>
                          <a:pt x="2875324" y="5241555"/>
                        </a:cubicBezTo>
                        <a:cubicBezTo>
                          <a:pt x="2545466" y="5191599"/>
                          <a:pt x="2258250" y="5243561"/>
                          <a:pt x="2102387" y="5241555"/>
                        </a:cubicBezTo>
                        <a:cubicBezTo>
                          <a:pt x="1945108" y="5215798"/>
                          <a:pt x="1566595" y="5182761"/>
                          <a:pt x="1329450" y="5241555"/>
                        </a:cubicBezTo>
                        <a:cubicBezTo>
                          <a:pt x="1041493" y="5312378"/>
                          <a:pt x="360938" y="5128257"/>
                          <a:pt x="0" y="5241555"/>
                        </a:cubicBezTo>
                        <a:cubicBezTo>
                          <a:pt x="-82841" y="4788304"/>
                          <a:pt x="-60441" y="4483722"/>
                          <a:pt x="0" y="3878751"/>
                        </a:cubicBezTo>
                        <a:cubicBezTo>
                          <a:pt x="-43542" y="3309176"/>
                          <a:pt x="-69361" y="2951351"/>
                          <a:pt x="0" y="2568363"/>
                        </a:cubicBezTo>
                        <a:cubicBezTo>
                          <a:pt x="-37718" y="2154184"/>
                          <a:pt x="2007" y="1548037"/>
                          <a:pt x="0" y="1257974"/>
                        </a:cubicBezTo>
                        <a:cubicBezTo>
                          <a:pt x="-44037" y="937471"/>
                          <a:pt x="38504" y="568175"/>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404" y="3846653"/>
            <a:ext cx="3429000" cy="3429000"/>
          </a:xfrm>
          <a:prstGeom prst="rect">
            <a:avLst/>
          </a:prstGeom>
        </p:spPr>
      </p:pic>
      <p:sp>
        <p:nvSpPr>
          <p:cNvPr id="16" name="Google Shape;1924;p44">
            <a:extLst>
              <a:ext uri="{FF2B5EF4-FFF2-40B4-BE49-F238E27FC236}">
                <a16:creationId xmlns:a16="http://schemas.microsoft.com/office/drawing/2014/main" id="{47DF1E67-9539-EB96-4B7A-EA83D7F90FA2}"/>
              </a:ext>
            </a:extLst>
          </p:cNvPr>
          <p:cNvSpPr txBox="1">
            <a:spLocks/>
          </p:cNvSpPr>
          <p:nvPr/>
        </p:nvSpPr>
        <p:spPr>
          <a:xfrm>
            <a:off x="4233131" y="779272"/>
            <a:ext cx="6457035"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PHIẾU HỌC TẬP 4</a:t>
            </a:r>
          </a:p>
        </p:txBody>
      </p:sp>
      <p:sp>
        <p:nvSpPr>
          <p:cNvPr id="17" name="TextBox 16">
            <a:extLst>
              <a:ext uri="{FF2B5EF4-FFF2-40B4-BE49-F238E27FC236}">
                <a16:creationId xmlns:a16="http://schemas.microsoft.com/office/drawing/2014/main" id="{9FF4D9FE-2049-4E22-57BD-03461791295F}"/>
              </a:ext>
            </a:extLst>
          </p:cNvPr>
          <p:cNvSpPr txBox="1"/>
          <p:nvPr/>
        </p:nvSpPr>
        <p:spPr>
          <a:xfrm>
            <a:off x="1241167" y="1693026"/>
            <a:ext cx="9817357" cy="1596014"/>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lang="vi-VN" sz="2800" dirty="0">
                <a:solidFill>
                  <a:prstClr val="black"/>
                </a:solidFill>
                <a:latin typeface="Times New Roman" panose="02020603050405020304" pitchFamily="18" charset="0"/>
                <a:cs typeface="Times New Roman" panose="02020603050405020304" pitchFamily="18" charset="0"/>
              </a:rPr>
              <a:t>Hình vẽ đúng là Hình C vì ánh sáng truyền từ không khí đi từ dưới lên vào lăng kính thì tia ló sẽ lệch về phía đáy của lăng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kính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FE688BB-96C5-685C-2AE8-D624C5840663}"/>
              </a:ext>
            </a:extLst>
          </p:cNvPr>
          <p:cNvGrpSpPr/>
          <p:nvPr/>
        </p:nvGrpSpPr>
        <p:grpSpPr>
          <a:xfrm>
            <a:off x="186373" y="283005"/>
            <a:ext cx="5160068" cy="498326"/>
            <a:chOff x="115470" y="245832"/>
            <a:chExt cx="5688725" cy="551887"/>
          </a:xfrm>
        </p:grpSpPr>
        <p:sp>
          <p:nvSpPr>
            <p:cNvPr id="6" name="Rectangle: Rounded Corners 5">
              <a:extLst>
                <a:ext uri="{FF2B5EF4-FFF2-40B4-BE49-F238E27FC236}">
                  <a16:creationId xmlns:a16="http://schemas.microsoft.com/office/drawing/2014/main" id="{67D05D79-FF66-C6B7-C2FB-69230D97A5C3}"/>
                </a:ext>
              </a:extLst>
            </p:cNvPr>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56E5810-242D-17D8-9C54-161DE1B71D38}"/>
                </a:ext>
              </a:extLst>
            </p:cNvPr>
            <p:cNvSpPr txBox="1"/>
            <p:nvPr/>
          </p:nvSpPr>
          <p:spPr>
            <a:xfrm>
              <a:off x="697047" y="294066"/>
              <a:ext cx="5107148" cy="40902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Times New Roman" panose="02020603050405020304" pitchFamily="18" charset="0"/>
                  <a:cs typeface="Times New Roman" panose="02020603050405020304" pitchFamily="18"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D094FFB9-6005-7751-5C2C-561CC678C8A1}"/>
                </a:ext>
              </a:extLst>
            </p:cNvPr>
            <p:cNvGrpSpPr/>
            <p:nvPr/>
          </p:nvGrpSpPr>
          <p:grpSpPr>
            <a:xfrm>
              <a:off x="115470" y="247272"/>
              <a:ext cx="550447" cy="550447"/>
              <a:chOff x="4619606" y="1709577"/>
              <a:chExt cx="1675995" cy="1675995"/>
            </a:xfrm>
          </p:grpSpPr>
          <p:sp>
            <p:nvSpPr>
              <p:cNvPr id="11" name="Oval 10">
                <a:extLst>
                  <a:ext uri="{FF2B5EF4-FFF2-40B4-BE49-F238E27FC236}">
                    <a16:creationId xmlns:a16="http://schemas.microsoft.com/office/drawing/2014/main" id="{042FA444-5331-1DF8-33FE-3D123BD780A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pic>
            <p:nvPicPr>
              <p:cNvPr id="12" name="Picture 6" descr="Prism">
                <a:extLst>
                  <a:ext uri="{FF2B5EF4-FFF2-40B4-BE49-F238E27FC236}">
                    <a16:creationId xmlns:a16="http://schemas.microsoft.com/office/drawing/2014/main" id="{0EB6111D-E95A-2F3C-F303-874D482B2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9" name="Picture 18">
            <a:extLst>
              <a:ext uri="{FF2B5EF4-FFF2-40B4-BE49-F238E27FC236}">
                <a16:creationId xmlns:a16="http://schemas.microsoft.com/office/drawing/2014/main" id="{AABD83E2-277E-E02D-43A4-76C9CA349AEC}"/>
              </a:ext>
            </a:extLst>
          </p:cNvPr>
          <p:cNvPicPr>
            <a:picLocks noChangeAspect="1"/>
          </p:cNvPicPr>
          <p:nvPr/>
        </p:nvPicPr>
        <p:blipFill rotWithShape="1">
          <a:blip r:embed="rId4">
            <a:extLst>
              <a:ext uri="{28A0092B-C50C-407E-A947-70E740481C1C}">
                <a14:useLocalDpi xmlns:a14="http://schemas.microsoft.com/office/drawing/2010/main" val="0"/>
              </a:ext>
            </a:extLst>
          </a:blip>
          <a:srcRect l="49353" r="23763"/>
          <a:stretch/>
        </p:blipFill>
        <p:spPr>
          <a:xfrm>
            <a:off x="4600574" y="2930850"/>
            <a:ext cx="3958885" cy="3428999"/>
          </a:xfrm>
          <a:prstGeom prst="rect">
            <a:avLst/>
          </a:prstGeom>
        </p:spPr>
      </p:pic>
    </p:spTree>
    <p:extLst>
      <p:ext uri="{BB962C8B-B14F-4D97-AF65-F5344CB8AC3E}">
        <p14:creationId xmlns:p14="http://schemas.microsoft.com/office/powerpoint/2010/main" val="60871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680F1D3-7650-4307-A001-0163AD371D2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lass pyramid with rainbow colors&#10;&#10;Description automatically generated">
            <a:extLst>
              <a:ext uri="{FF2B5EF4-FFF2-40B4-BE49-F238E27FC236}">
                <a16:creationId xmlns:a16="http://schemas.microsoft.com/office/drawing/2014/main" id="{ABE2F737-F819-0DAE-6C4F-148F7C506C9E}"/>
              </a:ext>
            </a:extLst>
          </p:cNvPr>
          <p:cNvPicPr>
            <a:picLocks noChangeAspect="1"/>
          </p:cNvPicPr>
          <p:nvPr/>
        </p:nvPicPr>
        <p:blipFill rotWithShape="1">
          <a:blip r:embed="rId2">
            <a:extLst>
              <a:ext uri="{28A0092B-C50C-407E-A947-70E740481C1C}">
                <a14:useLocalDpi xmlns:a14="http://schemas.microsoft.com/office/drawing/2010/main" val="0"/>
              </a:ext>
            </a:extLst>
          </a:blip>
          <a:srcRect l="889" t="10782" r="16181" b="-10782"/>
          <a:stretch/>
        </p:blipFill>
        <p:spPr>
          <a:xfrm>
            <a:off x="-2356841" y="728936"/>
            <a:ext cx="8801100" cy="5955873"/>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5" name="Google Shape;1770;p42">
            <a:extLst>
              <a:ext uri="{FF2B5EF4-FFF2-40B4-BE49-F238E27FC236}">
                <a16:creationId xmlns:a16="http://schemas.microsoft.com/office/drawing/2014/main" id="{6E710C7D-99E9-9BAE-C8D0-62C2D7FC70FF}"/>
              </a:ext>
            </a:extLst>
          </p:cNvPr>
          <p:cNvSpPr txBox="1">
            <a:spLocks/>
          </p:cNvSpPr>
          <p:nvPr/>
        </p:nvSpPr>
        <p:spPr>
          <a:xfrm>
            <a:off x="6403013" y="3501386"/>
            <a:ext cx="5454587" cy="204937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 sz="6000" dirty="0">
                <a:solidFill>
                  <a:srgbClr val="002C74"/>
                </a:solidFill>
                <a:latin typeface="Fira Sans Black" panose="020B0A03050000020004" pitchFamily="34" charset="0"/>
              </a:rPr>
              <a:t>I. CẤU TẠO CỦA LĂNG KÍNH</a:t>
            </a:r>
            <a:endParaRPr kumimoji="0" lang="en" sz="6000" b="0" i="0" u="none" strike="noStrike" kern="1200" cap="none" spc="0" normalizeH="0" baseline="0" noProof="0" dirty="0">
              <a:ln>
                <a:noFill/>
              </a:ln>
              <a:solidFill>
                <a:srgbClr val="002C74"/>
              </a:solidFill>
              <a:effectLst/>
              <a:uLnTx/>
              <a:uFillTx/>
              <a:latin typeface="Fira Sans Black" panose="020B0A03050000020004" pitchFamily="34" charset="0"/>
            </a:endParaRPr>
          </a:p>
        </p:txBody>
      </p:sp>
      <p:grpSp>
        <p:nvGrpSpPr>
          <p:cNvPr id="6" name="Google Shape;509;p38">
            <a:extLst>
              <a:ext uri="{FF2B5EF4-FFF2-40B4-BE49-F238E27FC236}">
                <a16:creationId xmlns:a16="http://schemas.microsoft.com/office/drawing/2014/main" id="{6486870D-4B5F-12A0-2E39-15B565536C64}"/>
              </a:ext>
            </a:extLst>
          </p:cNvPr>
          <p:cNvGrpSpPr/>
          <p:nvPr/>
        </p:nvGrpSpPr>
        <p:grpSpPr>
          <a:xfrm>
            <a:off x="7190272" y="174297"/>
            <a:ext cx="258628" cy="258711"/>
            <a:chOff x="4370700" y="733563"/>
            <a:chExt cx="546550" cy="546727"/>
          </a:xfrm>
        </p:grpSpPr>
        <p:sp>
          <p:nvSpPr>
            <p:cNvPr id="7" name="Google Shape;510;p38">
              <a:extLst>
                <a:ext uri="{FF2B5EF4-FFF2-40B4-BE49-F238E27FC236}">
                  <a16:creationId xmlns:a16="http://schemas.microsoft.com/office/drawing/2014/main" id="{FD415181-7A71-E88F-FECC-51D5172C669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38">
              <a:extLst>
                <a:ext uri="{FF2B5EF4-FFF2-40B4-BE49-F238E27FC236}">
                  <a16:creationId xmlns:a16="http://schemas.microsoft.com/office/drawing/2014/main" id="{2372CA73-326D-8834-3901-B5E3BDE044CA}"/>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2;p38">
              <a:extLst>
                <a:ext uri="{FF2B5EF4-FFF2-40B4-BE49-F238E27FC236}">
                  <a16:creationId xmlns:a16="http://schemas.microsoft.com/office/drawing/2014/main" id="{5A6EC06A-E5C1-A0D6-779B-A82A15623D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3;p38">
              <a:extLst>
                <a:ext uri="{FF2B5EF4-FFF2-40B4-BE49-F238E27FC236}">
                  <a16:creationId xmlns:a16="http://schemas.microsoft.com/office/drawing/2014/main" id="{2A9D21CF-AB92-E893-0601-D1DBEE17E61C}"/>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4;p38">
              <a:extLst>
                <a:ext uri="{FF2B5EF4-FFF2-40B4-BE49-F238E27FC236}">
                  <a16:creationId xmlns:a16="http://schemas.microsoft.com/office/drawing/2014/main" id="{7FCD8DF0-56A8-452E-F051-95A8A748A7F3}"/>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5;p38">
              <a:extLst>
                <a:ext uri="{FF2B5EF4-FFF2-40B4-BE49-F238E27FC236}">
                  <a16:creationId xmlns:a16="http://schemas.microsoft.com/office/drawing/2014/main" id="{7072C7D4-29D4-52AA-08F8-7AC3177318C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516;p38">
            <a:extLst>
              <a:ext uri="{FF2B5EF4-FFF2-40B4-BE49-F238E27FC236}">
                <a16:creationId xmlns:a16="http://schemas.microsoft.com/office/drawing/2014/main" id="{91C8E2F4-EC96-66BE-DB16-D78C991A3D2D}"/>
              </a:ext>
            </a:extLst>
          </p:cNvPr>
          <p:cNvGrpSpPr/>
          <p:nvPr/>
        </p:nvGrpSpPr>
        <p:grpSpPr>
          <a:xfrm>
            <a:off x="9477716" y="816463"/>
            <a:ext cx="258628" cy="258711"/>
            <a:chOff x="4370700" y="733563"/>
            <a:chExt cx="546550" cy="546727"/>
          </a:xfrm>
        </p:grpSpPr>
        <p:sp>
          <p:nvSpPr>
            <p:cNvPr id="30" name="Google Shape;517;p38">
              <a:extLst>
                <a:ext uri="{FF2B5EF4-FFF2-40B4-BE49-F238E27FC236}">
                  <a16:creationId xmlns:a16="http://schemas.microsoft.com/office/drawing/2014/main" id="{66025BA8-9B7C-4110-F764-5984A98CAE5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8;p38">
              <a:extLst>
                <a:ext uri="{FF2B5EF4-FFF2-40B4-BE49-F238E27FC236}">
                  <a16:creationId xmlns:a16="http://schemas.microsoft.com/office/drawing/2014/main" id="{69BB7FF6-2D2C-8737-0354-034D690A652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19;p38">
              <a:extLst>
                <a:ext uri="{FF2B5EF4-FFF2-40B4-BE49-F238E27FC236}">
                  <a16:creationId xmlns:a16="http://schemas.microsoft.com/office/drawing/2014/main" id="{46FDF7DA-986E-F841-7B10-5BD8A40940BF}"/>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0;p38">
              <a:extLst>
                <a:ext uri="{FF2B5EF4-FFF2-40B4-BE49-F238E27FC236}">
                  <a16:creationId xmlns:a16="http://schemas.microsoft.com/office/drawing/2014/main" id="{35F91C52-0C08-E700-5548-04AE7321BCC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1;p38">
              <a:extLst>
                <a:ext uri="{FF2B5EF4-FFF2-40B4-BE49-F238E27FC236}">
                  <a16:creationId xmlns:a16="http://schemas.microsoft.com/office/drawing/2014/main" id="{3E24F04E-3D40-0D17-4811-6F0D8EAD665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2;p38">
              <a:extLst>
                <a:ext uri="{FF2B5EF4-FFF2-40B4-BE49-F238E27FC236}">
                  <a16:creationId xmlns:a16="http://schemas.microsoft.com/office/drawing/2014/main" id="{377CC630-EDAC-4F32-B9D8-C86C5BC9D55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523;p38">
            <a:extLst>
              <a:ext uri="{FF2B5EF4-FFF2-40B4-BE49-F238E27FC236}">
                <a16:creationId xmlns:a16="http://schemas.microsoft.com/office/drawing/2014/main" id="{E6622FCB-6BC3-3718-2011-4B3D7BC0F2CB}"/>
              </a:ext>
            </a:extLst>
          </p:cNvPr>
          <p:cNvGrpSpPr/>
          <p:nvPr/>
        </p:nvGrpSpPr>
        <p:grpSpPr>
          <a:xfrm>
            <a:off x="11199442" y="315085"/>
            <a:ext cx="258628" cy="258711"/>
            <a:chOff x="4370700" y="733563"/>
            <a:chExt cx="546550" cy="546727"/>
          </a:xfrm>
        </p:grpSpPr>
        <p:sp>
          <p:nvSpPr>
            <p:cNvPr id="38" name="Google Shape;524;p38">
              <a:extLst>
                <a:ext uri="{FF2B5EF4-FFF2-40B4-BE49-F238E27FC236}">
                  <a16:creationId xmlns:a16="http://schemas.microsoft.com/office/drawing/2014/main" id="{1A250AAB-416D-CA0F-F169-9ED20A9CD79D}"/>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5;p38">
              <a:extLst>
                <a:ext uri="{FF2B5EF4-FFF2-40B4-BE49-F238E27FC236}">
                  <a16:creationId xmlns:a16="http://schemas.microsoft.com/office/drawing/2014/main" id="{BC18481C-DC0F-1289-D4E1-0BDF0CBBA63C}"/>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6;p38">
              <a:extLst>
                <a:ext uri="{FF2B5EF4-FFF2-40B4-BE49-F238E27FC236}">
                  <a16:creationId xmlns:a16="http://schemas.microsoft.com/office/drawing/2014/main" id="{F84A2A25-301C-4D9E-C26D-08B5A316AC8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7;p38">
              <a:extLst>
                <a:ext uri="{FF2B5EF4-FFF2-40B4-BE49-F238E27FC236}">
                  <a16:creationId xmlns:a16="http://schemas.microsoft.com/office/drawing/2014/main" id="{EA67E921-8CA4-C925-AFCF-D21DDBAA6BB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8;p38">
              <a:extLst>
                <a:ext uri="{FF2B5EF4-FFF2-40B4-BE49-F238E27FC236}">
                  <a16:creationId xmlns:a16="http://schemas.microsoft.com/office/drawing/2014/main" id="{C45F8AD3-DA55-850E-A47D-99C093152DCB}"/>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29;p38">
              <a:extLst>
                <a:ext uri="{FF2B5EF4-FFF2-40B4-BE49-F238E27FC236}">
                  <a16:creationId xmlns:a16="http://schemas.microsoft.com/office/drawing/2014/main" id="{D7D9D015-4825-EA1E-4433-568587963B6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530;p38">
            <a:extLst>
              <a:ext uri="{FF2B5EF4-FFF2-40B4-BE49-F238E27FC236}">
                <a16:creationId xmlns:a16="http://schemas.microsoft.com/office/drawing/2014/main" id="{1F186784-744D-303E-8114-B16DC95D2FB8}"/>
              </a:ext>
            </a:extLst>
          </p:cNvPr>
          <p:cNvGrpSpPr/>
          <p:nvPr/>
        </p:nvGrpSpPr>
        <p:grpSpPr>
          <a:xfrm>
            <a:off x="7678773" y="470002"/>
            <a:ext cx="475608" cy="475817"/>
            <a:chOff x="4370700" y="733563"/>
            <a:chExt cx="546550" cy="546727"/>
          </a:xfrm>
        </p:grpSpPr>
        <p:sp>
          <p:nvSpPr>
            <p:cNvPr id="45" name="Google Shape;531;p38">
              <a:extLst>
                <a:ext uri="{FF2B5EF4-FFF2-40B4-BE49-F238E27FC236}">
                  <a16:creationId xmlns:a16="http://schemas.microsoft.com/office/drawing/2014/main" id="{0A6749EA-917A-0E41-FDF9-2FC27A17C14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p38">
              <a:extLst>
                <a:ext uri="{FF2B5EF4-FFF2-40B4-BE49-F238E27FC236}">
                  <a16:creationId xmlns:a16="http://schemas.microsoft.com/office/drawing/2014/main" id="{44A75221-5448-E40A-8AA8-CA7A5342274F}"/>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3;p38">
              <a:extLst>
                <a:ext uri="{FF2B5EF4-FFF2-40B4-BE49-F238E27FC236}">
                  <a16:creationId xmlns:a16="http://schemas.microsoft.com/office/drawing/2014/main" id="{04F8DEFA-0D30-832B-EF7D-5007FB7BEB9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4;p38">
              <a:extLst>
                <a:ext uri="{FF2B5EF4-FFF2-40B4-BE49-F238E27FC236}">
                  <a16:creationId xmlns:a16="http://schemas.microsoft.com/office/drawing/2014/main" id="{0E3DDB72-65DC-F041-3C92-2CFCCA25E034}"/>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5;p38">
              <a:extLst>
                <a:ext uri="{FF2B5EF4-FFF2-40B4-BE49-F238E27FC236}">
                  <a16:creationId xmlns:a16="http://schemas.microsoft.com/office/drawing/2014/main" id="{BCB88871-7B7E-CB73-A38B-41ED89809DF4}"/>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6;p38">
              <a:extLst>
                <a:ext uri="{FF2B5EF4-FFF2-40B4-BE49-F238E27FC236}">
                  <a16:creationId xmlns:a16="http://schemas.microsoft.com/office/drawing/2014/main" id="{1A474AFB-8BD2-A50C-52E4-7BAAD2E25DEA}"/>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roup 13">
            <a:extLst>
              <a:ext uri="{FF2B5EF4-FFF2-40B4-BE49-F238E27FC236}">
                <a16:creationId xmlns:a16="http://schemas.microsoft.com/office/drawing/2014/main" id="{F6C1A8C1-8EF6-320A-7643-DA08D80C674D}"/>
              </a:ext>
            </a:extLst>
          </p:cNvPr>
          <p:cNvGrpSpPr/>
          <p:nvPr/>
        </p:nvGrpSpPr>
        <p:grpSpPr>
          <a:xfrm>
            <a:off x="7955674" y="433008"/>
            <a:ext cx="2049371" cy="2049371"/>
            <a:chOff x="563409" y="2444808"/>
            <a:chExt cx="1675995" cy="1675995"/>
          </a:xfrm>
        </p:grpSpPr>
        <p:sp>
          <p:nvSpPr>
            <p:cNvPr id="12" name="Oval 11">
              <a:extLst>
                <a:ext uri="{FF2B5EF4-FFF2-40B4-BE49-F238E27FC236}">
                  <a16:creationId xmlns:a16="http://schemas.microsoft.com/office/drawing/2014/main" id="{699B33A2-A0A7-D13E-1987-E6A7383BA694}"/>
                </a:ext>
              </a:extLst>
            </p:cNvPr>
            <p:cNvSpPr/>
            <p:nvPr/>
          </p:nvSpPr>
          <p:spPr>
            <a:xfrm>
              <a:off x="563409"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Prism ">
              <a:extLst>
                <a:ext uri="{FF2B5EF4-FFF2-40B4-BE49-F238E27FC236}">
                  <a16:creationId xmlns:a16="http://schemas.microsoft.com/office/drawing/2014/main" id="{0B1E2638-3184-47A6-CF2A-E930C10B4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07" y="264441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4055682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1590675"/>
            <a:ext cx="10821113" cy="5127365"/>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 xmlns:ask="http://schemas.microsoft.com/office/drawing/2018/sketchyshapes" sd="983511445">
                  <a:custGeom>
                    <a:avLst/>
                    <a:gdLst>
                      <a:gd name="connsiteX0" fmla="*/ 0 w 10821113"/>
                      <a:gd name="connsiteY0" fmla="*/ 0 h 5127365"/>
                      <a:gd name="connsiteX1" fmla="*/ 1005564 w 10821113"/>
                      <a:gd name="connsiteY1" fmla="*/ 0 h 5127365"/>
                      <a:gd name="connsiteX2" fmla="*/ 1803632 w 10821113"/>
                      <a:gd name="connsiteY2" fmla="*/ 0 h 5127365"/>
                      <a:gd name="connsiteX3" fmla="*/ 2394202 w 10821113"/>
                      <a:gd name="connsiteY3" fmla="*/ 0 h 5127365"/>
                      <a:gd name="connsiteX4" fmla="*/ 3296017 w 10821113"/>
                      <a:gd name="connsiteY4" fmla="*/ 0 h 5127365"/>
                      <a:gd name="connsiteX5" fmla="*/ 4094084 w 10821113"/>
                      <a:gd name="connsiteY5" fmla="*/ 0 h 5127365"/>
                      <a:gd name="connsiteX6" fmla="*/ 5099649 w 10821113"/>
                      <a:gd name="connsiteY6" fmla="*/ 0 h 5127365"/>
                      <a:gd name="connsiteX7" fmla="*/ 5690219 w 10821113"/>
                      <a:gd name="connsiteY7" fmla="*/ 0 h 5127365"/>
                      <a:gd name="connsiteX8" fmla="*/ 6592035 w 10821113"/>
                      <a:gd name="connsiteY8" fmla="*/ 0 h 5127365"/>
                      <a:gd name="connsiteX9" fmla="*/ 7286354 w 10821113"/>
                      <a:gd name="connsiteY9" fmla="*/ 0 h 5127365"/>
                      <a:gd name="connsiteX10" fmla="*/ 7876924 w 10821113"/>
                      <a:gd name="connsiteY10" fmla="*/ 0 h 5127365"/>
                      <a:gd name="connsiteX11" fmla="*/ 8467493 w 10821113"/>
                      <a:gd name="connsiteY11" fmla="*/ 0 h 5127365"/>
                      <a:gd name="connsiteX12" fmla="*/ 9161811 w 10821113"/>
                      <a:gd name="connsiteY12" fmla="*/ 0 h 5127365"/>
                      <a:gd name="connsiteX13" fmla="*/ 10374874 w 10821113"/>
                      <a:gd name="connsiteY13" fmla="*/ 0 h 5127365"/>
                      <a:gd name="connsiteX14" fmla="*/ 10821113 w 10821113"/>
                      <a:gd name="connsiteY14" fmla="*/ 854578 h 5127365"/>
                      <a:gd name="connsiteX15" fmla="*/ 10821113 w 10821113"/>
                      <a:gd name="connsiteY15" fmla="*/ 2193384 h 5127365"/>
                      <a:gd name="connsiteX16" fmla="*/ 10821113 w 10821113"/>
                      <a:gd name="connsiteY16" fmla="*/ 3617646 h 5127365"/>
                      <a:gd name="connsiteX17" fmla="*/ 10821113 w 10821113"/>
                      <a:gd name="connsiteY17" fmla="*/ 5127365 h 5127365"/>
                      <a:gd name="connsiteX18" fmla="*/ 10372810 w 10821113"/>
                      <a:gd name="connsiteY18" fmla="*/ 5127365 h 5127365"/>
                      <a:gd name="connsiteX19" fmla="*/ 9383450 w 10821113"/>
                      <a:gd name="connsiteY19" fmla="*/ 5127365 h 5127365"/>
                      <a:gd name="connsiteX20" fmla="*/ 8394092 w 10821113"/>
                      <a:gd name="connsiteY20" fmla="*/ 5127365 h 5127365"/>
                      <a:gd name="connsiteX21" fmla="*/ 7404732 w 10821113"/>
                      <a:gd name="connsiteY21" fmla="*/ 5127365 h 5127365"/>
                      <a:gd name="connsiteX22" fmla="*/ 6631796 w 10821113"/>
                      <a:gd name="connsiteY22" fmla="*/ 5127365 h 5127365"/>
                      <a:gd name="connsiteX23" fmla="*/ 5642436 w 10821113"/>
                      <a:gd name="connsiteY23" fmla="*/ 5127365 h 5127365"/>
                      <a:gd name="connsiteX24" fmla="*/ 4761290 w 10821113"/>
                      <a:gd name="connsiteY24" fmla="*/ 5127365 h 5127365"/>
                      <a:gd name="connsiteX25" fmla="*/ 4312986 w 10821113"/>
                      <a:gd name="connsiteY25" fmla="*/ 5127365 h 5127365"/>
                      <a:gd name="connsiteX26" fmla="*/ 3756471 w 10821113"/>
                      <a:gd name="connsiteY26" fmla="*/ 5127365 h 5127365"/>
                      <a:gd name="connsiteX27" fmla="*/ 2875324 w 10821113"/>
                      <a:gd name="connsiteY27" fmla="*/ 5127365 h 5127365"/>
                      <a:gd name="connsiteX28" fmla="*/ 2102387 w 10821113"/>
                      <a:gd name="connsiteY28" fmla="*/ 5127365 h 5127365"/>
                      <a:gd name="connsiteX29" fmla="*/ 1329450 w 10821113"/>
                      <a:gd name="connsiteY29" fmla="*/ 5127365 h 5127365"/>
                      <a:gd name="connsiteX30" fmla="*/ 0 w 10821113"/>
                      <a:gd name="connsiteY30" fmla="*/ 5127365 h 5127365"/>
                      <a:gd name="connsiteX31" fmla="*/ 0 w 10821113"/>
                      <a:gd name="connsiteY31" fmla="*/ 3794251 h 5127365"/>
                      <a:gd name="connsiteX32" fmla="*/ 0 w 10821113"/>
                      <a:gd name="connsiteY32" fmla="*/ 2512409 h 5127365"/>
                      <a:gd name="connsiteX33" fmla="*/ 0 w 10821113"/>
                      <a:gd name="connsiteY33" fmla="*/ 1230568 h 5127365"/>
                      <a:gd name="connsiteX34" fmla="*/ 0 w 10821113"/>
                      <a:gd name="connsiteY34" fmla="*/ 0 h 512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5127365" extrusionOk="0">
                        <a:moveTo>
                          <a:pt x="0" y="0"/>
                        </a:moveTo>
                        <a:cubicBezTo>
                          <a:pt x="237779" y="-21039"/>
                          <a:pt x="782837" y="-28841"/>
                          <a:pt x="1005564" y="0"/>
                        </a:cubicBezTo>
                        <a:cubicBezTo>
                          <a:pt x="1271058" y="15809"/>
                          <a:pt x="1414457" y="-9754"/>
                          <a:pt x="1803632" y="0"/>
                        </a:cubicBezTo>
                        <a:cubicBezTo>
                          <a:pt x="2192918" y="15658"/>
                          <a:pt x="2148622" y="13445"/>
                          <a:pt x="2394202" y="0"/>
                        </a:cubicBezTo>
                        <a:cubicBezTo>
                          <a:pt x="2602781" y="-43605"/>
                          <a:pt x="2941264" y="-42228"/>
                          <a:pt x="3296017" y="0"/>
                        </a:cubicBezTo>
                        <a:cubicBezTo>
                          <a:pt x="3634016" y="8997"/>
                          <a:pt x="3881699" y="27561"/>
                          <a:pt x="4094084" y="0"/>
                        </a:cubicBezTo>
                        <a:cubicBezTo>
                          <a:pt x="4280292" y="-38265"/>
                          <a:pt x="4818775" y="6928"/>
                          <a:pt x="5099649" y="0"/>
                        </a:cubicBezTo>
                        <a:cubicBezTo>
                          <a:pt x="5363806" y="-1619"/>
                          <a:pt x="5402702" y="22204"/>
                          <a:pt x="5690219" y="0"/>
                        </a:cubicBezTo>
                        <a:cubicBezTo>
                          <a:pt x="5823200" y="68891"/>
                          <a:pt x="6187305" y="72224"/>
                          <a:pt x="6592035" y="0"/>
                        </a:cubicBezTo>
                        <a:cubicBezTo>
                          <a:pt x="6958014" y="-49240"/>
                          <a:pt x="6974304" y="-28576"/>
                          <a:pt x="7286354" y="0"/>
                        </a:cubicBezTo>
                        <a:cubicBezTo>
                          <a:pt x="7578330" y="34235"/>
                          <a:pt x="7750243" y="-28166"/>
                          <a:pt x="7876924" y="0"/>
                        </a:cubicBezTo>
                        <a:cubicBezTo>
                          <a:pt x="7988750" y="14752"/>
                          <a:pt x="8314900" y="14554"/>
                          <a:pt x="8467493" y="0"/>
                        </a:cubicBezTo>
                        <a:cubicBezTo>
                          <a:pt x="8649724" y="32269"/>
                          <a:pt x="8937779" y="-38381"/>
                          <a:pt x="9161811" y="0"/>
                        </a:cubicBezTo>
                        <a:cubicBezTo>
                          <a:pt x="9369929" y="23312"/>
                          <a:pt x="9912887" y="-46853"/>
                          <a:pt x="10374874" y="0"/>
                        </a:cubicBezTo>
                        <a:cubicBezTo>
                          <a:pt x="10581595" y="375182"/>
                          <a:pt x="10582306" y="461776"/>
                          <a:pt x="10821113" y="854578"/>
                        </a:cubicBezTo>
                        <a:cubicBezTo>
                          <a:pt x="10787928" y="1329126"/>
                          <a:pt x="10817334" y="1945138"/>
                          <a:pt x="10821113" y="2193384"/>
                        </a:cubicBezTo>
                        <a:cubicBezTo>
                          <a:pt x="10891279" y="2444626"/>
                          <a:pt x="10820071" y="3242602"/>
                          <a:pt x="10821113" y="3617646"/>
                        </a:cubicBezTo>
                        <a:cubicBezTo>
                          <a:pt x="10712807" y="3989870"/>
                          <a:pt x="10867603" y="4529114"/>
                          <a:pt x="10821113" y="5127365"/>
                        </a:cubicBezTo>
                        <a:cubicBezTo>
                          <a:pt x="10712049" y="5098110"/>
                          <a:pt x="10540369" y="5115928"/>
                          <a:pt x="10372810" y="5127365"/>
                        </a:cubicBezTo>
                        <a:cubicBezTo>
                          <a:pt x="10153367" y="5135196"/>
                          <a:pt x="9786887" y="5161639"/>
                          <a:pt x="9383450" y="5127365"/>
                        </a:cubicBezTo>
                        <a:cubicBezTo>
                          <a:pt x="9025459" y="5105005"/>
                          <a:pt x="8705915" y="5158824"/>
                          <a:pt x="8394092" y="5127365"/>
                        </a:cubicBezTo>
                        <a:cubicBezTo>
                          <a:pt x="8097147" y="5075485"/>
                          <a:pt x="7821126" y="5002698"/>
                          <a:pt x="7404732" y="5127365"/>
                        </a:cubicBezTo>
                        <a:cubicBezTo>
                          <a:pt x="7004907" y="5226117"/>
                          <a:pt x="6853158" y="5033198"/>
                          <a:pt x="6631796" y="5127365"/>
                        </a:cubicBezTo>
                        <a:cubicBezTo>
                          <a:pt x="6393476" y="5247754"/>
                          <a:pt x="5874666" y="5083326"/>
                          <a:pt x="5642436" y="5127365"/>
                        </a:cubicBezTo>
                        <a:cubicBezTo>
                          <a:pt x="5477501" y="5103745"/>
                          <a:pt x="5116272" y="5126523"/>
                          <a:pt x="4761290" y="5127365"/>
                        </a:cubicBezTo>
                        <a:cubicBezTo>
                          <a:pt x="4439229" y="5188752"/>
                          <a:pt x="4487431" y="5116838"/>
                          <a:pt x="4312986" y="5127365"/>
                        </a:cubicBezTo>
                        <a:cubicBezTo>
                          <a:pt x="4132898" y="5178335"/>
                          <a:pt x="3920996" y="5086729"/>
                          <a:pt x="3756471" y="5127365"/>
                        </a:cubicBezTo>
                        <a:cubicBezTo>
                          <a:pt x="3577981" y="5107041"/>
                          <a:pt x="3155834" y="5176356"/>
                          <a:pt x="2875324" y="5127365"/>
                        </a:cubicBezTo>
                        <a:cubicBezTo>
                          <a:pt x="2544174" y="5076157"/>
                          <a:pt x="2255877" y="5130846"/>
                          <a:pt x="2102387" y="5127365"/>
                        </a:cubicBezTo>
                        <a:cubicBezTo>
                          <a:pt x="1942883" y="5116374"/>
                          <a:pt x="1564612" y="5071102"/>
                          <a:pt x="1329450" y="5127365"/>
                        </a:cubicBezTo>
                        <a:cubicBezTo>
                          <a:pt x="1095138" y="5177043"/>
                          <a:pt x="338646" y="5008592"/>
                          <a:pt x="0" y="5127365"/>
                        </a:cubicBezTo>
                        <a:cubicBezTo>
                          <a:pt x="-62132" y="4676189"/>
                          <a:pt x="-36216" y="4382661"/>
                          <a:pt x="0" y="3794251"/>
                        </a:cubicBezTo>
                        <a:cubicBezTo>
                          <a:pt x="-47301" y="3239452"/>
                          <a:pt x="-82899" y="2884560"/>
                          <a:pt x="0" y="2512409"/>
                        </a:cubicBezTo>
                        <a:cubicBezTo>
                          <a:pt x="-38786" y="2106339"/>
                          <a:pt x="7025" y="1537694"/>
                          <a:pt x="0" y="1230568"/>
                        </a:cubicBezTo>
                        <a:cubicBezTo>
                          <a:pt x="-27221" y="893190"/>
                          <a:pt x="28550" y="554964"/>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404" y="3846653"/>
            <a:ext cx="3429000" cy="3429000"/>
          </a:xfrm>
          <a:prstGeom prst="rect">
            <a:avLst/>
          </a:prstGeom>
        </p:spPr>
      </p:pic>
      <p:sp>
        <p:nvSpPr>
          <p:cNvPr id="16" name="Google Shape;1924;p44">
            <a:extLst>
              <a:ext uri="{FF2B5EF4-FFF2-40B4-BE49-F238E27FC236}">
                <a16:creationId xmlns:a16="http://schemas.microsoft.com/office/drawing/2014/main" id="{47DF1E67-9539-EB96-4B7A-EA83D7F90FA2}"/>
              </a:ext>
            </a:extLst>
          </p:cNvPr>
          <p:cNvSpPr txBox="1">
            <a:spLocks/>
          </p:cNvSpPr>
          <p:nvPr/>
        </p:nvSpPr>
        <p:spPr>
          <a:xfrm>
            <a:off x="4233132" y="753187"/>
            <a:ext cx="5052184"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PHIẾU HỌC TẬP 4</a:t>
            </a:r>
          </a:p>
        </p:txBody>
      </p:sp>
      <p:sp>
        <p:nvSpPr>
          <p:cNvPr id="17" name="TextBox 16">
            <a:extLst>
              <a:ext uri="{FF2B5EF4-FFF2-40B4-BE49-F238E27FC236}">
                <a16:creationId xmlns:a16="http://schemas.microsoft.com/office/drawing/2014/main" id="{9FF4D9FE-2049-4E22-57BD-03461791295F}"/>
              </a:ext>
            </a:extLst>
          </p:cNvPr>
          <p:cNvSpPr txBox="1"/>
          <p:nvPr/>
        </p:nvSpPr>
        <p:spPr>
          <a:xfrm>
            <a:off x="1241167" y="1693026"/>
            <a:ext cx="9817357" cy="609398"/>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FE688BB-96C5-685C-2AE8-D624C5840663}"/>
              </a:ext>
            </a:extLst>
          </p:cNvPr>
          <p:cNvGrpSpPr/>
          <p:nvPr/>
        </p:nvGrpSpPr>
        <p:grpSpPr>
          <a:xfrm>
            <a:off x="186373" y="283005"/>
            <a:ext cx="5160068" cy="498326"/>
            <a:chOff x="115470" y="245832"/>
            <a:chExt cx="5688725" cy="551887"/>
          </a:xfrm>
        </p:grpSpPr>
        <p:sp>
          <p:nvSpPr>
            <p:cNvPr id="6" name="Rectangle: Rounded Corners 5">
              <a:extLst>
                <a:ext uri="{FF2B5EF4-FFF2-40B4-BE49-F238E27FC236}">
                  <a16:creationId xmlns:a16="http://schemas.microsoft.com/office/drawing/2014/main" id="{67D05D79-FF66-C6B7-C2FB-69230D97A5C3}"/>
                </a:ext>
              </a:extLst>
            </p:cNvPr>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56E5810-242D-17D8-9C54-161DE1B71D38}"/>
                </a:ext>
              </a:extLst>
            </p:cNvPr>
            <p:cNvSpPr txBox="1"/>
            <p:nvPr/>
          </p:nvSpPr>
          <p:spPr>
            <a:xfrm>
              <a:off x="697047" y="294066"/>
              <a:ext cx="5107148" cy="40902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Times New Roman" panose="02020603050405020304" pitchFamily="18" charset="0"/>
                  <a:cs typeface="Times New Roman" panose="02020603050405020304" pitchFamily="18"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D094FFB9-6005-7751-5C2C-561CC678C8A1}"/>
                </a:ext>
              </a:extLst>
            </p:cNvPr>
            <p:cNvGrpSpPr/>
            <p:nvPr/>
          </p:nvGrpSpPr>
          <p:grpSpPr>
            <a:xfrm>
              <a:off x="115470" y="247272"/>
              <a:ext cx="550447" cy="550447"/>
              <a:chOff x="4619606" y="1709577"/>
              <a:chExt cx="1675995" cy="1675995"/>
            </a:xfrm>
          </p:grpSpPr>
          <p:sp>
            <p:nvSpPr>
              <p:cNvPr id="11" name="Oval 10">
                <a:extLst>
                  <a:ext uri="{FF2B5EF4-FFF2-40B4-BE49-F238E27FC236}">
                    <a16:creationId xmlns:a16="http://schemas.microsoft.com/office/drawing/2014/main" id="{042FA444-5331-1DF8-33FE-3D123BD780A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pic>
            <p:nvPicPr>
              <p:cNvPr id="12" name="Picture 6" descr="Prism">
                <a:extLst>
                  <a:ext uri="{FF2B5EF4-FFF2-40B4-BE49-F238E27FC236}">
                    <a16:creationId xmlns:a16="http://schemas.microsoft.com/office/drawing/2014/main" id="{0EB6111D-E95A-2F3C-F303-874D482B2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1" name="Group 30">
            <a:extLst>
              <a:ext uri="{FF2B5EF4-FFF2-40B4-BE49-F238E27FC236}">
                <a16:creationId xmlns:a16="http://schemas.microsoft.com/office/drawing/2014/main" id="{6841538F-8868-E8E4-53F4-83F266D2BF6A}"/>
              </a:ext>
            </a:extLst>
          </p:cNvPr>
          <p:cNvGrpSpPr/>
          <p:nvPr/>
        </p:nvGrpSpPr>
        <p:grpSpPr>
          <a:xfrm>
            <a:off x="4051903" y="1966736"/>
            <a:ext cx="5075319" cy="4220521"/>
            <a:chOff x="4051903" y="1966736"/>
            <a:chExt cx="5075319" cy="4220521"/>
          </a:xfrm>
        </p:grpSpPr>
        <p:sp>
          <p:nvSpPr>
            <p:cNvPr id="3" name="Isosceles Triangle 2">
              <a:extLst>
                <a:ext uri="{FF2B5EF4-FFF2-40B4-BE49-F238E27FC236}">
                  <a16:creationId xmlns:a16="http://schemas.microsoft.com/office/drawing/2014/main" id="{B260CF7F-9EFC-47BC-0586-E29142C87402}"/>
                </a:ext>
              </a:extLst>
            </p:cNvPr>
            <p:cNvSpPr/>
            <p:nvPr/>
          </p:nvSpPr>
          <p:spPr>
            <a:xfrm>
              <a:off x="4593370" y="2515099"/>
              <a:ext cx="3977640" cy="3429000"/>
            </a:xfrm>
            <a:prstGeom prst="triangle">
              <a:avLst/>
            </a:prstGeom>
            <a:solidFill>
              <a:srgbClr val="CCECFF"/>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2BDFABF-4921-0004-95C9-3488B1CCE335}"/>
                </a:ext>
              </a:extLst>
            </p:cNvPr>
            <p:cNvSpPr txBox="1"/>
            <p:nvPr/>
          </p:nvSpPr>
          <p:spPr>
            <a:xfrm>
              <a:off x="6288373" y="1966736"/>
              <a:ext cx="587633" cy="609398"/>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15582D4-FF31-DA4C-5633-E2E646CC12C2}"/>
                </a:ext>
              </a:extLst>
            </p:cNvPr>
            <p:cNvSpPr txBox="1"/>
            <p:nvPr/>
          </p:nvSpPr>
          <p:spPr>
            <a:xfrm>
              <a:off x="4051903" y="5577859"/>
              <a:ext cx="587633" cy="609398"/>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148445E-A841-C50F-63DE-AD89E39CDA8D}"/>
                </a:ext>
              </a:extLst>
            </p:cNvPr>
            <p:cNvSpPr txBox="1"/>
            <p:nvPr/>
          </p:nvSpPr>
          <p:spPr>
            <a:xfrm>
              <a:off x="8539589" y="5577859"/>
              <a:ext cx="587633" cy="609398"/>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cxnSp>
        <p:nvCxnSpPr>
          <p:cNvPr id="15" name="Straight Connector 14">
            <a:extLst>
              <a:ext uri="{FF2B5EF4-FFF2-40B4-BE49-F238E27FC236}">
                <a16:creationId xmlns:a16="http://schemas.microsoft.com/office/drawing/2014/main" id="{19BF4D4A-B034-6320-0E09-220ED7F1B7B2}"/>
              </a:ext>
            </a:extLst>
          </p:cNvPr>
          <p:cNvCxnSpPr>
            <a:cxnSpLocks/>
          </p:cNvCxnSpPr>
          <p:nvPr/>
        </p:nvCxnSpPr>
        <p:spPr>
          <a:xfrm flipH="1" flipV="1">
            <a:off x="4699529" y="3605427"/>
            <a:ext cx="1929295" cy="1123950"/>
          </a:xfrm>
          <a:prstGeom prst="line">
            <a:avLst/>
          </a:prstGeom>
          <a:ln w="28575">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8DEC706-D520-F7AA-C93D-DA61B3BB3E82}"/>
              </a:ext>
            </a:extLst>
          </p:cNvPr>
          <p:cNvGrpSpPr/>
          <p:nvPr/>
        </p:nvGrpSpPr>
        <p:grpSpPr>
          <a:xfrm>
            <a:off x="3762817" y="4167402"/>
            <a:ext cx="1871598" cy="214098"/>
            <a:chOff x="3762817" y="4167402"/>
            <a:chExt cx="1871598" cy="214098"/>
          </a:xfrm>
        </p:grpSpPr>
        <p:cxnSp>
          <p:nvCxnSpPr>
            <p:cNvPr id="23" name="Straight Connector 22">
              <a:extLst>
                <a:ext uri="{FF2B5EF4-FFF2-40B4-BE49-F238E27FC236}">
                  <a16:creationId xmlns:a16="http://schemas.microsoft.com/office/drawing/2014/main" id="{85BE65D5-3AA4-2A49-E742-BC675953F53B}"/>
                </a:ext>
              </a:extLst>
            </p:cNvPr>
            <p:cNvCxnSpPr>
              <a:cxnSpLocks/>
            </p:cNvCxnSpPr>
            <p:nvPr/>
          </p:nvCxnSpPr>
          <p:spPr>
            <a:xfrm flipV="1">
              <a:off x="3762817" y="4167402"/>
              <a:ext cx="1871598" cy="21409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45D6BAC-6515-D517-9DDC-2130F8926D50}"/>
                </a:ext>
              </a:extLst>
            </p:cNvPr>
            <p:cNvCxnSpPr>
              <a:cxnSpLocks/>
            </p:cNvCxnSpPr>
            <p:nvPr/>
          </p:nvCxnSpPr>
          <p:spPr>
            <a:xfrm flipV="1">
              <a:off x="4242677" y="4272177"/>
              <a:ext cx="466220" cy="60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35C21C94-5671-F9FC-EBAF-E4420E3F08B0}"/>
              </a:ext>
            </a:extLst>
          </p:cNvPr>
          <p:cNvSpPr txBox="1"/>
          <p:nvPr/>
        </p:nvSpPr>
        <p:spPr>
          <a:xfrm>
            <a:off x="3218359" y="3991234"/>
            <a:ext cx="587633" cy="609398"/>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A99E250B-4B5D-4E08-EFC7-1F0E2EDA9F7E}"/>
              </a:ext>
            </a:extLst>
          </p:cNvPr>
          <p:cNvSpPr txBox="1"/>
          <p:nvPr/>
        </p:nvSpPr>
        <p:spPr>
          <a:xfrm>
            <a:off x="5355367" y="3605427"/>
            <a:ext cx="587633" cy="609398"/>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34" name="Group 33">
            <a:extLst>
              <a:ext uri="{FF2B5EF4-FFF2-40B4-BE49-F238E27FC236}">
                <a16:creationId xmlns:a16="http://schemas.microsoft.com/office/drawing/2014/main" id="{9D545C16-3CE9-1B5C-B69F-C4684841B5BA}"/>
              </a:ext>
            </a:extLst>
          </p:cNvPr>
          <p:cNvGrpSpPr/>
          <p:nvPr/>
        </p:nvGrpSpPr>
        <p:grpSpPr>
          <a:xfrm rot="265654">
            <a:off x="5606223" y="4097314"/>
            <a:ext cx="1902728" cy="94518"/>
            <a:chOff x="3757287" y="4238446"/>
            <a:chExt cx="1902728" cy="94518"/>
          </a:xfrm>
        </p:grpSpPr>
        <p:cxnSp>
          <p:nvCxnSpPr>
            <p:cNvPr id="35" name="Straight Connector 34">
              <a:extLst>
                <a:ext uri="{FF2B5EF4-FFF2-40B4-BE49-F238E27FC236}">
                  <a16:creationId xmlns:a16="http://schemas.microsoft.com/office/drawing/2014/main" id="{FD0A5360-52D6-F514-7256-CF7B63912DE5}"/>
                </a:ext>
              </a:extLst>
            </p:cNvPr>
            <p:cNvCxnSpPr>
              <a:cxnSpLocks/>
            </p:cNvCxnSpPr>
            <p:nvPr/>
          </p:nvCxnSpPr>
          <p:spPr>
            <a:xfrm rot="21334346" flipV="1">
              <a:off x="3757287" y="4238446"/>
              <a:ext cx="1902728" cy="6971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4F25764-B6D4-D5A0-FE3A-D478FA7A5314}"/>
                </a:ext>
              </a:extLst>
            </p:cNvPr>
            <p:cNvCxnSpPr>
              <a:cxnSpLocks/>
            </p:cNvCxnSpPr>
            <p:nvPr/>
          </p:nvCxnSpPr>
          <p:spPr>
            <a:xfrm flipV="1">
              <a:off x="4242677" y="4272177"/>
              <a:ext cx="466220" cy="60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5E42D9F8-EDA6-6114-D2E1-9229A88AE9BB}"/>
              </a:ext>
            </a:extLst>
          </p:cNvPr>
          <p:cNvCxnSpPr>
            <a:cxnSpLocks/>
          </p:cNvCxnSpPr>
          <p:nvPr/>
        </p:nvCxnSpPr>
        <p:spPr>
          <a:xfrm flipV="1">
            <a:off x="6456252" y="3581436"/>
            <a:ext cx="1929295" cy="1123950"/>
          </a:xfrm>
          <a:prstGeom prst="line">
            <a:avLst/>
          </a:prstGeom>
          <a:ln w="28575">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F5AD1AF-9970-764C-7D46-B547B1EAEF41}"/>
              </a:ext>
            </a:extLst>
          </p:cNvPr>
          <p:cNvSpPr txBox="1"/>
          <p:nvPr/>
        </p:nvSpPr>
        <p:spPr>
          <a:xfrm>
            <a:off x="7265840" y="3510820"/>
            <a:ext cx="587633" cy="609398"/>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J</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41" name="Group 40">
            <a:extLst>
              <a:ext uri="{FF2B5EF4-FFF2-40B4-BE49-F238E27FC236}">
                <a16:creationId xmlns:a16="http://schemas.microsoft.com/office/drawing/2014/main" id="{210E4D61-0DD7-8D4C-A44C-C426FE4F39AA}"/>
              </a:ext>
            </a:extLst>
          </p:cNvPr>
          <p:cNvGrpSpPr/>
          <p:nvPr/>
        </p:nvGrpSpPr>
        <p:grpSpPr>
          <a:xfrm rot="1759042">
            <a:off x="7407336" y="4335936"/>
            <a:ext cx="1871598" cy="214098"/>
            <a:chOff x="3762817" y="4167402"/>
            <a:chExt cx="1871598" cy="214098"/>
          </a:xfrm>
        </p:grpSpPr>
        <p:cxnSp>
          <p:nvCxnSpPr>
            <p:cNvPr id="42" name="Straight Connector 41">
              <a:extLst>
                <a:ext uri="{FF2B5EF4-FFF2-40B4-BE49-F238E27FC236}">
                  <a16:creationId xmlns:a16="http://schemas.microsoft.com/office/drawing/2014/main" id="{6CCF9461-5AB5-21EF-57C1-03D75598D1C3}"/>
                </a:ext>
              </a:extLst>
            </p:cNvPr>
            <p:cNvCxnSpPr>
              <a:cxnSpLocks/>
            </p:cNvCxnSpPr>
            <p:nvPr/>
          </p:nvCxnSpPr>
          <p:spPr>
            <a:xfrm flipV="1">
              <a:off x="3762817" y="4167402"/>
              <a:ext cx="1871598" cy="21409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B1C25BD-D159-C058-5EFF-168C80AE46B5}"/>
                </a:ext>
              </a:extLst>
            </p:cNvPr>
            <p:cNvCxnSpPr>
              <a:cxnSpLocks/>
            </p:cNvCxnSpPr>
            <p:nvPr/>
          </p:nvCxnSpPr>
          <p:spPr>
            <a:xfrm flipV="1">
              <a:off x="4242677" y="4272177"/>
              <a:ext cx="466220" cy="60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76A05761-8E66-14C9-F888-46FB32B8012F}"/>
              </a:ext>
            </a:extLst>
          </p:cNvPr>
          <p:cNvSpPr txBox="1"/>
          <p:nvPr/>
        </p:nvSpPr>
        <p:spPr>
          <a:xfrm>
            <a:off x="9084262" y="4368010"/>
            <a:ext cx="587633" cy="609398"/>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566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par>
                          <p:cTn id="18" fill="hold">
                            <p:stCondLst>
                              <p:cond delay="500"/>
                            </p:stCondLst>
                            <p:childTnLst>
                              <p:par>
                                <p:cTn id="19" presetID="16" presetClass="entr" presetSubtype="37"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outVertical)">
                                      <p:cBhvr>
                                        <p:cTn id="21" dur="500"/>
                                        <p:tgtEl>
                                          <p:spTgt spid="15"/>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par>
                          <p:cTn id="34" fill="hold">
                            <p:stCondLst>
                              <p:cond delay="500"/>
                            </p:stCondLst>
                            <p:childTnLst>
                              <p:par>
                                <p:cTn id="35" presetID="16" presetClass="entr" presetSubtype="37"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outVertical)">
                                      <p:cBhvr>
                                        <p:cTn id="37" dur="500"/>
                                        <p:tgtEl>
                                          <p:spTgt spid="3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left)">
                                      <p:cBhvr>
                                        <p:cTn id="46" dur="500"/>
                                        <p:tgtEl>
                                          <p:spTgt spid="41"/>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2" grpId="0"/>
      <p:bldP spid="33" grpId="0"/>
      <p:bldP spid="40" grpId="0"/>
      <p:bldP spid="4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23C66ED-DBBF-12CA-7F5E-813E0E7D036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1" name="Rectangle 10">
              <a:extLst>
                <a:ext uri="{FF2B5EF4-FFF2-40B4-BE49-F238E27FC236}">
                  <a16:creationId xmlns:a16="http://schemas.microsoft.com/office/drawing/2014/main" id="{E3002B52-2669-1ED7-2E0F-0627FC31DFD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2E9EC0D-91EA-9D35-F655-335C580AB3C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770627C-B480-1145-72DC-5B59DBE0487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9F81D39-93D1-019C-74DC-4710F533463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5" name="Picture 4" descr="A rainbow colored paint splattered on a white surface&#10;&#10;Description automatically generated">
            <a:extLst>
              <a:ext uri="{FF2B5EF4-FFF2-40B4-BE49-F238E27FC236}">
                <a16:creationId xmlns:a16="http://schemas.microsoft.com/office/drawing/2014/main" id="{F4F14346-9DE4-EB93-7DE5-BACCAF742876}"/>
              </a:ext>
            </a:extLst>
          </p:cNvPr>
          <p:cNvPicPr>
            <a:picLocks noChangeAspect="1"/>
          </p:cNvPicPr>
          <p:nvPr/>
        </p:nvPicPr>
        <p:blipFill rotWithShape="1">
          <a:blip r:embed="rId2">
            <a:alphaModFix amt="59000"/>
            <a:extLst>
              <a:ext uri="{28A0092B-C50C-407E-A947-70E740481C1C}">
                <a14:useLocalDpi xmlns:a14="http://schemas.microsoft.com/office/drawing/2010/main" val="0"/>
              </a:ext>
            </a:extLst>
          </a:blip>
          <a:srcRect l="427" r="2" b="2"/>
          <a:stretch/>
        </p:blipFill>
        <p:spPr>
          <a:xfrm>
            <a:off x="19" y="-7623"/>
            <a:ext cx="12191981" cy="6887365"/>
          </a:xfrm>
          <a:prstGeom prst="rect">
            <a:avLst/>
          </a:prstGeom>
        </p:spPr>
      </p:pic>
      <p:sp>
        <p:nvSpPr>
          <p:cNvPr id="6" name="Google Shape;1770;p42">
            <a:extLst>
              <a:ext uri="{FF2B5EF4-FFF2-40B4-BE49-F238E27FC236}">
                <a16:creationId xmlns:a16="http://schemas.microsoft.com/office/drawing/2014/main" id="{3207D43F-19DA-B5E3-8A74-2A13185828AD}"/>
              </a:ext>
            </a:extLst>
          </p:cNvPr>
          <p:cNvSpPr txBox="1">
            <a:spLocks/>
          </p:cNvSpPr>
          <p:nvPr/>
        </p:nvSpPr>
        <p:spPr>
          <a:xfrm>
            <a:off x="365095" y="3562881"/>
            <a:ext cx="7487525"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000" dirty="0">
                <a:latin typeface="Fira Sans Black" panose="020B0A03050000020004" pitchFamily="34" charset="0"/>
              </a:rPr>
              <a:t>IV. MÀU SẮC CỦA VẬT</a:t>
            </a:r>
            <a:endParaRPr kumimoji="0" lang="en" sz="6000" b="0" i="0" u="none" strike="noStrike" kern="1200" cap="none" spc="0" normalizeH="0" baseline="0" noProof="0" dirty="0">
              <a:ln>
                <a:noFill/>
              </a:ln>
              <a:effectLst/>
              <a:uLnTx/>
              <a:uFillTx/>
              <a:latin typeface="Fira Sans Black" panose="020B0A03050000020004" pitchFamily="34" charset="0"/>
            </a:endParaRPr>
          </a:p>
        </p:txBody>
      </p:sp>
      <p:grpSp>
        <p:nvGrpSpPr>
          <p:cNvPr id="2" name="Group 1">
            <a:extLst>
              <a:ext uri="{FF2B5EF4-FFF2-40B4-BE49-F238E27FC236}">
                <a16:creationId xmlns:a16="http://schemas.microsoft.com/office/drawing/2014/main" id="{CB1A1BDF-B21F-3518-EC21-D49211A03AD7}"/>
              </a:ext>
            </a:extLst>
          </p:cNvPr>
          <p:cNvGrpSpPr/>
          <p:nvPr/>
        </p:nvGrpSpPr>
        <p:grpSpPr>
          <a:xfrm>
            <a:off x="2882969" y="517334"/>
            <a:ext cx="2224087" cy="2224087"/>
            <a:chOff x="9388348" y="2444808"/>
            <a:chExt cx="1675995" cy="1675995"/>
          </a:xfrm>
        </p:grpSpPr>
        <p:sp>
          <p:nvSpPr>
            <p:cNvPr id="3" name="Oval 2">
              <a:extLst>
                <a:ext uri="{FF2B5EF4-FFF2-40B4-BE49-F238E27FC236}">
                  <a16:creationId xmlns:a16="http://schemas.microsoft.com/office/drawing/2014/main" id="{AE3DD3DD-6A25-9B03-F2E4-C5680068B208}"/>
                </a:ext>
              </a:extLst>
            </p:cNvPr>
            <p:cNvSpPr/>
            <p:nvPr/>
          </p:nvSpPr>
          <p:spPr>
            <a:xfrm>
              <a:off x="9388348"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descr="Palette ">
              <a:extLst>
                <a:ext uri="{FF2B5EF4-FFF2-40B4-BE49-F238E27FC236}">
                  <a16:creationId xmlns:a16="http://schemas.microsoft.com/office/drawing/2014/main" id="{F986109A-F081-B8AD-DD94-F53175091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2804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960473" y="2144654"/>
            <a:ext cx="10392416" cy="3863015"/>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4192180" y="1259047"/>
            <a:ext cx="6772307"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PHIẾU HỌC TẬP 5</a:t>
            </a:r>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497158" y="1585120"/>
            <a:ext cx="2585396" cy="2837056"/>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3150957" y="2275963"/>
            <a:ext cx="7897301" cy="97872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lang="vi-VN" sz="2400" dirty="0">
                <a:solidFill>
                  <a:prstClr val="black"/>
                </a:solidFill>
                <a:latin typeface="Times New Roman" panose="02020603050405020304" pitchFamily="18" charset="0"/>
                <a:cs typeface="Times New Roman" panose="02020603050405020304" pitchFamily="18" charset="0"/>
              </a:rPr>
              <a:t>Nhớ lại kiến thức đã học, khi nào mắt ta nhìn thấy một vật?</a:t>
            </a:r>
            <a:r>
              <a:rPr lang="en-US" sz="2400" dirty="0">
                <a:solidFill>
                  <a:prstClr val="black"/>
                </a:solidFill>
                <a:latin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B29415B1-04DE-6B80-EC39-2B7CE3345DE9}"/>
              </a:ext>
            </a:extLst>
          </p:cNvPr>
          <p:cNvSpPr txBox="1"/>
          <p:nvPr/>
        </p:nvSpPr>
        <p:spPr>
          <a:xfrm>
            <a:off x="2581185" y="3430713"/>
            <a:ext cx="8453939" cy="97872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Khi chúng ta thấy các vật màu xanh, đỏ, trắng thì có ánh sáng màu nào truyền từ vật tới mắt ta?</a:t>
            </a:r>
            <a:r>
              <a:rPr lang="en-US" sz="2400" dirty="0">
                <a:solidFill>
                  <a:prstClr val="black"/>
                </a:solidFill>
                <a:latin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id="{89E52769-9A3A-95F2-519F-5366EC5CABA3}"/>
              </a:ext>
            </a:extLst>
          </p:cNvPr>
          <p:cNvGrpSpPr/>
          <p:nvPr/>
        </p:nvGrpSpPr>
        <p:grpSpPr>
          <a:xfrm>
            <a:off x="327631" y="297986"/>
            <a:ext cx="3348629" cy="550841"/>
            <a:chOff x="113327" y="269852"/>
            <a:chExt cx="3348629" cy="550841"/>
          </a:xfrm>
        </p:grpSpPr>
        <p:sp>
          <p:nvSpPr>
            <p:cNvPr id="3073" name="Rectangle: Rounded Corners 3072">
              <a:extLst>
                <a:ext uri="{FF2B5EF4-FFF2-40B4-BE49-F238E27FC236}">
                  <a16:creationId xmlns:a16="http://schemas.microsoft.com/office/drawing/2014/main" id="{71482B24-FF7A-4D88-3840-EC38F2F1A852}"/>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3075" name="TextBox 3074">
              <a:extLst>
                <a:ext uri="{FF2B5EF4-FFF2-40B4-BE49-F238E27FC236}">
                  <a16:creationId xmlns:a16="http://schemas.microsoft.com/office/drawing/2014/main" id="{883B8A53-A676-AA20-D7F8-7FEED34B88B6}"/>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Times New Roman" panose="02020603050405020304" pitchFamily="18" charset="0"/>
                  <a:cs typeface="Times New Roman" panose="02020603050405020304" pitchFamily="18" charset="0"/>
                </a:rPr>
                <a:t>IV. </a:t>
              </a:r>
              <a:r>
                <a:rPr lang="en-US" sz="2400" dirty="0" err="1">
                  <a:solidFill>
                    <a:schemeClr val="bg1"/>
                  </a:solidFill>
                  <a:latin typeface="Times New Roman" panose="02020603050405020304" pitchFamily="18" charset="0"/>
                  <a:cs typeface="Times New Roman" panose="02020603050405020304" pitchFamily="18" charset="0"/>
                </a:rPr>
                <a:t>Màu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sắc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vật</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3076" name="Group 3075">
              <a:extLst>
                <a:ext uri="{FF2B5EF4-FFF2-40B4-BE49-F238E27FC236}">
                  <a16:creationId xmlns:a16="http://schemas.microsoft.com/office/drawing/2014/main" id="{DDDEC377-33D9-1EB9-D6FC-281FDE7AF2EB}"/>
                </a:ext>
              </a:extLst>
            </p:cNvPr>
            <p:cNvGrpSpPr/>
            <p:nvPr/>
          </p:nvGrpSpPr>
          <p:grpSpPr>
            <a:xfrm>
              <a:off x="113327" y="269852"/>
              <a:ext cx="550841" cy="550841"/>
              <a:chOff x="9388348" y="2444808"/>
              <a:chExt cx="1675995" cy="1675995"/>
            </a:xfrm>
          </p:grpSpPr>
          <p:sp>
            <p:nvSpPr>
              <p:cNvPr id="3117" name="Oval 3116">
                <a:extLst>
                  <a:ext uri="{FF2B5EF4-FFF2-40B4-BE49-F238E27FC236}">
                    <a16:creationId xmlns:a16="http://schemas.microsoft.com/office/drawing/2014/main" id="{ABB18288-AE4A-6C13-D77E-33E987E77886}"/>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pic>
            <p:nvPicPr>
              <p:cNvPr id="3118" name="Picture 8" descr="Palette ">
                <a:extLst>
                  <a:ext uri="{FF2B5EF4-FFF2-40B4-BE49-F238E27FC236}">
                    <a16:creationId xmlns:a16="http://schemas.microsoft.com/office/drawing/2014/main" id="{B70DB411-A7B6-0458-0569-A04AAE2D99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119" name="TextBox 3118">
            <a:extLst>
              <a:ext uri="{FF2B5EF4-FFF2-40B4-BE49-F238E27FC236}">
                <a16:creationId xmlns:a16="http://schemas.microsoft.com/office/drawing/2014/main" id="{AD6E88CC-5CDC-B79D-01A0-27F6F4FD41ED}"/>
              </a:ext>
            </a:extLst>
          </p:cNvPr>
          <p:cNvSpPr txBox="1"/>
          <p:nvPr/>
        </p:nvSpPr>
        <p:spPr>
          <a:xfrm>
            <a:off x="1643073" y="4618513"/>
            <a:ext cx="8453939" cy="97872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 Ban đêm, khi không có nguồn sáng, ta nhìn thấy các vật có màu gì?</a:t>
            </a:r>
            <a:r>
              <a:rPr lang="en-US" sz="2400" dirty="0">
                <a:solidFill>
                  <a:prstClr val="black"/>
                </a:solidFill>
                <a:latin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85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19"/>
                                        </p:tgtEl>
                                        <p:attrNameLst>
                                          <p:attrName>style.visibility</p:attrName>
                                        </p:attrNameLst>
                                      </p:cBhvr>
                                      <p:to>
                                        <p:strVal val="visible"/>
                                      </p:to>
                                    </p:set>
                                    <p:animEffect transition="in" filter="wipe(down)">
                                      <p:cBhvr>
                                        <p:cTn id="32" dur="500"/>
                                        <p:tgtEl>
                                          <p:spTgt spid="3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2" grpId="0" animBg="1"/>
      <p:bldP spid="24" grpId="0"/>
      <p:bldP spid="31" grpId="0"/>
      <p:bldP spid="31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2106246"/>
            <a:ext cx="10821113" cy="3832294"/>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 xmlns:ask="http://schemas.microsoft.com/office/drawing/2018/sketchyshapes" sd="983511445">
                  <a:custGeom>
                    <a:avLst/>
                    <a:gdLst>
                      <a:gd name="connsiteX0" fmla="*/ 0 w 10821113"/>
                      <a:gd name="connsiteY0" fmla="*/ 0 h 3832294"/>
                      <a:gd name="connsiteX1" fmla="*/ 1005564 w 10821113"/>
                      <a:gd name="connsiteY1" fmla="*/ 0 h 3832294"/>
                      <a:gd name="connsiteX2" fmla="*/ 1803632 w 10821113"/>
                      <a:gd name="connsiteY2" fmla="*/ 0 h 3832294"/>
                      <a:gd name="connsiteX3" fmla="*/ 2394202 w 10821113"/>
                      <a:gd name="connsiteY3" fmla="*/ 0 h 3832294"/>
                      <a:gd name="connsiteX4" fmla="*/ 3296017 w 10821113"/>
                      <a:gd name="connsiteY4" fmla="*/ 0 h 3832294"/>
                      <a:gd name="connsiteX5" fmla="*/ 4094084 w 10821113"/>
                      <a:gd name="connsiteY5" fmla="*/ 0 h 3832294"/>
                      <a:gd name="connsiteX6" fmla="*/ 5099649 w 10821113"/>
                      <a:gd name="connsiteY6" fmla="*/ 0 h 3832294"/>
                      <a:gd name="connsiteX7" fmla="*/ 5690219 w 10821113"/>
                      <a:gd name="connsiteY7" fmla="*/ 0 h 3832294"/>
                      <a:gd name="connsiteX8" fmla="*/ 6592035 w 10821113"/>
                      <a:gd name="connsiteY8" fmla="*/ 0 h 3832294"/>
                      <a:gd name="connsiteX9" fmla="*/ 7286354 w 10821113"/>
                      <a:gd name="connsiteY9" fmla="*/ 0 h 3832294"/>
                      <a:gd name="connsiteX10" fmla="*/ 7876924 w 10821113"/>
                      <a:gd name="connsiteY10" fmla="*/ 0 h 3832294"/>
                      <a:gd name="connsiteX11" fmla="*/ 8467493 w 10821113"/>
                      <a:gd name="connsiteY11" fmla="*/ 0 h 3832294"/>
                      <a:gd name="connsiteX12" fmla="*/ 9161811 w 10821113"/>
                      <a:gd name="connsiteY12" fmla="*/ 0 h 3832294"/>
                      <a:gd name="connsiteX13" fmla="*/ 10374874 w 10821113"/>
                      <a:gd name="connsiteY13" fmla="*/ 0 h 3832294"/>
                      <a:gd name="connsiteX14" fmla="*/ 10821113 w 10821113"/>
                      <a:gd name="connsiteY14" fmla="*/ 638729 h 3832294"/>
                      <a:gd name="connsiteX15" fmla="*/ 10821113 w 10821113"/>
                      <a:gd name="connsiteY15" fmla="*/ 1639378 h 3832294"/>
                      <a:gd name="connsiteX16" fmla="*/ 10821113 w 10821113"/>
                      <a:gd name="connsiteY16" fmla="*/ 2703900 h 3832294"/>
                      <a:gd name="connsiteX17" fmla="*/ 10821113 w 10821113"/>
                      <a:gd name="connsiteY17" fmla="*/ 3832294 h 3832294"/>
                      <a:gd name="connsiteX18" fmla="*/ 10372810 w 10821113"/>
                      <a:gd name="connsiteY18" fmla="*/ 3832294 h 3832294"/>
                      <a:gd name="connsiteX19" fmla="*/ 9383450 w 10821113"/>
                      <a:gd name="connsiteY19" fmla="*/ 3832294 h 3832294"/>
                      <a:gd name="connsiteX20" fmla="*/ 8394092 w 10821113"/>
                      <a:gd name="connsiteY20" fmla="*/ 3832294 h 3832294"/>
                      <a:gd name="connsiteX21" fmla="*/ 7404732 w 10821113"/>
                      <a:gd name="connsiteY21" fmla="*/ 3832294 h 3832294"/>
                      <a:gd name="connsiteX22" fmla="*/ 6631796 w 10821113"/>
                      <a:gd name="connsiteY22" fmla="*/ 3832294 h 3832294"/>
                      <a:gd name="connsiteX23" fmla="*/ 5642436 w 10821113"/>
                      <a:gd name="connsiteY23" fmla="*/ 3832294 h 3832294"/>
                      <a:gd name="connsiteX24" fmla="*/ 4761290 w 10821113"/>
                      <a:gd name="connsiteY24" fmla="*/ 3832294 h 3832294"/>
                      <a:gd name="connsiteX25" fmla="*/ 4312986 w 10821113"/>
                      <a:gd name="connsiteY25" fmla="*/ 3832294 h 3832294"/>
                      <a:gd name="connsiteX26" fmla="*/ 3756471 w 10821113"/>
                      <a:gd name="connsiteY26" fmla="*/ 3832294 h 3832294"/>
                      <a:gd name="connsiteX27" fmla="*/ 2875324 w 10821113"/>
                      <a:gd name="connsiteY27" fmla="*/ 3832294 h 3832294"/>
                      <a:gd name="connsiteX28" fmla="*/ 2102387 w 10821113"/>
                      <a:gd name="connsiteY28" fmla="*/ 3832294 h 3832294"/>
                      <a:gd name="connsiteX29" fmla="*/ 1329450 w 10821113"/>
                      <a:gd name="connsiteY29" fmla="*/ 3832294 h 3832294"/>
                      <a:gd name="connsiteX30" fmla="*/ 0 w 10821113"/>
                      <a:gd name="connsiteY30" fmla="*/ 3832294 h 3832294"/>
                      <a:gd name="connsiteX31" fmla="*/ 0 w 10821113"/>
                      <a:gd name="connsiteY31" fmla="*/ 2835898 h 3832294"/>
                      <a:gd name="connsiteX32" fmla="*/ 0 w 10821113"/>
                      <a:gd name="connsiteY32" fmla="*/ 1877824 h 3832294"/>
                      <a:gd name="connsiteX33" fmla="*/ 0 w 10821113"/>
                      <a:gd name="connsiteY33" fmla="*/ 919751 h 3832294"/>
                      <a:gd name="connsiteX34" fmla="*/ 0 w 10821113"/>
                      <a:gd name="connsiteY34" fmla="*/ 0 h 383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3832294" extrusionOk="0">
                        <a:moveTo>
                          <a:pt x="0" y="0"/>
                        </a:moveTo>
                        <a:cubicBezTo>
                          <a:pt x="233601" y="-18339"/>
                          <a:pt x="786492" y="-26729"/>
                          <a:pt x="1005564" y="0"/>
                        </a:cubicBezTo>
                        <a:cubicBezTo>
                          <a:pt x="1255747" y="23514"/>
                          <a:pt x="1414000" y="-6764"/>
                          <a:pt x="1803632" y="0"/>
                        </a:cubicBezTo>
                        <a:cubicBezTo>
                          <a:pt x="2193352" y="11373"/>
                          <a:pt x="2144478" y="12002"/>
                          <a:pt x="2394202" y="0"/>
                        </a:cubicBezTo>
                        <a:cubicBezTo>
                          <a:pt x="2592837" y="-50453"/>
                          <a:pt x="2934549" y="-29509"/>
                          <a:pt x="3296017" y="0"/>
                        </a:cubicBezTo>
                        <a:cubicBezTo>
                          <a:pt x="3625757" y="13484"/>
                          <a:pt x="3882325" y="19491"/>
                          <a:pt x="4094084" y="0"/>
                        </a:cubicBezTo>
                        <a:cubicBezTo>
                          <a:pt x="4271981" y="-78410"/>
                          <a:pt x="4837726" y="589"/>
                          <a:pt x="5099649" y="0"/>
                        </a:cubicBezTo>
                        <a:cubicBezTo>
                          <a:pt x="5363806" y="-1619"/>
                          <a:pt x="5402702" y="22204"/>
                          <a:pt x="5690219" y="0"/>
                        </a:cubicBezTo>
                        <a:cubicBezTo>
                          <a:pt x="5828488" y="49798"/>
                          <a:pt x="6156119" y="71692"/>
                          <a:pt x="6592035" y="0"/>
                        </a:cubicBezTo>
                        <a:cubicBezTo>
                          <a:pt x="6951761" y="-38980"/>
                          <a:pt x="6973577" y="-18501"/>
                          <a:pt x="7286354" y="0"/>
                        </a:cubicBezTo>
                        <a:cubicBezTo>
                          <a:pt x="7590397" y="20764"/>
                          <a:pt x="7751033" y="-21707"/>
                          <a:pt x="7876924" y="0"/>
                        </a:cubicBezTo>
                        <a:cubicBezTo>
                          <a:pt x="7986151" y="5955"/>
                          <a:pt x="8310899" y="12504"/>
                          <a:pt x="8467493" y="0"/>
                        </a:cubicBezTo>
                        <a:cubicBezTo>
                          <a:pt x="8655097" y="47480"/>
                          <a:pt x="8921993" y="-7456"/>
                          <a:pt x="9161811" y="0"/>
                        </a:cubicBezTo>
                        <a:cubicBezTo>
                          <a:pt x="9335593" y="49627"/>
                          <a:pt x="9877897" y="6996"/>
                          <a:pt x="10374874" y="0"/>
                        </a:cubicBezTo>
                        <a:cubicBezTo>
                          <a:pt x="10574223" y="282314"/>
                          <a:pt x="10581851" y="345747"/>
                          <a:pt x="10821113" y="638729"/>
                        </a:cubicBezTo>
                        <a:cubicBezTo>
                          <a:pt x="10819746" y="992829"/>
                          <a:pt x="10814450" y="1449109"/>
                          <a:pt x="10821113" y="1639378"/>
                        </a:cubicBezTo>
                        <a:cubicBezTo>
                          <a:pt x="10846220" y="1842700"/>
                          <a:pt x="10827449" y="2425683"/>
                          <a:pt x="10821113" y="2703900"/>
                        </a:cubicBezTo>
                        <a:cubicBezTo>
                          <a:pt x="10752236" y="2975869"/>
                          <a:pt x="10864639" y="3379718"/>
                          <a:pt x="10821113" y="3832294"/>
                        </a:cubicBezTo>
                        <a:cubicBezTo>
                          <a:pt x="10724913" y="3803039"/>
                          <a:pt x="10533302" y="3834931"/>
                          <a:pt x="10372810" y="3832294"/>
                        </a:cubicBezTo>
                        <a:cubicBezTo>
                          <a:pt x="10169526" y="3837974"/>
                          <a:pt x="9784193" y="3866903"/>
                          <a:pt x="9383450" y="3832294"/>
                        </a:cubicBezTo>
                        <a:cubicBezTo>
                          <a:pt x="9011135" y="3836416"/>
                          <a:pt x="8705255" y="3857789"/>
                          <a:pt x="8394092" y="3832294"/>
                        </a:cubicBezTo>
                        <a:cubicBezTo>
                          <a:pt x="8097700" y="3793388"/>
                          <a:pt x="7813453" y="3720581"/>
                          <a:pt x="7404732" y="3832294"/>
                        </a:cubicBezTo>
                        <a:cubicBezTo>
                          <a:pt x="6973720" y="3903601"/>
                          <a:pt x="6875940" y="3769093"/>
                          <a:pt x="6631796" y="3832294"/>
                        </a:cubicBezTo>
                        <a:cubicBezTo>
                          <a:pt x="6377664" y="3899241"/>
                          <a:pt x="5871636" y="3814996"/>
                          <a:pt x="5642436" y="3832294"/>
                        </a:cubicBezTo>
                        <a:cubicBezTo>
                          <a:pt x="5423213" y="3825928"/>
                          <a:pt x="5099644" y="3803373"/>
                          <a:pt x="4761290" y="3832294"/>
                        </a:cubicBezTo>
                        <a:cubicBezTo>
                          <a:pt x="4447764" y="3874360"/>
                          <a:pt x="4487127" y="3823930"/>
                          <a:pt x="4312986" y="3832294"/>
                        </a:cubicBezTo>
                        <a:cubicBezTo>
                          <a:pt x="4131403" y="3884478"/>
                          <a:pt x="3928805" y="3796123"/>
                          <a:pt x="3756471" y="3832294"/>
                        </a:cubicBezTo>
                        <a:cubicBezTo>
                          <a:pt x="3575273" y="3794532"/>
                          <a:pt x="3167046" y="3868965"/>
                          <a:pt x="2875324" y="3832294"/>
                        </a:cubicBezTo>
                        <a:cubicBezTo>
                          <a:pt x="2531933" y="3771112"/>
                          <a:pt x="2233391" y="3849794"/>
                          <a:pt x="2102387" y="3832294"/>
                        </a:cubicBezTo>
                        <a:cubicBezTo>
                          <a:pt x="1945308" y="3804853"/>
                          <a:pt x="1578764" y="3776146"/>
                          <a:pt x="1329450" y="3832294"/>
                        </a:cubicBezTo>
                        <a:cubicBezTo>
                          <a:pt x="1094114" y="3871199"/>
                          <a:pt x="392781" y="3764758"/>
                          <a:pt x="0" y="3832294"/>
                        </a:cubicBezTo>
                        <a:cubicBezTo>
                          <a:pt x="-51571" y="3494812"/>
                          <a:pt x="-62154" y="3279972"/>
                          <a:pt x="0" y="2835898"/>
                        </a:cubicBezTo>
                        <a:cubicBezTo>
                          <a:pt x="-30479" y="2421496"/>
                          <a:pt x="-35348" y="2161599"/>
                          <a:pt x="0" y="1877824"/>
                        </a:cubicBezTo>
                        <a:cubicBezTo>
                          <a:pt x="-32070" y="1570837"/>
                          <a:pt x="6534" y="1135174"/>
                          <a:pt x="0" y="919751"/>
                        </a:cubicBezTo>
                        <a:cubicBezTo>
                          <a:pt x="-23282" y="665837"/>
                          <a:pt x="40077" y="417034"/>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3766959"/>
            <a:ext cx="3429000" cy="3429000"/>
          </a:xfrm>
          <a:prstGeom prst="rect">
            <a:avLst/>
          </a:prstGeom>
        </p:spPr>
      </p:pic>
      <p:sp>
        <p:nvSpPr>
          <p:cNvPr id="16" name="Google Shape;1924;p44">
            <a:extLst>
              <a:ext uri="{FF2B5EF4-FFF2-40B4-BE49-F238E27FC236}">
                <a16:creationId xmlns:a16="http://schemas.microsoft.com/office/drawing/2014/main" id="{47DF1E67-9539-EB96-4B7A-EA83D7F90FA2}"/>
              </a:ext>
            </a:extLst>
          </p:cNvPr>
          <p:cNvSpPr txBox="1">
            <a:spLocks/>
          </p:cNvSpPr>
          <p:nvPr/>
        </p:nvSpPr>
        <p:spPr>
          <a:xfrm>
            <a:off x="4233132" y="1235425"/>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5</a:t>
            </a:r>
          </a:p>
        </p:txBody>
      </p:sp>
      <p:sp>
        <p:nvSpPr>
          <p:cNvPr id="17" name="TextBox 16">
            <a:extLst>
              <a:ext uri="{FF2B5EF4-FFF2-40B4-BE49-F238E27FC236}">
                <a16:creationId xmlns:a16="http://schemas.microsoft.com/office/drawing/2014/main" id="{9FF4D9FE-2049-4E22-57BD-03461791295F}"/>
              </a:ext>
            </a:extLst>
          </p:cNvPr>
          <p:cNvSpPr txBox="1"/>
          <p:nvPr/>
        </p:nvSpPr>
        <p:spPr>
          <a:xfrm>
            <a:off x="1070300" y="2241028"/>
            <a:ext cx="10359700"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rPr>
              <a:t>Câu</a:t>
            </a:r>
            <a:r>
              <a:rPr kumimoji="0" lang="vi-VN" sz="2400" b="1" i="0" u="none" strike="noStrike" kern="1200" cap="none" spc="0" normalizeH="0" baseline="0" noProof="0" dirty="0">
                <a:ln>
                  <a:noFill/>
                </a:ln>
                <a:solidFill>
                  <a:prstClr val="black"/>
                </a:solidFill>
                <a:effectLst/>
                <a:uLnTx/>
                <a:uFillTx/>
              </a:rPr>
              <a:t> 1: </a:t>
            </a:r>
            <a:r>
              <a:rPr lang="vi-VN" sz="2400" dirty="0">
                <a:solidFill>
                  <a:prstClr val="black"/>
                </a:solidFill>
              </a:rPr>
              <a:t>Mắt ta nhìn thấy một vật khi có ánh sáng truyền từ vật đến mắt ta</a:t>
            </a:r>
            <a:endParaRPr kumimoji="0" lang="en-US" sz="2400" b="0" i="0" u="none" strike="noStrike" kern="1200" cap="none" spc="0" normalizeH="0" baseline="0" noProof="0" dirty="0">
              <a:ln>
                <a:noFill/>
              </a:ln>
              <a:solidFill>
                <a:prstClr val="black"/>
              </a:solidFill>
              <a:effectLst/>
              <a:uLnTx/>
              <a:uFillTx/>
            </a:endParaRPr>
          </a:p>
        </p:txBody>
      </p:sp>
      <p:sp>
        <p:nvSpPr>
          <p:cNvPr id="18" name="TextBox 17">
            <a:extLst>
              <a:ext uri="{FF2B5EF4-FFF2-40B4-BE49-F238E27FC236}">
                <a16:creationId xmlns:a16="http://schemas.microsoft.com/office/drawing/2014/main" id="{E71D734E-3920-91D8-B51D-94FA58947497}"/>
              </a:ext>
            </a:extLst>
          </p:cNvPr>
          <p:cNvSpPr txBox="1"/>
          <p:nvPr/>
        </p:nvSpPr>
        <p:spPr>
          <a:xfrm>
            <a:off x="1070300" y="2952716"/>
            <a:ext cx="10359700" cy="138114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Khi chúng ta nhìn thấy vật có màu xanh, đỏ thì ánh sáng màu xanh, đỏ truyền đến mắt ta, khi chúng ta nhìn thấy vật màu trắng tức ánh sáng trắng truyền đến mắt ta</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1AF333E3-FBB9-6D01-BDA5-1BD77115BE02}"/>
              </a:ext>
            </a:extLst>
          </p:cNvPr>
          <p:cNvGrpSpPr/>
          <p:nvPr/>
        </p:nvGrpSpPr>
        <p:grpSpPr>
          <a:xfrm>
            <a:off x="327631" y="297986"/>
            <a:ext cx="3348629" cy="550841"/>
            <a:chOff x="113327" y="269852"/>
            <a:chExt cx="3348629" cy="550841"/>
          </a:xfrm>
        </p:grpSpPr>
        <p:sp>
          <p:nvSpPr>
            <p:cNvPr id="6" name="Rectangle: Rounded Corners 5">
              <a:extLst>
                <a:ext uri="{FF2B5EF4-FFF2-40B4-BE49-F238E27FC236}">
                  <a16:creationId xmlns:a16="http://schemas.microsoft.com/office/drawing/2014/main" id="{63EE542E-74A1-DFE7-6D8B-D2314C18B939}"/>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9A428F2B-C733-C094-BA75-0B3AED6C6A6C}"/>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47E53656-6E78-E214-C340-904F20A099B6}"/>
                </a:ext>
              </a:extLst>
            </p:cNvPr>
            <p:cNvGrpSpPr/>
            <p:nvPr/>
          </p:nvGrpSpPr>
          <p:grpSpPr>
            <a:xfrm>
              <a:off x="113327" y="269852"/>
              <a:ext cx="550841" cy="550841"/>
              <a:chOff x="9388348" y="2444808"/>
              <a:chExt cx="1675995" cy="1675995"/>
            </a:xfrm>
          </p:grpSpPr>
          <p:sp>
            <p:nvSpPr>
              <p:cNvPr id="11" name="Oval 10">
                <a:extLst>
                  <a:ext uri="{FF2B5EF4-FFF2-40B4-BE49-F238E27FC236}">
                    <a16:creationId xmlns:a16="http://schemas.microsoft.com/office/drawing/2014/main" id="{D6119F7D-924A-0F67-2238-4800D3F04050}"/>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2" name="Picture 8" descr="Palette ">
                <a:extLst>
                  <a:ext uri="{FF2B5EF4-FFF2-40B4-BE49-F238E27FC236}">
                    <a16:creationId xmlns:a16="http://schemas.microsoft.com/office/drawing/2014/main" id="{7456B7B8-DE6B-8FB0-5F2E-D62AFA033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9" name="TextBox 18">
            <a:extLst>
              <a:ext uri="{FF2B5EF4-FFF2-40B4-BE49-F238E27FC236}">
                <a16:creationId xmlns:a16="http://schemas.microsoft.com/office/drawing/2014/main" id="{FD7303C7-D1C7-AB9D-973B-E1F03DB7578C}"/>
              </a:ext>
            </a:extLst>
          </p:cNvPr>
          <p:cNvSpPr txBox="1"/>
          <p:nvPr/>
        </p:nvSpPr>
        <p:spPr>
          <a:xfrm>
            <a:off x="3429000" y="4439043"/>
            <a:ext cx="753427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Ban đêm, khi không có nguồn sáng, ta nhìn thấy các vật có màu đen</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912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p:bldP spid="18"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red apple with a rainbow and a red arrow&#10;&#10;Description automatically generated">
            <a:extLst>
              <a:ext uri="{FF2B5EF4-FFF2-40B4-BE49-F238E27FC236}">
                <a16:creationId xmlns:a16="http://schemas.microsoft.com/office/drawing/2014/main" id="{9CB70E81-730E-9DAC-ACF4-8270A3D0CDCC}"/>
              </a:ext>
            </a:extLst>
          </p:cNvPr>
          <p:cNvPicPr>
            <a:picLocks noChangeAspect="1"/>
          </p:cNvPicPr>
          <p:nvPr/>
        </p:nvPicPr>
        <p:blipFill rotWithShape="1">
          <a:blip r:embed="rId2">
            <a:extLst>
              <a:ext uri="{28A0092B-C50C-407E-A947-70E740481C1C}">
                <a14:useLocalDpi xmlns:a14="http://schemas.microsoft.com/office/drawing/2010/main" val="0"/>
              </a:ext>
            </a:extLst>
          </a:blip>
          <a:srcRect l="-13391" t="-28625" r="-7236" b="-34813"/>
          <a:stretch/>
        </p:blipFill>
        <p:spPr>
          <a:xfrm>
            <a:off x="4802906" y="0"/>
            <a:ext cx="7515348" cy="674619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5" name="TextBox 14">
            <a:extLst>
              <a:ext uri="{FF2B5EF4-FFF2-40B4-BE49-F238E27FC236}">
                <a16:creationId xmlns:a16="http://schemas.microsoft.com/office/drawing/2014/main" id="{6F8619AC-D20A-BFCE-6DC8-8FCF2EABB634}"/>
              </a:ext>
            </a:extLst>
          </p:cNvPr>
          <p:cNvSpPr txBox="1"/>
          <p:nvPr/>
        </p:nvSpPr>
        <p:spPr>
          <a:xfrm>
            <a:off x="6094476" y="5409611"/>
            <a:ext cx="6369688" cy="400110"/>
          </a:xfrm>
          <a:prstGeom prst="rect">
            <a:avLst/>
          </a:prstGeom>
          <a:noFill/>
        </p:spPr>
        <p:txBody>
          <a:bodyPr wrap="square">
            <a:spAutoFit/>
          </a:bodyPr>
          <a:lstStyle/>
          <a:p>
            <a:pPr algn="ctr"/>
            <a:r>
              <a:rPr lang="vi-VN" sz="2000" b="1" dirty="0">
                <a:solidFill>
                  <a:srgbClr val="000000"/>
                </a:solidFill>
                <a:effectLst/>
                <a:ea typeface="Courier New" panose="02070309020205020404" pitchFamily="49" charset="0"/>
              </a:rPr>
              <a:t>Quả táo có màu đỏ dưới ánh sáng trắng</a:t>
            </a:r>
            <a:endParaRPr lang="en-US" sz="2000" b="1" dirty="0"/>
          </a:p>
        </p:txBody>
      </p:sp>
      <p:sp>
        <p:nvSpPr>
          <p:cNvPr id="17" name="TextBox 16">
            <a:extLst>
              <a:ext uri="{FF2B5EF4-FFF2-40B4-BE49-F238E27FC236}">
                <a16:creationId xmlns:a16="http://schemas.microsoft.com/office/drawing/2014/main" id="{02294A4C-CC3C-0F99-32A9-4CFFD7AA8E31}"/>
              </a:ext>
            </a:extLst>
          </p:cNvPr>
          <p:cNvSpPr txBox="1"/>
          <p:nvPr/>
        </p:nvSpPr>
        <p:spPr>
          <a:xfrm>
            <a:off x="457528" y="1867689"/>
            <a:ext cx="5378391" cy="461665"/>
          </a:xfrm>
          <a:prstGeom prst="rect">
            <a:avLst/>
          </a:prstGeom>
          <a:noFill/>
        </p:spPr>
        <p:txBody>
          <a:bodyPr wrap="square" rtlCol="0">
            <a:spAutoFit/>
          </a:bodyPr>
          <a:lstStyle/>
          <a:p>
            <a:r>
              <a:rPr lang="en-US" sz="2400" dirty="0">
                <a:latin typeface="Fira Sans Black" panose="020B0A03050000020004" pitchFamily="34" charset="0"/>
              </a:rPr>
              <a:t>Màu sắc của vật dưới ánh </a:t>
            </a:r>
            <a:r>
              <a:rPr lang="en-US" sz="2400" dirty="0" smtClean="0">
                <a:latin typeface="Fira Sans Black" panose="020B0A03050000020004" pitchFamily="34" charset="0"/>
              </a:rPr>
              <a:t>sáng trắng</a:t>
            </a:r>
            <a:endParaRPr lang="en-US" sz="2400" dirty="0">
              <a:latin typeface="Fira Sans Black" panose="020B0A03050000020004" pitchFamily="34" charset="0"/>
            </a:endParaRPr>
          </a:p>
        </p:txBody>
      </p:sp>
      <p:sp>
        <p:nvSpPr>
          <p:cNvPr id="43" name="Rectangle 42">
            <a:extLst>
              <a:ext uri="{FF2B5EF4-FFF2-40B4-BE49-F238E27FC236}">
                <a16:creationId xmlns:a16="http://schemas.microsoft.com/office/drawing/2014/main" id="{8A5D0EA3-FFF8-624F-D0B0-E26FBEB90288}"/>
              </a:ext>
            </a:extLst>
          </p:cNvPr>
          <p:cNvSpPr/>
          <p:nvPr/>
        </p:nvSpPr>
        <p:spPr>
          <a:xfrm>
            <a:off x="468288" y="2421069"/>
            <a:ext cx="4531184" cy="492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634A012-D56E-0BCC-99AA-34083434D601}"/>
              </a:ext>
            </a:extLst>
          </p:cNvPr>
          <p:cNvSpPr txBox="1"/>
          <p:nvPr/>
        </p:nvSpPr>
        <p:spPr>
          <a:xfrm>
            <a:off x="457527" y="2742358"/>
            <a:ext cx="5119789" cy="1685846"/>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nSpc>
                <a:spcPct val="150000"/>
              </a:lnSpc>
            </a:pPr>
            <a:r>
              <a:rPr lang="en-US" dirty="0" err="1"/>
              <a:t>Quả</a:t>
            </a:r>
            <a:r>
              <a:rPr lang="en-US" dirty="0"/>
              <a:t> </a:t>
            </a:r>
            <a:r>
              <a:rPr lang="en-US" dirty="0" err="1"/>
              <a:t>táo</a:t>
            </a:r>
            <a:r>
              <a:rPr lang="en-US" dirty="0"/>
              <a:t> </a:t>
            </a:r>
            <a:r>
              <a:rPr lang="en-US" dirty="0" err="1"/>
              <a:t>phản</a:t>
            </a:r>
            <a:r>
              <a:rPr lang="en-US" dirty="0"/>
              <a:t> </a:t>
            </a:r>
            <a:r>
              <a:rPr lang="en-US" dirty="0" err="1"/>
              <a:t>xạ</a:t>
            </a:r>
            <a:r>
              <a:rPr lang="en-US" dirty="0"/>
              <a:t> </a:t>
            </a:r>
            <a:r>
              <a:rPr lang="en-US" dirty="0" err="1"/>
              <a:t>mạnh</a:t>
            </a:r>
            <a:r>
              <a:rPr lang="en-US" dirty="0"/>
              <a:t> </a:t>
            </a:r>
            <a:r>
              <a:rPr lang="en-US" dirty="0" err="1"/>
              <a:t>ánh</a:t>
            </a:r>
            <a:r>
              <a:rPr lang="en-US" dirty="0"/>
              <a:t> </a:t>
            </a:r>
            <a:r>
              <a:rPr lang="en-US" dirty="0" err="1"/>
              <a:t>sáng</a:t>
            </a:r>
            <a:r>
              <a:rPr lang="en-US" dirty="0"/>
              <a:t> </a:t>
            </a:r>
            <a:r>
              <a:rPr lang="en-US" dirty="0" err="1"/>
              <a:t>màu</a:t>
            </a:r>
            <a:r>
              <a:rPr lang="en-US" dirty="0"/>
              <a:t> </a:t>
            </a:r>
            <a:r>
              <a:rPr lang="en-US" dirty="0" err="1"/>
              <a:t>đỏ</a:t>
            </a:r>
            <a:r>
              <a:rPr lang="en-US" dirty="0"/>
              <a:t> </a:t>
            </a:r>
            <a:r>
              <a:rPr lang="en-US" dirty="0" err="1"/>
              <a:t>và</a:t>
            </a:r>
            <a:r>
              <a:rPr lang="en-US" dirty="0"/>
              <a:t> </a:t>
            </a:r>
            <a:r>
              <a:rPr lang="en-US" dirty="0" err="1"/>
              <a:t>hấp</a:t>
            </a:r>
            <a:r>
              <a:rPr lang="en-US" dirty="0"/>
              <a:t> </a:t>
            </a:r>
            <a:r>
              <a:rPr lang="en-US" dirty="0" err="1"/>
              <a:t>thụ</a:t>
            </a:r>
            <a:r>
              <a:rPr lang="en-US" dirty="0"/>
              <a:t> </a:t>
            </a:r>
            <a:r>
              <a:rPr lang="en-US" dirty="0" err="1"/>
              <a:t>hầu</a:t>
            </a:r>
            <a:r>
              <a:rPr lang="en-US" dirty="0"/>
              <a:t> </a:t>
            </a:r>
            <a:r>
              <a:rPr lang="en-US" dirty="0" err="1"/>
              <a:t>hết</a:t>
            </a:r>
            <a:r>
              <a:rPr lang="en-US" dirty="0"/>
              <a:t> </a:t>
            </a:r>
            <a:r>
              <a:rPr lang="en-US" dirty="0" err="1"/>
              <a:t>các</a:t>
            </a:r>
            <a:r>
              <a:rPr lang="en-US" dirty="0"/>
              <a:t> </a:t>
            </a:r>
            <a:r>
              <a:rPr lang="en-US" dirty="0" err="1"/>
              <a:t>ánh</a:t>
            </a:r>
            <a:r>
              <a:rPr lang="en-US" dirty="0"/>
              <a:t> </a:t>
            </a:r>
            <a:r>
              <a:rPr lang="en-US" dirty="0" err="1"/>
              <a:t>sáng</a:t>
            </a:r>
            <a:r>
              <a:rPr lang="en-US" dirty="0"/>
              <a:t> </a:t>
            </a:r>
            <a:r>
              <a:rPr lang="en-US" dirty="0" err="1"/>
              <a:t>màu</a:t>
            </a:r>
            <a:r>
              <a:rPr lang="en-US" dirty="0"/>
              <a:t> </a:t>
            </a:r>
            <a:r>
              <a:rPr lang="en-US" dirty="0" err="1"/>
              <a:t>còn</a:t>
            </a:r>
            <a:r>
              <a:rPr lang="en-US" dirty="0"/>
              <a:t> </a:t>
            </a:r>
            <a:r>
              <a:rPr lang="en-US" dirty="0" err="1"/>
              <a:t>lại</a:t>
            </a:r>
            <a:endParaRPr lang="en-US" dirty="0"/>
          </a:p>
        </p:txBody>
      </p:sp>
      <p:grpSp>
        <p:nvGrpSpPr>
          <p:cNvPr id="18" name="Group 17">
            <a:extLst>
              <a:ext uri="{FF2B5EF4-FFF2-40B4-BE49-F238E27FC236}">
                <a16:creationId xmlns:a16="http://schemas.microsoft.com/office/drawing/2014/main" id="{413B75E4-A27D-AFFC-9C26-2F4E21CC4D58}"/>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36E6C059-E95E-D943-A4F2-B9A3013DD611}"/>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D9F4FCB6-3D00-B1D8-27BE-B5AFF3755073}"/>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1" name="Group 10">
              <a:extLst>
                <a:ext uri="{FF2B5EF4-FFF2-40B4-BE49-F238E27FC236}">
                  <a16:creationId xmlns:a16="http://schemas.microsoft.com/office/drawing/2014/main" id="{625A8B9C-A8D0-5686-7C1D-57FABEE859B1}"/>
                </a:ext>
              </a:extLst>
            </p:cNvPr>
            <p:cNvGrpSpPr/>
            <p:nvPr/>
          </p:nvGrpSpPr>
          <p:grpSpPr>
            <a:xfrm>
              <a:off x="113327" y="269852"/>
              <a:ext cx="550841" cy="550841"/>
              <a:chOff x="9388348" y="2444808"/>
              <a:chExt cx="1675995" cy="1675995"/>
            </a:xfrm>
          </p:grpSpPr>
          <p:sp>
            <p:nvSpPr>
              <p:cNvPr id="13" name="Oval 12">
                <a:extLst>
                  <a:ext uri="{FF2B5EF4-FFF2-40B4-BE49-F238E27FC236}">
                    <a16:creationId xmlns:a16="http://schemas.microsoft.com/office/drawing/2014/main" id="{28627A20-C2FF-6369-738E-62559AA866C0}"/>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6" name="Picture 8" descr="Palette ">
                <a:extLst>
                  <a:ext uri="{FF2B5EF4-FFF2-40B4-BE49-F238E27FC236}">
                    <a16:creationId xmlns:a16="http://schemas.microsoft.com/office/drawing/2014/main" id="{DF9B0619-B996-FB23-A632-6C85C864F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9" name="TextBox 18">
            <a:extLst>
              <a:ext uri="{FF2B5EF4-FFF2-40B4-BE49-F238E27FC236}">
                <a16:creationId xmlns:a16="http://schemas.microsoft.com/office/drawing/2014/main" id="{04072C29-0202-5CB2-61EB-96D371ED92A4}"/>
              </a:ext>
            </a:extLst>
          </p:cNvPr>
          <p:cNvSpPr txBox="1"/>
          <p:nvPr/>
        </p:nvSpPr>
        <p:spPr>
          <a:xfrm>
            <a:off x="457527" y="4809447"/>
            <a:ext cx="5119789" cy="600164"/>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nSpc>
                <a:spcPct val="150000"/>
              </a:lnSpc>
            </a:pPr>
            <a:r>
              <a:rPr lang="en-US" dirty="0">
                <a:latin typeface="#9Slide03 Arima Madurai Black" panose="00000A00000000000000" pitchFamily="2" charset="-93"/>
                <a:cs typeface="#9Slide03 Arima Madurai Black" panose="00000A00000000000000" pitchFamily="2" charset="-93"/>
              </a:rPr>
              <a:t>→ </a:t>
            </a:r>
            <a:r>
              <a:rPr lang="en-US" dirty="0"/>
              <a:t>Ta </a:t>
            </a:r>
            <a:r>
              <a:rPr lang="en-US" dirty="0" err="1"/>
              <a:t>thấy</a:t>
            </a:r>
            <a:r>
              <a:rPr lang="en-US" dirty="0"/>
              <a:t> </a:t>
            </a:r>
            <a:r>
              <a:rPr lang="en-US" dirty="0" err="1"/>
              <a:t>quả</a:t>
            </a:r>
            <a:r>
              <a:rPr lang="en-US" dirty="0"/>
              <a:t> </a:t>
            </a:r>
            <a:r>
              <a:rPr lang="en-US" dirty="0" err="1"/>
              <a:t>táo</a:t>
            </a:r>
            <a:r>
              <a:rPr lang="en-US" dirty="0"/>
              <a:t> </a:t>
            </a:r>
            <a:r>
              <a:rPr lang="en-US" dirty="0" err="1"/>
              <a:t>này</a:t>
            </a:r>
            <a:r>
              <a:rPr lang="en-US" dirty="0"/>
              <a:t> </a:t>
            </a:r>
            <a:r>
              <a:rPr lang="en-US" dirty="0" err="1"/>
              <a:t>có</a:t>
            </a:r>
            <a:r>
              <a:rPr lang="en-US" dirty="0"/>
              <a:t> </a:t>
            </a:r>
            <a:r>
              <a:rPr lang="en-US" b="1" dirty="0" err="1">
                <a:solidFill>
                  <a:srgbClr val="C00000"/>
                </a:solidFill>
              </a:rPr>
              <a:t>màu</a:t>
            </a:r>
            <a:r>
              <a:rPr lang="en-US" b="1" dirty="0">
                <a:solidFill>
                  <a:srgbClr val="C00000"/>
                </a:solidFill>
              </a:rPr>
              <a:t> </a:t>
            </a:r>
            <a:r>
              <a:rPr lang="en-US" b="1" dirty="0" err="1">
                <a:solidFill>
                  <a:srgbClr val="C00000"/>
                </a:solidFill>
              </a:rPr>
              <a:t>đỏ</a:t>
            </a:r>
            <a:r>
              <a:rPr lang="en-US" dirty="0"/>
              <a:t>.</a:t>
            </a:r>
          </a:p>
        </p:txBody>
      </p:sp>
    </p:spTree>
    <p:extLst>
      <p:ext uri="{BB962C8B-B14F-4D97-AF65-F5344CB8AC3E}">
        <p14:creationId xmlns:p14="http://schemas.microsoft.com/office/powerpoint/2010/main" val="326693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5" grpId="0"/>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13B75E4-A27D-AFFC-9C26-2F4E21CC4D58}"/>
              </a:ext>
            </a:extLst>
          </p:cNvPr>
          <p:cNvGrpSpPr/>
          <p:nvPr/>
        </p:nvGrpSpPr>
        <p:grpSpPr>
          <a:xfrm>
            <a:off x="327631" y="221121"/>
            <a:ext cx="3348629" cy="550841"/>
            <a:chOff x="113327" y="269852"/>
            <a:chExt cx="3348629" cy="550841"/>
          </a:xfrm>
        </p:grpSpPr>
        <p:sp>
          <p:nvSpPr>
            <p:cNvPr id="3" name="Rectangle: Rounded Corners 2">
              <a:extLst>
                <a:ext uri="{FF2B5EF4-FFF2-40B4-BE49-F238E27FC236}">
                  <a16:creationId xmlns:a16="http://schemas.microsoft.com/office/drawing/2014/main" id="{36E6C059-E95E-D943-A4F2-B9A3013DD611}"/>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D9F4FCB6-3D00-B1D8-27BE-B5AFF3755073}"/>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1" name="Group 10">
              <a:extLst>
                <a:ext uri="{FF2B5EF4-FFF2-40B4-BE49-F238E27FC236}">
                  <a16:creationId xmlns:a16="http://schemas.microsoft.com/office/drawing/2014/main" id="{625A8B9C-A8D0-5686-7C1D-57FABEE859B1}"/>
                </a:ext>
              </a:extLst>
            </p:cNvPr>
            <p:cNvGrpSpPr/>
            <p:nvPr/>
          </p:nvGrpSpPr>
          <p:grpSpPr>
            <a:xfrm>
              <a:off x="113327" y="269852"/>
              <a:ext cx="550841" cy="550841"/>
              <a:chOff x="9388348" y="2444808"/>
              <a:chExt cx="1675995" cy="1675995"/>
            </a:xfrm>
          </p:grpSpPr>
          <p:sp>
            <p:nvSpPr>
              <p:cNvPr id="13" name="Oval 12">
                <a:extLst>
                  <a:ext uri="{FF2B5EF4-FFF2-40B4-BE49-F238E27FC236}">
                    <a16:creationId xmlns:a16="http://schemas.microsoft.com/office/drawing/2014/main" id="{28627A20-C2FF-6369-738E-62559AA866C0}"/>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6" name="Picture 8" descr="Palette ">
                <a:extLst>
                  <a:ext uri="{FF2B5EF4-FFF2-40B4-BE49-F238E27FC236}">
                    <a16:creationId xmlns:a16="http://schemas.microsoft.com/office/drawing/2014/main" id="{DF9B0619-B996-FB23-A632-6C85C864FA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8" name="Picture 7">
            <a:extLst>
              <a:ext uri="{FF2B5EF4-FFF2-40B4-BE49-F238E27FC236}">
                <a16:creationId xmlns:a16="http://schemas.microsoft.com/office/drawing/2014/main" id="{366CD02A-E5A7-A760-345E-A706E8183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 y="926303"/>
            <a:ext cx="12192000" cy="2987040"/>
          </a:xfrm>
          <a:prstGeom prst="rect">
            <a:avLst/>
          </a:prstGeom>
        </p:spPr>
      </p:pic>
      <p:sp>
        <p:nvSpPr>
          <p:cNvPr id="2" name="TextBox 1">
            <a:extLst>
              <a:ext uri="{FF2B5EF4-FFF2-40B4-BE49-F238E27FC236}">
                <a16:creationId xmlns:a16="http://schemas.microsoft.com/office/drawing/2014/main" id="{E3DFB1BA-7146-632B-A853-98D3C2DE57AD}"/>
              </a:ext>
            </a:extLst>
          </p:cNvPr>
          <p:cNvSpPr txBox="1"/>
          <p:nvPr/>
        </p:nvSpPr>
        <p:spPr>
          <a:xfrm>
            <a:off x="929658" y="4060128"/>
            <a:ext cx="10421955" cy="867482"/>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sz="2200" dirty="0"/>
              <a:t>Màu sắc của một vật được nhìn thấy phụ thuộc vào màu sắc của ánh sáng bị vật đó hấp thụ và phản xạ.</a:t>
            </a:r>
            <a:endParaRPr lang="en-US" sz="2200" dirty="0"/>
          </a:p>
        </p:txBody>
      </p:sp>
      <p:pic>
        <p:nvPicPr>
          <p:cNvPr id="5122" name="Picture 2" descr="Books ">
            <a:extLst>
              <a:ext uri="{FF2B5EF4-FFF2-40B4-BE49-F238E27FC236}">
                <a16:creationId xmlns:a16="http://schemas.microsoft.com/office/drawing/2014/main" id="{27B92CD5-3F6A-7580-06A2-FC7717CD2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493" y="4096779"/>
            <a:ext cx="677979" cy="6779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2F8A76F-99AF-1827-9875-91351EBF0827}"/>
              </a:ext>
            </a:extLst>
          </p:cNvPr>
          <p:cNvSpPr txBox="1"/>
          <p:nvPr/>
        </p:nvSpPr>
        <p:spPr>
          <a:xfrm>
            <a:off x="836045" y="5110031"/>
            <a:ext cx="11170460" cy="461217"/>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en-US" sz="2200" dirty="0"/>
              <a:t>V</a:t>
            </a:r>
            <a:r>
              <a:rPr lang="vi-VN" sz="2200" dirty="0"/>
              <a:t>ật có màu là do nó phản xạ ánh sáng màu đó vào mắt ta và hấp thụ những màu còn lại</a:t>
            </a:r>
            <a:endParaRPr lang="en-US" sz="2200" dirty="0"/>
          </a:p>
        </p:txBody>
      </p:sp>
      <p:pic>
        <p:nvPicPr>
          <p:cNvPr id="9" name="Picture 2" descr="Books ">
            <a:extLst>
              <a:ext uri="{FF2B5EF4-FFF2-40B4-BE49-F238E27FC236}">
                <a16:creationId xmlns:a16="http://schemas.microsoft.com/office/drawing/2014/main" id="{08A109FB-94BC-E130-6525-23EB1DE720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95" y="4993830"/>
            <a:ext cx="677979" cy="6779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438477E-E8D0-81EE-77F7-DE79B4256E80}"/>
              </a:ext>
            </a:extLst>
          </p:cNvPr>
          <p:cNvSpPr txBox="1"/>
          <p:nvPr/>
        </p:nvSpPr>
        <p:spPr>
          <a:xfrm>
            <a:off x="836045" y="5843733"/>
            <a:ext cx="11170460" cy="867482"/>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sz="2200" dirty="0"/>
              <a:t>Vật màu đen hấp thụ tẫt cả các ánh sáng màu và không có ánh sáng phản xạ. Ta nhận ra vật có màu đen vì nó được đặt bên cạnh những vật có màu sắc khác.</a:t>
            </a:r>
            <a:endParaRPr lang="en-US" sz="2200" dirty="0"/>
          </a:p>
        </p:txBody>
      </p:sp>
      <p:pic>
        <p:nvPicPr>
          <p:cNvPr id="20" name="Picture 2" descr="Books ">
            <a:extLst>
              <a:ext uri="{FF2B5EF4-FFF2-40B4-BE49-F238E27FC236}">
                <a16:creationId xmlns:a16="http://schemas.microsoft.com/office/drawing/2014/main" id="{D1471F1E-849A-E6F7-08EF-A2E434A47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95" y="5859024"/>
            <a:ext cx="677979" cy="677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97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31743" y="4357712"/>
            <a:ext cx="2774373" cy="2774373"/>
          </a:xfrm>
          <a:prstGeom prst="rect">
            <a:avLst/>
          </a:prstGeom>
        </p:spPr>
      </p:pic>
      <p:sp>
        <p:nvSpPr>
          <p:cNvPr id="5" name="Rectangle: Single Corner Snipped 4">
            <a:extLst>
              <a:ext uri="{FF2B5EF4-FFF2-40B4-BE49-F238E27FC236}">
                <a16:creationId xmlns:a16="http://schemas.microsoft.com/office/drawing/2014/main" id="{E3184C17-85FA-BE75-710D-289E7AAB4D90}"/>
              </a:ext>
            </a:extLst>
          </p:cNvPr>
          <p:cNvSpPr/>
          <p:nvPr/>
        </p:nvSpPr>
        <p:spPr>
          <a:xfrm>
            <a:off x="2712026" y="2407278"/>
            <a:ext cx="9178865" cy="2271048"/>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 xmlns:ask="http://schemas.microsoft.com/office/drawing/2018/sketchyshapes" sd="983511445">
                  <a:prstGeom prst="snip1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B672070-93D5-A4A6-8E7F-1F11F1E4059D}"/>
              </a:ext>
            </a:extLst>
          </p:cNvPr>
          <p:cNvSpPr txBox="1"/>
          <p:nvPr/>
        </p:nvSpPr>
        <p:spPr>
          <a:xfrm>
            <a:off x="2929823" y="2630369"/>
            <a:ext cx="8634371" cy="922304"/>
          </a:xfrm>
          <a:prstGeom prst="rect">
            <a:avLst/>
          </a:prstGeom>
          <a:noFill/>
        </p:spPr>
        <p:txBody>
          <a:bodyPr wrap="square" rtlCol="0">
            <a:spAutoFit/>
          </a:bodyPr>
          <a:lstStyle/>
          <a:p>
            <a:pPr lvl="0" indent="342900" algn="just">
              <a:lnSpc>
                <a:spcPct val="150000"/>
              </a:lnSpc>
            </a:pPr>
            <a:r>
              <a:rPr lang="vi-VN" sz="1900" dirty="0"/>
              <a:t>Màu sắc của một vật được nhìn thẩy phụ thuộc vào màu sắc của ánh sáng bị vật đó hấp thụ và phản xạ. </a:t>
            </a:r>
            <a:endParaRPr lang="en-US" sz="1900" dirty="0"/>
          </a:p>
        </p:txBody>
      </p:sp>
      <p:sp>
        <p:nvSpPr>
          <p:cNvPr id="9" name="Google Shape;1893;p23">
            <a:extLst>
              <a:ext uri="{FF2B5EF4-FFF2-40B4-BE49-F238E27FC236}">
                <a16:creationId xmlns:a16="http://schemas.microsoft.com/office/drawing/2014/main" id="{4234E55F-7CB4-E276-E441-620C61D70D56}"/>
              </a:ext>
            </a:extLst>
          </p:cNvPr>
          <p:cNvSpPr/>
          <p:nvPr/>
        </p:nvSpPr>
        <p:spPr>
          <a:xfrm>
            <a:off x="2393754" y="2379228"/>
            <a:ext cx="340150" cy="211201"/>
          </a:xfrm>
          <a:custGeom>
            <a:avLst/>
            <a:gdLst/>
            <a:ahLst/>
            <a:cxnLst/>
            <a:rect l="l" t="t" r="r" b="b"/>
            <a:pathLst>
              <a:path w="10801" h="6303" extrusionOk="0">
                <a:moveTo>
                  <a:pt x="10800" y="1"/>
                </a:moveTo>
                <a:lnTo>
                  <a:pt x="1" y="1426"/>
                </a:lnTo>
                <a:lnTo>
                  <a:pt x="10388" y="6303"/>
                </a:lnTo>
                <a:lnTo>
                  <a:pt x="10800"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94;p23">
            <a:extLst>
              <a:ext uri="{FF2B5EF4-FFF2-40B4-BE49-F238E27FC236}">
                <a16:creationId xmlns:a16="http://schemas.microsoft.com/office/drawing/2014/main" id="{94F3E00E-EB74-4D4C-A47C-5189C8518502}"/>
              </a:ext>
            </a:extLst>
          </p:cNvPr>
          <p:cNvSpPr/>
          <p:nvPr/>
        </p:nvSpPr>
        <p:spPr>
          <a:xfrm>
            <a:off x="2361852" y="1656604"/>
            <a:ext cx="2073498" cy="770417"/>
          </a:xfrm>
          <a:custGeom>
            <a:avLst/>
            <a:gdLst/>
            <a:ahLst/>
            <a:cxnLst/>
            <a:rect l="l" t="t" r="r" b="b"/>
            <a:pathLst>
              <a:path w="65841" h="22992" extrusionOk="0">
                <a:moveTo>
                  <a:pt x="65841" y="0"/>
                </a:moveTo>
                <a:lnTo>
                  <a:pt x="1" y="2344"/>
                </a:lnTo>
                <a:lnTo>
                  <a:pt x="1014" y="22992"/>
                </a:lnTo>
                <a:lnTo>
                  <a:pt x="61375" y="22992"/>
                </a:lnTo>
                <a:lnTo>
                  <a:pt x="65841" y="0"/>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err="1">
                <a:solidFill>
                  <a:schemeClr val="bg1"/>
                </a:solidFill>
                <a:latin typeface="#9Slide07 IcielCadena" panose="02000503000000020004" pitchFamily="2" charset="0"/>
              </a:rPr>
              <a:t>Khái</a:t>
            </a:r>
            <a:r>
              <a:rPr lang="en-US" sz="2800" dirty="0">
                <a:solidFill>
                  <a:schemeClr val="bg1"/>
                </a:solidFill>
                <a:latin typeface="#9Slide07 IcielCadena" panose="02000503000000020004" pitchFamily="2" charset="0"/>
              </a:rPr>
              <a:t> </a:t>
            </a:r>
            <a:r>
              <a:rPr lang="en-US" sz="2800" dirty="0" err="1">
                <a:solidFill>
                  <a:schemeClr val="bg1"/>
                </a:solidFill>
                <a:latin typeface="#9Slide07 IcielCadena" panose="02000503000000020004" pitchFamily="2" charset="0"/>
              </a:rPr>
              <a:t>niệm</a:t>
            </a:r>
            <a:endParaRPr sz="2800" dirty="0">
              <a:solidFill>
                <a:schemeClr val="bg1"/>
              </a:solidFill>
              <a:latin typeface="#9Slide07 IcielCadena" panose="02000503000000020004" pitchFamily="2" charset="0"/>
            </a:endParaRPr>
          </a:p>
        </p:txBody>
      </p:sp>
      <p:sp>
        <p:nvSpPr>
          <p:cNvPr id="11" name="TextBox 10">
            <a:extLst>
              <a:ext uri="{FF2B5EF4-FFF2-40B4-BE49-F238E27FC236}">
                <a16:creationId xmlns:a16="http://schemas.microsoft.com/office/drawing/2014/main" id="{09FD3130-438F-BFFD-F09A-1992442EEC11}"/>
              </a:ext>
            </a:extLst>
          </p:cNvPr>
          <p:cNvSpPr txBox="1"/>
          <p:nvPr/>
        </p:nvSpPr>
        <p:spPr>
          <a:xfrm>
            <a:off x="2820924" y="3624808"/>
            <a:ext cx="8743270" cy="922304"/>
          </a:xfrm>
          <a:prstGeom prst="rect">
            <a:avLst/>
          </a:prstGeom>
          <a:noFill/>
        </p:spPr>
        <p:txBody>
          <a:bodyPr wrap="square" rtlCol="0">
            <a:spAutoFit/>
          </a:bodyPr>
          <a:lstStyle/>
          <a:p>
            <a:pPr indent="404813" algn="just">
              <a:lnSpc>
                <a:spcPct val="150000"/>
              </a:lnSpc>
            </a:pPr>
            <a:r>
              <a:rPr lang="vi-VN" sz="1900" dirty="0"/>
              <a:t>Vật có màu nào thì phản xạ mạnh ánh sáng màu đó và hẩp thụ các ánh sáng màu còn lại.</a:t>
            </a:r>
            <a:endParaRPr lang="en-US" sz="1900" dirty="0"/>
          </a:p>
        </p:txBody>
      </p:sp>
      <p:grpSp>
        <p:nvGrpSpPr>
          <p:cNvPr id="3" name="Group 2">
            <a:extLst>
              <a:ext uri="{FF2B5EF4-FFF2-40B4-BE49-F238E27FC236}">
                <a16:creationId xmlns:a16="http://schemas.microsoft.com/office/drawing/2014/main" id="{58926FEA-395F-853C-BBD5-CFB83E658AA4}"/>
              </a:ext>
            </a:extLst>
          </p:cNvPr>
          <p:cNvGrpSpPr/>
          <p:nvPr/>
        </p:nvGrpSpPr>
        <p:grpSpPr>
          <a:xfrm>
            <a:off x="327631" y="297986"/>
            <a:ext cx="3348629" cy="550841"/>
            <a:chOff x="113327" y="269852"/>
            <a:chExt cx="3348629" cy="550841"/>
          </a:xfrm>
        </p:grpSpPr>
        <p:sp>
          <p:nvSpPr>
            <p:cNvPr id="7" name="Rectangle: Rounded Corners 6">
              <a:extLst>
                <a:ext uri="{FF2B5EF4-FFF2-40B4-BE49-F238E27FC236}">
                  <a16:creationId xmlns:a16="http://schemas.microsoft.com/office/drawing/2014/main" id="{6C633220-9D1A-230C-BFF5-76E8829C7848}"/>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a:extLst>
                <a:ext uri="{FF2B5EF4-FFF2-40B4-BE49-F238E27FC236}">
                  <a16:creationId xmlns:a16="http://schemas.microsoft.com/office/drawing/2014/main" id="{87C4E5B1-896D-40C5-71DF-98EEB62BC40B}"/>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3" name="Group 12">
              <a:extLst>
                <a:ext uri="{FF2B5EF4-FFF2-40B4-BE49-F238E27FC236}">
                  <a16:creationId xmlns:a16="http://schemas.microsoft.com/office/drawing/2014/main" id="{012E8D73-26BB-8D2C-2F3F-15249E99A593}"/>
                </a:ext>
              </a:extLst>
            </p:cNvPr>
            <p:cNvGrpSpPr/>
            <p:nvPr/>
          </p:nvGrpSpPr>
          <p:grpSpPr>
            <a:xfrm>
              <a:off x="113327" y="269852"/>
              <a:ext cx="550841" cy="550841"/>
              <a:chOff x="9388348" y="2444808"/>
              <a:chExt cx="1675995" cy="1675995"/>
            </a:xfrm>
          </p:grpSpPr>
          <p:sp>
            <p:nvSpPr>
              <p:cNvPr id="14" name="Oval 13">
                <a:extLst>
                  <a:ext uri="{FF2B5EF4-FFF2-40B4-BE49-F238E27FC236}">
                    <a16:creationId xmlns:a16="http://schemas.microsoft.com/office/drawing/2014/main" id="{CECBE046-6CFA-91DD-FED0-3B23ABD084BA}"/>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5" name="Picture 8" descr="Palette ">
                <a:extLst>
                  <a:ext uri="{FF2B5EF4-FFF2-40B4-BE49-F238E27FC236}">
                    <a16:creationId xmlns:a16="http://schemas.microsoft.com/office/drawing/2014/main" id="{59B78EA7-0395-CA23-A2B1-8677B7FBF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29018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animBg="1"/>
      <p:bldP spid="10" grpId="0" animBg="1"/>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pic>
        <p:nvPicPr>
          <p:cNvPr id="2055" name="Picture 2054">
            <a:extLst>
              <a:ext uri="{FF2B5EF4-FFF2-40B4-BE49-F238E27FC236}">
                <a16:creationId xmlns:a16="http://schemas.microsoft.com/office/drawing/2014/main" id="{29D18A93-CE71-DDA0-4439-E21ABCF24E99}"/>
              </a:ext>
            </a:extLst>
          </p:cNvPr>
          <p:cNvPicPr>
            <a:picLocks noChangeAspect="1"/>
          </p:cNvPicPr>
          <p:nvPr/>
        </p:nvPicPr>
        <p:blipFill>
          <a:blip r:embed="rId2"/>
          <a:stretch>
            <a:fillRect/>
          </a:stretch>
        </p:blipFill>
        <p:spPr>
          <a:xfrm>
            <a:off x="7272416" y="1394129"/>
            <a:ext cx="4276452" cy="2313725"/>
          </a:xfrm>
          <a:prstGeom prst="rect">
            <a:avLst/>
          </a:prstGeom>
        </p:spPr>
      </p:pic>
      <p:sp>
        <p:nvSpPr>
          <p:cNvPr id="3076" name="Rectangle: Rounded Corners 3075">
            <a:extLst>
              <a:ext uri="{FF2B5EF4-FFF2-40B4-BE49-F238E27FC236}">
                <a16:creationId xmlns:a16="http://schemas.microsoft.com/office/drawing/2014/main" id="{8A228489-AFE6-7220-207A-839F16115C97}"/>
              </a:ext>
            </a:extLst>
          </p:cNvPr>
          <p:cNvSpPr/>
          <p:nvPr/>
        </p:nvSpPr>
        <p:spPr>
          <a:xfrm>
            <a:off x="837340" y="1099457"/>
            <a:ext cx="11202260"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962507" y="1730162"/>
            <a:ext cx="6184742" cy="138499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800">
                <a:solidFill>
                  <a:srgbClr val="002060"/>
                </a:solidFill>
                <a:latin typeface="Fira Sans Condensed Medium" panose="020B06030500000200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a:t>1. </a:t>
            </a:r>
            <a:r>
              <a:rPr lang="vi-VN" b="1" dirty="0"/>
              <a:t>Em hãy biểu diễn các tia sáng đến mắt đối với vật ta quan sát thấy màu trắng</a:t>
            </a:r>
            <a:endParaRPr lang="en-US" b="1" dirty="0"/>
          </a:p>
        </p:txBody>
      </p:sp>
      <p:grpSp>
        <p:nvGrpSpPr>
          <p:cNvPr id="2048" name="Group 2047">
            <a:extLst>
              <a:ext uri="{FF2B5EF4-FFF2-40B4-BE49-F238E27FC236}">
                <a16:creationId xmlns:a16="http://schemas.microsoft.com/office/drawing/2014/main" id="{30BE6077-AFB5-4E4A-AF61-54BBB47184CE}"/>
              </a:ext>
            </a:extLst>
          </p:cNvPr>
          <p:cNvGrpSpPr/>
          <p:nvPr/>
        </p:nvGrpSpPr>
        <p:grpSpPr>
          <a:xfrm>
            <a:off x="4811924" y="706980"/>
            <a:ext cx="3123338" cy="672092"/>
            <a:chOff x="4686331" y="503845"/>
            <a:chExt cx="3123338" cy="672092"/>
          </a:xfrm>
        </p:grpSpPr>
        <p:sp>
          <p:nvSpPr>
            <p:cNvPr id="2049" name="Arrow: Pentagon 98">
              <a:extLst>
                <a:ext uri="{FF2B5EF4-FFF2-40B4-BE49-F238E27FC236}">
                  <a16:creationId xmlns:a16="http://schemas.microsoft.com/office/drawing/2014/main" id="{12D01ADF-9FB6-6F8C-8865-0412119B2C61}"/>
                </a:ext>
              </a:extLst>
            </p:cNvPr>
            <p:cNvSpPr/>
            <p:nvPr/>
          </p:nvSpPr>
          <p:spPr>
            <a:xfrm>
              <a:off x="4686331" y="511344"/>
              <a:ext cx="3123338" cy="664593"/>
            </a:xfrm>
            <a:prstGeom prst="roundRect">
              <a:avLst/>
            </a:prstGeom>
            <a:solidFill>
              <a:srgbClr val="F25D07"/>
            </a:solidFill>
            <a:ln>
              <a:extLst>
                <a:ext uri="{C807C97D-BFC1-408E-A445-0C87EB9F89A2}">
                  <ask:lineSketchStyleProps xmln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51" name="TextBox 2050">
              <a:extLst>
                <a:ext uri="{FF2B5EF4-FFF2-40B4-BE49-F238E27FC236}">
                  <a16:creationId xmlns:a16="http://schemas.microsoft.com/office/drawing/2014/main" id="{99D0F264-8454-989D-69CA-15230A91267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2052" name="Google Shape;1924;p44">
            <a:extLst>
              <a:ext uri="{FF2B5EF4-FFF2-40B4-BE49-F238E27FC236}">
                <a16:creationId xmlns:a16="http://schemas.microsoft.com/office/drawing/2014/main" id="{398D7FDD-FC5F-4846-2D6A-342B022520D6}"/>
              </a:ext>
            </a:extLst>
          </p:cNvPr>
          <p:cNvSpPr txBox="1">
            <a:spLocks/>
          </p:cNvSpPr>
          <p:nvPr/>
        </p:nvSpPr>
        <p:spPr>
          <a:xfrm>
            <a:off x="6277437" y="4173732"/>
            <a:ext cx="5914563" cy="181588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800">
                <a:solidFill>
                  <a:srgbClr val="002060"/>
                </a:solidFill>
                <a:latin typeface="Fira Sans Condensed Medium" panose="020B06030500000200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a:t>2. </a:t>
            </a:r>
            <a:r>
              <a:rPr lang="vi-VN" b="1" dirty="0"/>
              <a:t>Quan sát bông hoa hướng dương, giải thích tại sao chúng ta nhìn thấy cánh hoa màu vàng, lá màu xanh và phần nhuy có màu nâu</a:t>
            </a:r>
            <a:endParaRPr lang="en-US" b="1" dirty="0"/>
          </a:p>
        </p:txBody>
      </p:sp>
      <p:grpSp>
        <p:nvGrpSpPr>
          <p:cNvPr id="17" name="Group 16">
            <a:extLst>
              <a:ext uri="{FF2B5EF4-FFF2-40B4-BE49-F238E27FC236}">
                <a16:creationId xmlns:a16="http://schemas.microsoft.com/office/drawing/2014/main" id="{5F893861-4751-0FE4-0765-E7F9C3534616}"/>
              </a:ext>
            </a:extLst>
          </p:cNvPr>
          <p:cNvGrpSpPr/>
          <p:nvPr/>
        </p:nvGrpSpPr>
        <p:grpSpPr>
          <a:xfrm>
            <a:off x="327631" y="297986"/>
            <a:ext cx="3348629" cy="550841"/>
            <a:chOff x="113327" y="269852"/>
            <a:chExt cx="3348629" cy="550841"/>
          </a:xfrm>
        </p:grpSpPr>
        <p:sp>
          <p:nvSpPr>
            <p:cNvPr id="18" name="Rectangle: Rounded Corners 17">
              <a:extLst>
                <a:ext uri="{FF2B5EF4-FFF2-40B4-BE49-F238E27FC236}">
                  <a16:creationId xmlns:a16="http://schemas.microsoft.com/office/drawing/2014/main" id="{F97CFE93-9BD2-A08D-B98D-90695664BC10}"/>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2680717E-2DF6-DC14-107A-3A1C9227F7C7}"/>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E8DAFE32-8107-D37A-7B76-D172E3110414}"/>
                </a:ext>
              </a:extLst>
            </p:cNvPr>
            <p:cNvGrpSpPr/>
            <p:nvPr/>
          </p:nvGrpSpPr>
          <p:grpSpPr>
            <a:xfrm>
              <a:off x="113327" y="269852"/>
              <a:ext cx="550841" cy="550841"/>
              <a:chOff x="9388348" y="2444808"/>
              <a:chExt cx="1675995" cy="1675995"/>
            </a:xfrm>
          </p:grpSpPr>
          <p:sp>
            <p:nvSpPr>
              <p:cNvPr id="21" name="Oval 20">
                <a:extLst>
                  <a:ext uri="{FF2B5EF4-FFF2-40B4-BE49-F238E27FC236}">
                    <a16:creationId xmlns:a16="http://schemas.microsoft.com/office/drawing/2014/main" id="{11D49FE2-79D2-3B40-E370-1F17447A675F}"/>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2" name="Picture 8" descr="Palette ">
                <a:extLst>
                  <a:ext uri="{FF2B5EF4-FFF2-40B4-BE49-F238E27FC236}">
                    <a16:creationId xmlns:a16="http://schemas.microsoft.com/office/drawing/2014/main" id="{092C6954-5EBD-D24C-B803-FAA02F06C1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2290" name="Picture 2" descr="Sự thật về hoa hướng dương xung quanh ta mà bạn nên biết chi tiết ngay">
            <a:extLst>
              <a:ext uri="{FF2B5EF4-FFF2-40B4-BE49-F238E27FC236}">
                <a16:creationId xmlns:a16="http://schemas.microsoft.com/office/drawing/2014/main" id="{2E2D5608-8EDC-201B-2AB4-E399B2EF9C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873" y="2911572"/>
            <a:ext cx="3536228" cy="3670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54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055"/>
                                        </p:tgtEl>
                                        <p:attrNameLst>
                                          <p:attrName>style.visibility</p:attrName>
                                        </p:attrNameLst>
                                      </p:cBhvr>
                                      <p:to>
                                        <p:strVal val="visible"/>
                                      </p:to>
                                    </p:set>
                                    <p:animEffect transition="in" filter="randombar(horizontal)">
                                      <p:cBhvr>
                                        <p:cTn id="11" dur="500"/>
                                        <p:tgtEl>
                                          <p:spTgt spid="205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wipe(left)">
                                      <p:cBhvr>
                                        <p:cTn id="16" dur="500"/>
                                        <p:tgtEl>
                                          <p:spTgt spid="2052"/>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2290"/>
                                        </p:tgtEl>
                                        <p:attrNameLst>
                                          <p:attrName>style.visibility</p:attrName>
                                        </p:attrNameLst>
                                      </p:cBhvr>
                                      <p:to>
                                        <p:strVal val="visible"/>
                                      </p:to>
                                    </p:set>
                                    <p:animEffect transition="in" filter="randombar(horizontal)">
                                      <p:cBhvr>
                                        <p:cTn id="20"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P spid="205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3076" name="Rectangle: Rounded Corners 3075">
            <a:extLst>
              <a:ext uri="{FF2B5EF4-FFF2-40B4-BE49-F238E27FC236}">
                <a16:creationId xmlns:a16="http://schemas.microsoft.com/office/drawing/2014/main" id="{8A228489-AFE6-7220-207A-839F16115C97}"/>
              </a:ext>
            </a:extLst>
          </p:cNvPr>
          <p:cNvSpPr/>
          <p:nvPr/>
        </p:nvSpPr>
        <p:spPr>
          <a:xfrm>
            <a:off x="507874" y="1099457"/>
            <a:ext cx="11531726"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821139" y="1629702"/>
            <a:ext cx="8834332" cy="494751"/>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20000"/>
              </a:lnSpc>
            </a:pPr>
            <a:r>
              <a:rPr lang="en-US" b="1" dirty="0"/>
              <a:t>1. </a:t>
            </a:r>
          </a:p>
        </p:txBody>
      </p:sp>
      <p:grpSp>
        <p:nvGrpSpPr>
          <p:cNvPr id="2048" name="Group 2047">
            <a:extLst>
              <a:ext uri="{FF2B5EF4-FFF2-40B4-BE49-F238E27FC236}">
                <a16:creationId xmlns:a16="http://schemas.microsoft.com/office/drawing/2014/main" id="{30BE6077-AFB5-4E4A-AF61-54BBB47184CE}"/>
              </a:ext>
            </a:extLst>
          </p:cNvPr>
          <p:cNvGrpSpPr/>
          <p:nvPr/>
        </p:nvGrpSpPr>
        <p:grpSpPr>
          <a:xfrm>
            <a:off x="4811924" y="706980"/>
            <a:ext cx="3123338" cy="672092"/>
            <a:chOff x="4686331" y="503845"/>
            <a:chExt cx="3123338" cy="672092"/>
          </a:xfrm>
        </p:grpSpPr>
        <p:sp>
          <p:nvSpPr>
            <p:cNvPr id="2049" name="Arrow: Pentagon 98">
              <a:extLst>
                <a:ext uri="{FF2B5EF4-FFF2-40B4-BE49-F238E27FC236}">
                  <a16:creationId xmlns:a16="http://schemas.microsoft.com/office/drawing/2014/main" id="{12D01ADF-9FB6-6F8C-8865-0412119B2C61}"/>
                </a:ext>
              </a:extLst>
            </p:cNvPr>
            <p:cNvSpPr/>
            <p:nvPr/>
          </p:nvSpPr>
          <p:spPr>
            <a:xfrm>
              <a:off x="4686331" y="511344"/>
              <a:ext cx="3123338" cy="664593"/>
            </a:xfrm>
            <a:prstGeom prst="roundRect">
              <a:avLst/>
            </a:prstGeom>
            <a:solidFill>
              <a:srgbClr val="F25D07"/>
            </a:solidFill>
            <a:ln>
              <a:extLst>
                <a:ext uri="{C807C97D-BFC1-408E-A445-0C87EB9F89A2}">
                  <ask:lineSketchStyleProps xmln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51" name="TextBox 2050">
              <a:extLst>
                <a:ext uri="{FF2B5EF4-FFF2-40B4-BE49-F238E27FC236}">
                  <a16:creationId xmlns:a16="http://schemas.microsoft.com/office/drawing/2014/main" id="{99D0F264-8454-989D-69CA-15230A91267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grpSp>
        <p:nvGrpSpPr>
          <p:cNvPr id="2" name="Group 1">
            <a:extLst>
              <a:ext uri="{FF2B5EF4-FFF2-40B4-BE49-F238E27FC236}">
                <a16:creationId xmlns:a16="http://schemas.microsoft.com/office/drawing/2014/main" id="{52438110-B646-393C-BD14-C13417A165F1}"/>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5C91B0BF-6F7D-E523-9C0B-EAAAC1003308}"/>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205F4CA7-9599-1876-A14C-D1DAB37A96FC}"/>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5FE0BD21-C94F-EACB-764F-EB1ADB8ACAE4}"/>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8F564DBC-339C-A4B4-575A-91B738810E25}"/>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B8C364BB-21F9-4D98-4BD6-9A6F354D1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8" name="Picture 7">
            <a:extLst>
              <a:ext uri="{FF2B5EF4-FFF2-40B4-BE49-F238E27FC236}">
                <a16:creationId xmlns:a16="http://schemas.microsoft.com/office/drawing/2014/main" id="{7A05B4B2-7B02-29ED-DB69-130EA56DAADC}"/>
              </a:ext>
            </a:extLst>
          </p:cNvPr>
          <p:cNvPicPr>
            <a:picLocks noChangeAspect="1"/>
          </p:cNvPicPr>
          <p:nvPr/>
        </p:nvPicPr>
        <p:blipFill>
          <a:blip r:embed="rId3"/>
          <a:stretch>
            <a:fillRect/>
          </a:stretch>
        </p:blipFill>
        <p:spPr>
          <a:xfrm>
            <a:off x="2378563" y="1944969"/>
            <a:ext cx="7790347" cy="4214878"/>
          </a:xfrm>
          <a:prstGeom prst="rect">
            <a:avLst/>
          </a:prstGeom>
        </p:spPr>
      </p:pic>
      <p:cxnSp>
        <p:nvCxnSpPr>
          <p:cNvPr id="10" name="Straight Arrow Connector 9">
            <a:extLst>
              <a:ext uri="{FF2B5EF4-FFF2-40B4-BE49-F238E27FC236}">
                <a16:creationId xmlns:a16="http://schemas.microsoft.com/office/drawing/2014/main" id="{714071F3-6BAA-E0D6-D602-A90F6C054A7A}"/>
              </a:ext>
            </a:extLst>
          </p:cNvPr>
          <p:cNvCxnSpPr>
            <a:cxnSpLocks/>
          </p:cNvCxnSpPr>
          <p:nvPr/>
        </p:nvCxnSpPr>
        <p:spPr>
          <a:xfrm flipV="1">
            <a:off x="6456784" y="2969965"/>
            <a:ext cx="2621902" cy="2255178"/>
          </a:xfrm>
          <a:prstGeom prst="straightConnector1">
            <a:avLst/>
          </a:prstGeom>
          <a:ln w="1047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3228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3076" name="Rectangle: Rounded Corners 3075">
            <a:extLst>
              <a:ext uri="{FF2B5EF4-FFF2-40B4-BE49-F238E27FC236}">
                <a16:creationId xmlns:a16="http://schemas.microsoft.com/office/drawing/2014/main" id="{8A228489-AFE6-7220-207A-839F16115C97}"/>
              </a:ext>
            </a:extLst>
          </p:cNvPr>
          <p:cNvSpPr/>
          <p:nvPr/>
        </p:nvSpPr>
        <p:spPr>
          <a:xfrm>
            <a:off x="507874" y="1099457"/>
            <a:ext cx="11531726"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1375856" y="2301506"/>
            <a:ext cx="5449032" cy="2992679"/>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20000"/>
              </a:lnSpc>
            </a:pPr>
            <a:r>
              <a:rPr lang="en-US" sz="3200" b="1" dirty="0"/>
              <a:t>1. </a:t>
            </a:r>
            <a:r>
              <a:rPr lang="en-US" sz="3200" dirty="0"/>
              <a:t>Ta </a:t>
            </a:r>
            <a:r>
              <a:rPr lang="en-US" sz="3200" dirty="0" err="1"/>
              <a:t>thấy</a:t>
            </a:r>
            <a:r>
              <a:rPr lang="en-US" sz="3200" dirty="0"/>
              <a:t> </a:t>
            </a:r>
            <a:r>
              <a:rPr lang="en-US" sz="3200" dirty="0" err="1"/>
              <a:t>cánh</a:t>
            </a:r>
            <a:r>
              <a:rPr lang="en-US" sz="3200" dirty="0"/>
              <a:t> </a:t>
            </a:r>
            <a:r>
              <a:rPr lang="en-US" sz="3200" dirty="0" err="1"/>
              <a:t>hoa</a:t>
            </a:r>
            <a:r>
              <a:rPr lang="en-US" sz="3200" dirty="0"/>
              <a:t> </a:t>
            </a:r>
            <a:r>
              <a:rPr lang="en-US" sz="3200" dirty="0" err="1"/>
              <a:t>màu</a:t>
            </a:r>
            <a:r>
              <a:rPr lang="en-US" sz="3200" dirty="0"/>
              <a:t> </a:t>
            </a:r>
            <a:r>
              <a:rPr lang="en-US" sz="3200" dirty="0" err="1"/>
              <a:t>vàng</a:t>
            </a:r>
            <a:r>
              <a:rPr lang="en-US" sz="3200" dirty="0"/>
              <a:t>, </a:t>
            </a:r>
            <a:r>
              <a:rPr lang="en-US" sz="3200" dirty="0" err="1"/>
              <a:t>lá</a:t>
            </a:r>
            <a:r>
              <a:rPr lang="en-US" sz="3200" dirty="0"/>
              <a:t> </a:t>
            </a:r>
            <a:r>
              <a:rPr lang="en-US" sz="3200" dirty="0" err="1"/>
              <a:t>màu</a:t>
            </a:r>
            <a:r>
              <a:rPr lang="en-US" sz="3200" dirty="0"/>
              <a:t> </a:t>
            </a:r>
            <a:r>
              <a:rPr lang="en-US" sz="3200" dirty="0" err="1"/>
              <a:t>xanh</a:t>
            </a:r>
            <a:r>
              <a:rPr lang="en-US" sz="3200" dirty="0"/>
              <a:t> </a:t>
            </a:r>
            <a:r>
              <a:rPr lang="en-US" sz="3200" dirty="0" err="1"/>
              <a:t>và</a:t>
            </a:r>
            <a:r>
              <a:rPr lang="en-US" sz="3200" dirty="0"/>
              <a:t> </a:t>
            </a:r>
            <a:r>
              <a:rPr lang="en-US" sz="3200" dirty="0" err="1"/>
              <a:t>phần</a:t>
            </a:r>
            <a:r>
              <a:rPr lang="en-US" sz="3200" dirty="0"/>
              <a:t> </a:t>
            </a:r>
            <a:r>
              <a:rPr lang="en-US" sz="3200" dirty="0" err="1"/>
              <a:t>nhuy</a:t>
            </a:r>
            <a:r>
              <a:rPr lang="en-US" sz="3200" dirty="0"/>
              <a:t> </a:t>
            </a:r>
            <a:r>
              <a:rPr lang="en-US" sz="3200" dirty="0" err="1"/>
              <a:t>có</a:t>
            </a:r>
            <a:r>
              <a:rPr lang="en-US" sz="3200" dirty="0"/>
              <a:t> </a:t>
            </a:r>
            <a:r>
              <a:rPr lang="en-US" sz="3200" dirty="0" err="1"/>
              <a:t>màu</a:t>
            </a:r>
            <a:r>
              <a:rPr lang="en-US" sz="3200" dirty="0"/>
              <a:t> </a:t>
            </a:r>
            <a:r>
              <a:rPr lang="en-US" sz="3200" dirty="0" err="1"/>
              <a:t>nâu</a:t>
            </a:r>
            <a:r>
              <a:rPr lang="en-US" sz="3200" dirty="0"/>
              <a:t> </a:t>
            </a:r>
            <a:r>
              <a:rPr lang="en-US" sz="3200" dirty="0" err="1"/>
              <a:t>vì</a:t>
            </a:r>
            <a:r>
              <a:rPr lang="en-US" sz="3200" dirty="0"/>
              <a:t> </a:t>
            </a:r>
            <a:r>
              <a:rPr lang="en-US" sz="3200" dirty="0" err="1"/>
              <a:t>chúng</a:t>
            </a:r>
            <a:r>
              <a:rPr lang="en-US" sz="3200" dirty="0"/>
              <a:t> </a:t>
            </a:r>
            <a:r>
              <a:rPr lang="en-US" sz="3200" dirty="0" err="1"/>
              <a:t>phản</a:t>
            </a:r>
            <a:r>
              <a:rPr lang="en-US" sz="3200" dirty="0"/>
              <a:t> </a:t>
            </a:r>
            <a:r>
              <a:rPr lang="en-US" sz="3200" dirty="0" err="1"/>
              <a:t>xạ</a:t>
            </a:r>
            <a:r>
              <a:rPr lang="en-US" sz="3200" dirty="0"/>
              <a:t> </a:t>
            </a:r>
            <a:r>
              <a:rPr lang="en-US" sz="3200" dirty="0" err="1"/>
              <a:t>các</a:t>
            </a:r>
            <a:r>
              <a:rPr lang="en-US" sz="3200" dirty="0"/>
              <a:t> </a:t>
            </a:r>
            <a:r>
              <a:rPr lang="en-US" sz="3200" dirty="0" err="1"/>
              <a:t>màu</a:t>
            </a:r>
            <a:r>
              <a:rPr lang="en-US" sz="3200" dirty="0"/>
              <a:t> </a:t>
            </a:r>
            <a:r>
              <a:rPr lang="en-US" sz="3200" dirty="0" err="1"/>
              <a:t>sắc</a:t>
            </a:r>
            <a:r>
              <a:rPr lang="en-US" sz="3200" dirty="0"/>
              <a:t> </a:t>
            </a:r>
            <a:r>
              <a:rPr lang="en-US" sz="3200" dirty="0" err="1"/>
              <a:t>đó</a:t>
            </a:r>
            <a:r>
              <a:rPr lang="en-US" sz="3200" dirty="0"/>
              <a:t> </a:t>
            </a:r>
            <a:r>
              <a:rPr lang="en-US" sz="3200" dirty="0" err="1"/>
              <a:t>đến</a:t>
            </a:r>
            <a:r>
              <a:rPr lang="en-US" sz="3200" dirty="0"/>
              <a:t> </a:t>
            </a:r>
            <a:r>
              <a:rPr lang="en-US" sz="3200" dirty="0" err="1"/>
              <a:t>mắt</a:t>
            </a:r>
            <a:r>
              <a:rPr lang="en-US" sz="3200" dirty="0"/>
              <a:t> </a:t>
            </a:r>
            <a:r>
              <a:rPr lang="en-US" sz="3200" dirty="0" err="1"/>
              <a:t>chúng</a:t>
            </a:r>
            <a:r>
              <a:rPr lang="en-US" sz="3200" dirty="0"/>
              <a:t> ta</a:t>
            </a:r>
          </a:p>
        </p:txBody>
      </p:sp>
      <p:grpSp>
        <p:nvGrpSpPr>
          <p:cNvPr id="2048" name="Group 2047">
            <a:extLst>
              <a:ext uri="{FF2B5EF4-FFF2-40B4-BE49-F238E27FC236}">
                <a16:creationId xmlns:a16="http://schemas.microsoft.com/office/drawing/2014/main" id="{30BE6077-AFB5-4E4A-AF61-54BBB47184CE}"/>
              </a:ext>
            </a:extLst>
          </p:cNvPr>
          <p:cNvGrpSpPr/>
          <p:nvPr/>
        </p:nvGrpSpPr>
        <p:grpSpPr>
          <a:xfrm>
            <a:off x="4811924" y="706980"/>
            <a:ext cx="3123338" cy="672092"/>
            <a:chOff x="4686331" y="503845"/>
            <a:chExt cx="3123338" cy="672092"/>
          </a:xfrm>
        </p:grpSpPr>
        <p:sp>
          <p:nvSpPr>
            <p:cNvPr id="2049" name="Arrow: Pentagon 98">
              <a:extLst>
                <a:ext uri="{FF2B5EF4-FFF2-40B4-BE49-F238E27FC236}">
                  <a16:creationId xmlns:a16="http://schemas.microsoft.com/office/drawing/2014/main" id="{12D01ADF-9FB6-6F8C-8865-0412119B2C61}"/>
                </a:ext>
              </a:extLst>
            </p:cNvPr>
            <p:cNvSpPr/>
            <p:nvPr/>
          </p:nvSpPr>
          <p:spPr>
            <a:xfrm>
              <a:off x="4686331" y="511344"/>
              <a:ext cx="3123338" cy="664593"/>
            </a:xfrm>
            <a:prstGeom prst="roundRect">
              <a:avLst/>
            </a:prstGeom>
            <a:solidFill>
              <a:srgbClr val="F25D07"/>
            </a:solidFill>
            <a:ln>
              <a:extLst>
                <a:ext uri="{C807C97D-BFC1-408E-A445-0C87EB9F89A2}">
                  <ask:lineSketchStyleProps xmln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51" name="TextBox 2050">
              <a:extLst>
                <a:ext uri="{FF2B5EF4-FFF2-40B4-BE49-F238E27FC236}">
                  <a16:creationId xmlns:a16="http://schemas.microsoft.com/office/drawing/2014/main" id="{99D0F264-8454-989D-69CA-15230A91267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grpSp>
        <p:nvGrpSpPr>
          <p:cNvPr id="2" name="Group 1">
            <a:extLst>
              <a:ext uri="{FF2B5EF4-FFF2-40B4-BE49-F238E27FC236}">
                <a16:creationId xmlns:a16="http://schemas.microsoft.com/office/drawing/2014/main" id="{52438110-B646-393C-BD14-C13417A165F1}"/>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5C91B0BF-6F7D-E523-9C0B-EAAAC1003308}"/>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205F4CA7-9599-1876-A14C-D1DAB37A96FC}"/>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5FE0BD21-C94F-EACB-764F-EB1ADB8ACAE4}"/>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8F564DBC-339C-A4B4-575A-91B738810E25}"/>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B8C364BB-21F9-4D98-4BD6-9A6F354D1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10" name="Straight Arrow Connector 9">
            <a:extLst>
              <a:ext uri="{FF2B5EF4-FFF2-40B4-BE49-F238E27FC236}">
                <a16:creationId xmlns:a16="http://schemas.microsoft.com/office/drawing/2014/main" id="{714071F3-6BAA-E0D6-D602-A90F6C054A7A}"/>
              </a:ext>
            </a:extLst>
          </p:cNvPr>
          <p:cNvCxnSpPr>
            <a:cxnSpLocks/>
          </p:cNvCxnSpPr>
          <p:nvPr/>
        </p:nvCxnSpPr>
        <p:spPr>
          <a:xfrm flipV="1">
            <a:off x="6456784" y="2969965"/>
            <a:ext cx="2621902" cy="2255178"/>
          </a:xfrm>
          <a:prstGeom prst="straightConnector1">
            <a:avLst/>
          </a:prstGeom>
          <a:ln w="1047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2" descr="Sự thật về hoa hướng dương xung quanh ta mà bạn nên biết chi tiết ngay">
            <a:extLst>
              <a:ext uri="{FF2B5EF4-FFF2-40B4-BE49-F238E27FC236}">
                <a16:creationId xmlns:a16="http://schemas.microsoft.com/office/drawing/2014/main" id="{52BBD983-2E02-E56D-B85E-2E8DBCC63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2991" y="1571689"/>
            <a:ext cx="4491135" cy="4661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3741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34BD55-E0B4-4CBA-9860-1CD47E742429}"/>
              </a:ext>
            </a:extLst>
          </p:cNvPr>
          <p:cNvSpPr/>
          <p:nvPr/>
        </p:nvSpPr>
        <p:spPr>
          <a:xfrm>
            <a:off x="5137152" y="3642785"/>
            <a:ext cx="1883833" cy="859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10246" name="Rectangle 2">
            <a:extLst>
              <a:ext uri="{FF2B5EF4-FFF2-40B4-BE49-F238E27FC236}">
                <a16:creationId xmlns:a16="http://schemas.microsoft.com/office/drawing/2014/main" id="{50E1BBEB-ABD0-4168-B023-45C2926A37ED}"/>
              </a:ext>
            </a:extLst>
          </p:cNvPr>
          <p:cNvSpPr>
            <a:spLocks noChangeArrowheads="1"/>
          </p:cNvSpPr>
          <p:nvPr/>
        </p:nvSpPr>
        <p:spPr bwMode="auto">
          <a:xfrm>
            <a:off x="809160" y="637042"/>
            <a:ext cx="8551333" cy="543675"/>
          </a:xfrm>
          <a:prstGeom prst="rect">
            <a:avLst/>
          </a:prstGeom>
          <a:solidFill>
            <a:schemeClr val="bg1">
              <a:lumMod val="95000"/>
            </a:schemeClr>
          </a:solidFill>
          <a:ln>
            <a:solidFill>
              <a:srgbClr val="00B050"/>
            </a:solidFill>
          </a:ln>
        </p:spPr>
        <p:txBody>
          <a:bodyPr>
            <a:spAutoFit/>
          </a:bodyPr>
          <a:lstStyle>
            <a:lvl1pPr defTabSz="685800">
              <a:spcBef>
                <a:spcPct val="20000"/>
              </a:spcBef>
              <a:buChar char="•"/>
              <a:defRPr sz="3200">
                <a:solidFill>
                  <a:schemeClr val="tx1"/>
                </a:solidFill>
                <a:latin typeface="Arial" panose="020B0604020202020204" pitchFamily="34" charset="0"/>
              </a:defRPr>
            </a:lvl1pPr>
            <a:lvl2pPr marL="742950" indent="-285750" defTabSz="685800">
              <a:spcBef>
                <a:spcPct val="20000"/>
              </a:spcBef>
              <a:buChar char="–"/>
              <a:defRPr sz="2800">
                <a:solidFill>
                  <a:schemeClr val="tx1"/>
                </a:solidFill>
                <a:latin typeface="Arial" panose="020B0604020202020204" pitchFamily="34" charset="0"/>
              </a:defRPr>
            </a:lvl2pPr>
            <a:lvl3pPr marL="1143000" indent="-228600" defTabSz="685800">
              <a:spcBef>
                <a:spcPct val="20000"/>
              </a:spcBef>
              <a:buChar char="•"/>
              <a:defRPr sz="2400">
                <a:solidFill>
                  <a:schemeClr val="tx1"/>
                </a:solidFill>
                <a:latin typeface="Arial" panose="020B0604020202020204" pitchFamily="34" charset="0"/>
              </a:defRPr>
            </a:lvl3pPr>
            <a:lvl4pPr marL="1600200" indent="-228600" defTabSz="685800">
              <a:spcBef>
                <a:spcPct val="20000"/>
              </a:spcBef>
              <a:buChar char="–"/>
              <a:defRPr sz="2000">
                <a:solidFill>
                  <a:schemeClr val="tx1"/>
                </a:solidFill>
                <a:latin typeface="Arial" panose="020B0604020202020204" pitchFamily="34" charset="0"/>
              </a:defRPr>
            </a:lvl4pPr>
            <a:lvl5pPr marL="2057400" indent="-228600" defTabSz="685800">
              <a:spcBef>
                <a:spcPct val="20000"/>
              </a:spcBef>
              <a:buChar char="»"/>
              <a:defRPr sz="2000">
                <a:solidFill>
                  <a:schemeClr val="tx1"/>
                </a:solidFill>
                <a:latin typeface="Arial" panose="020B0604020202020204" pitchFamily="34" charset="0"/>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sz="2933" b="1" dirty="0" err="1">
                <a:solidFill>
                  <a:srgbClr val="FF0000"/>
                </a:solidFill>
                <a:latin typeface="Times New Roman" panose="02020603050405020304" pitchFamily="18" charset="0"/>
                <a:cs typeface="Times New Roman" panose="02020603050405020304" pitchFamily="18" charset="0"/>
              </a:rPr>
              <a:t>Phiếu</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học</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tập</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số</a:t>
            </a:r>
            <a:r>
              <a:rPr lang="en-US" sz="2933" b="1" dirty="0">
                <a:solidFill>
                  <a:srgbClr val="FF0000"/>
                </a:solidFill>
                <a:latin typeface="Times New Roman" panose="02020603050405020304" pitchFamily="18" charset="0"/>
                <a:cs typeface="Times New Roman" panose="02020603050405020304" pitchFamily="18" charset="0"/>
              </a:rPr>
              <a:t> 1?</a:t>
            </a:r>
            <a:endParaRPr lang="en-US" sz="2933" b="1" dirty="0">
              <a:solidFill>
                <a:srgbClr val="FF0000"/>
              </a:solidFill>
              <a:latin typeface="Times New Roman" panose="02020603050405020304" pitchFamily="18" charset="0"/>
              <a:ea typeface="Helvetica Neue"/>
              <a:cs typeface="Times New Roman" panose="02020603050405020304" pitchFamily="18" charset="0"/>
            </a:endParaRPr>
          </a:p>
        </p:txBody>
      </p:sp>
      <p:graphicFrame>
        <p:nvGraphicFramePr>
          <p:cNvPr id="9" name="Bảng 8">
            <a:extLst>
              <a:ext uri="{FF2B5EF4-FFF2-40B4-BE49-F238E27FC236}">
                <a16:creationId xmlns:a16="http://schemas.microsoft.com/office/drawing/2014/main" id="{A45DC880-DBE5-4187-B4BB-278D2A96B98F}"/>
              </a:ext>
            </a:extLst>
          </p:cNvPr>
          <p:cNvGraphicFramePr>
            <a:graphicFrameLocks noGrp="1"/>
          </p:cNvGraphicFramePr>
          <p:nvPr>
            <p:extLst/>
          </p:nvPr>
        </p:nvGraphicFramePr>
        <p:xfrm>
          <a:off x="3930787" y="2791835"/>
          <a:ext cx="7948082" cy="3413760"/>
        </p:xfrm>
        <a:graphic>
          <a:graphicData uri="http://schemas.openxmlformats.org/drawingml/2006/table">
            <a:tbl>
              <a:tblPr firstRow="1" firstCol="1" bandRow="1"/>
              <a:tblGrid>
                <a:gridCol w="905305">
                  <a:extLst>
                    <a:ext uri="{9D8B030D-6E8A-4147-A177-3AD203B41FA5}">
                      <a16:colId xmlns:a16="http://schemas.microsoft.com/office/drawing/2014/main" val="2243532370"/>
                    </a:ext>
                  </a:extLst>
                </a:gridCol>
                <a:gridCol w="3435399">
                  <a:extLst>
                    <a:ext uri="{9D8B030D-6E8A-4147-A177-3AD203B41FA5}">
                      <a16:colId xmlns:a16="http://schemas.microsoft.com/office/drawing/2014/main" val="3229582042"/>
                    </a:ext>
                  </a:extLst>
                </a:gridCol>
                <a:gridCol w="3607378">
                  <a:extLst>
                    <a:ext uri="{9D8B030D-6E8A-4147-A177-3AD203B41FA5}">
                      <a16:colId xmlns:a16="http://schemas.microsoft.com/office/drawing/2014/main" val="3016268889"/>
                    </a:ext>
                  </a:extLst>
                </a:gridCol>
              </a:tblGrid>
              <a:tr h="346628">
                <a:tc>
                  <a:txBody>
                    <a:bodyPr/>
                    <a:lstStyle/>
                    <a:p>
                      <a:pPr algn="ctr">
                        <a:spcBef>
                          <a:spcPts val="300"/>
                        </a:spcBef>
                        <a:spcAft>
                          <a:spcPts val="300"/>
                        </a:spcAft>
                      </a:pPr>
                      <a:r>
                        <a:rPr lang="vi-VN" sz="2800" b="1" dirty="0">
                          <a:effectLst/>
                          <a:latin typeface="Times New Roman" panose="02020603050405020304" pitchFamily="18" charset="0"/>
                          <a:ea typeface="Times New Roman" panose="02020603050405020304" pitchFamily="18" charset="0"/>
                        </a:rPr>
                        <a:t>STT</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vi-VN" sz="2800" b="1" dirty="0" err="1">
                          <a:effectLst/>
                          <a:latin typeface="Times New Roman" panose="02020603050405020304" pitchFamily="18" charset="0"/>
                          <a:ea typeface="Times New Roman" panose="02020603050405020304" pitchFamily="18" charset="0"/>
                        </a:rPr>
                        <a:t>Bộ</a:t>
                      </a:r>
                      <a:r>
                        <a:rPr lang="vi-VN" sz="2800" b="1" dirty="0">
                          <a:effectLst/>
                          <a:latin typeface="Times New Roman" panose="02020603050405020304" pitchFamily="18" charset="0"/>
                          <a:ea typeface="Times New Roman" panose="02020603050405020304" pitchFamily="18" charset="0"/>
                        </a:rPr>
                        <a:t> </a:t>
                      </a:r>
                      <a:r>
                        <a:rPr lang="vi-VN" sz="2800" b="1" dirty="0" err="1">
                          <a:effectLst/>
                          <a:latin typeface="Times New Roman" panose="02020603050405020304" pitchFamily="18" charset="0"/>
                          <a:ea typeface="Times New Roman" panose="02020603050405020304" pitchFamily="18" charset="0"/>
                        </a:rPr>
                        <a:t>phận</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vi-VN" sz="2800" b="1" dirty="0" err="1">
                          <a:effectLst/>
                          <a:latin typeface="Times New Roman" panose="02020603050405020304" pitchFamily="18" charset="0"/>
                          <a:ea typeface="Times New Roman" panose="02020603050405020304" pitchFamily="18" charset="0"/>
                        </a:rPr>
                        <a:t>Đặc</a:t>
                      </a:r>
                      <a:r>
                        <a:rPr lang="vi-VN" sz="2800" b="1" dirty="0">
                          <a:effectLst/>
                          <a:latin typeface="Times New Roman" panose="02020603050405020304" pitchFamily="18" charset="0"/>
                          <a:ea typeface="Times New Roman" panose="02020603050405020304" pitchFamily="18" charset="0"/>
                        </a:rPr>
                        <a:t> </a:t>
                      </a:r>
                      <a:r>
                        <a:rPr lang="vi-VN" sz="2800" b="1" dirty="0" err="1">
                          <a:effectLst/>
                          <a:latin typeface="Times New Roman" panose="02020603050405020304" pitchFamily="18" charset="0"/>
                          <a:ea typeface="Times New Roman" panose="02020603050405020304" pitchFamily="18" charset="0"/>
                        </a:rPr>
                        <a:t>điểm</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278365"/>
                  </a:ext>
                </a:extLst>
              </a:tr>
              <a:tr h="346628">
                <a:tc>
                  <a:txBody>
                    <a:bodyPr/>
                    <a:lstStyle/>
                    <a:p>
                      <a:pPr algn="ctr">
                        <a:spcBef>
                          <a:spcPts val="300"/>
                        </a:spcBef>
                        <a:spcAft>
                          <a:spcPts val="300"/>
                        </a:spcAft>
                      </a:pPr>
                      <a:r>
                        <a:rPr lang="vi-VN" sz="2800" dirty="0">
                          <a:effectLst/>
                          <a:latin typeface="Times New Roman" panose="02020603050405020304" pitchFamily="18" charset="0"/>
                          <a:ea typeface="Times New Roman" panose="02020603050405020304" pitchFamily="18" charset="0"/>
                        </a:rPr>
                        <a:t>1</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err="1">
                          <a:effectLst/>
                          <a:latin typeface="Times New Roman" panose="02020603050405020304" pitchFamily="18" charset="0"/>
                          <a:ea typeface="Times New Roman" panose="02020603050405020304" pitchFamily="18" charset="0"/>
                        </a:rPr>
                        <a:t>Mặt</a:t>
                      </a:r>
                      <a:r>
                        <a:rPr lang="vi-VN" sz="2800" dirty="0">
                          <a:effectLst/>
                          <a:latin typeface="Times New Roman" panose="02020603050405020304" pitchFamily="18" charset="0"/>
                          <a:ea typeface="Times New Roman" panose="02020603050405020304" pitchFamily="18" charset="0"/>
                        </a:rPr>
                        <a:t> bên</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a:effectLst/>
                          <a:latin typeface="Times New Roman" panose="02020603050405020304" pitchFamily="18" charset="0"/>
                          <a:ea typeface="Times New Roman" panose="02020603050405020304" pitchFamily="18" charset="0"/>
                        </a:rPr>
                        <a:t> </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3406244"/>
                  </a:ext>
                </a:extLst>
              </a:tr>
              <a:tr h="346628">
                <a:tc>
                  <a:txBody>
                    <a:bodyPr/>
                    <a:lstStyle/>
                    <a:p>
                      <a:pPr algn="ctr">
                        <a:spcBef>
                          <a:spcPts val="300"/>
                        </a:spcBef>
                        <a:spcAft>
                          <a:spcPts val="300"/>
                        </a:spcAft>
                      </a:pPr>
                      <a:r>
                        <a:rPr lang="vi-VN" sz="2800" dirty="0">
                          <a:effectLst/>
                          <a:latin typeface="Times New Roman" panose="02020603050405020304" pitchFamily="18" charset="0"/>
                          <a:ea typeface="Times New Roman" panose="02020603050405020304" pitchFamily="18" charset="0"/>
                        </a:rPr>
                        <a:t>2</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err="1">
                          <a:effectLst/>
                          <a:latin typeface="Times New Roman" panose="02020603050405020304" pitchFamily="18" charset="0"/>
                          <a:ea typeface="Times New Roman" panose="02020603050405020304" pitchFamily="18" charset="0"/>
                        </a:rPr>
                        <a:t>Cạnh</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a:effectLst/>
                          <a:latin typeface="Times New Roman" panose="02020603050405020304" pitchFamily="18" charset="0"/>
                          <a:ea typeface="Times New Roman" panose="02020603050405020304" pitchFamily="18" charset="0"/>
                        </a:rPr>
                        <a:t> </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9952585"/>
                  </a:ext>
                </a:extLst>
              </a:tr>
              <a:tr h="346628">
                <a:tc>
                  <a:txBody>
                    <a:bodyPr/>
                    <a:lstStyle/>
                    <a:p>
                      <a:pPr algn="ctr">
                        <a:spcBef>
                          <a:spcPts val="300"/>
                        </a:spcBef>
                        <a:spcAft>
                          <a:spcPts val="300"/>
                        </a:spcAft>
                      </a:pPr>
                      <a:r>
                        <a:rPr lang="vi-VN" sz="2800">
                          <a:effectLst/>
                          <a:latin typeface="Times New Roman" panose="02020603050405020304" pitchFamily="18" charset="0"/>
                          <a:ea typeface="Times New Roman" panose="02020603050405020304" pitchFamily="18" charset="0"/>
                        </a:rPr>
                        <a:t>3</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err="1">
                          <a:effectLst/>
                          <a:latin typeface="Times New Roman" panose="02020603050405020304" pitchFamily="18" charset="0"/>
                          <a:ea typeface="Times New Roman" panose="02020603050405020304" pitchFamily="18" charset="0"/>
                        </a:rPr>
                        <a:t>Đáy</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a:effectLst/>
                          <a:latin typeface="Times New Roman" panose="02020603050405020304" pitchFamily="18" charset="0"/>
                          <a:ea typeface="Times New Roman" panose="02020603050405020304" pitchFamily="18" charset="0"/>
                        </a:rPr>
                        <a:t> </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2241579"/>
                  </a:ext>
                </a:extLst>
              </a:tr>
              <a:tr h="841951">
                <a:tc>
                  <a:txBody>
                    <a:bodyPr/>
                    <a:lstStyle/>
                    <a:p>
                      <a:pPr algn="ctr">
                        <a:spcBef>
                          <a:spcPts val="300"/>
                        </a:spcBef>
                        <a:spcAft>
                          <a:spcPts val="300"/>
                        </a:spcAft>
                      </a:pPr>
                      <a:r>
                        <a:rPr lang="vi-VN" sz="2800">
                          <a:effectLst/>
                          <a:latin typeface="Times New Roman" panose="02020603050405020304" pitchFamily="18" charset="0"/>
                          <a:ea typeface="Times New Roman" panose="02020603050405020304" pitchFamily="18" charset="0"/>
                        </a:rPr>
                        <a:t>4</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a:effectLst/>
                          <a:latin typeface="Times New Roman" panose="02020603050405020304" pitchFamily="18" charset="0"/>
                          <a:ea typeface="Times New Roman" panose="02020603050405020304" pitchFamily="18" charset="0"/>
                        </a:rPr>
                        <a:t>Góc chiết quang (góc ở đỉnh lăng kính)</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a:effectLst/>
                          <a:latin typeface="Times New Roman" panose="02020603050405020304" pitchFamily="18" charset="0"/>
                          <a:ea typeface="Times New Roman" panose="02020603050405020304" pitchFamily="18" charset="0"/>
                        </a:rPr>
                        <a:t> </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2971315"/>
                  </a:ext>
                </a:extLst>
              </a:tr>
              <a:tr h="561302">
                <a:tc>
                  <a:txBody>
                    <a:bodyPr/>
                    <a:lstStyle/>
                    <a:p>
                      <a:pPr algn="ctr">
                        <a:spcBef>
                          <a:spcPts val="300"/>
                        </a:spcBef>
                        <a:spcAft>
                          <a:spcPts val="300"/>
                        </a:spcAft>
                      </a:pPr>
                      <a:r>
                        <a:rPr lang="vi-VN" sz="2800">
                          <a:effectLst/>
                          <a:latin typeface="Times New Roman" panose="02020603050405020304" pitchFamily="18" charset="0"/>
                          <a:ea typeface="Times New Roman" panose="02020603050405020304" pitchFamily="18" charset="0"/>
                        </a:rPr>
                        <a:t>5</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a:effectLst/>
                          <a:latin typeface="Times New Roman" panose="02020603050405020304" pitchFamily="18" charset="0"/>
                          <a:ea typeface="Times New Roman" panose="02020603050405020304" pitchFamily="18" charset="0"/>
                        </a:rPr>
                        <a:t>Mặt phẳng tiết diện chính</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a:effectLst/>
                          <a:latin typeface="Times New Roman" panose="02020603050405020304" pitchFamily="18" charset="0"/>
                          <a:ea typeface="Times New Roman" panose="02020603050405020304" pitchFamily="18" charset="0"/>
                        </a:rPr>
                        <a:t> </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7303077"/>
                  </a:ext>
                </a:extLst>
              </a:tr>
            </a:tbl>
          </a:graphicData>
        </a:graphic>
      </p:graphicFrame>
      <p:pic>
        <p:nvPicPr>
          <p:cNvPr id="25" name="Picture 8" descr="Lang kinh">
            <a:extLst>
              <a:ext uri="{FF2B5EF4-FFF2-40B4-BE49-F238E27FC236}">
                <a16:creationId xmlns:a16="http://schemas.microsoft.com/office/drawing/2014/main" id="{4DC89A02-81D9-45B6-A639-C1281EB3E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402" y="2902000"/>
            <a:ext cx="3283951" cy="309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77051842-01DD-4FC5-B8B8-888BA7A52917}"/>
              </a:ext>
            </a:extLst>
          </p:cNvPr>
          <p:cNvSpPr>
            <a:spLocks noChangeArrowheads="1"/>
          </p:cNvSpPr>
          <p:nvPr/>
        </p:nvSpPr>
        <p:spPr bwMode="auto">
          <a:xfrm>
            <a:off x="579747" y="1678996"/>
            <a:ext cx="1072422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lvl="0" indent="-457200" algn="just">
              <a:buAutoNum type="arabicPeriod"/>
            </a:pP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Lăng kính là </a:t>
            </a:r>
            <a:r>
              <a:rPr lang="en-US" altLang="vi-VN" sz="2400" dirty="0" smtClean="0">
                <a:latin typeface="Times New Roman" panose="02020603050405020304" pitchFamily="18" charset="0"/>
                <a:ea typeface="Times New Roman" panose="02020603050405020304" pitchFamily="18" charset="0"/>
                <a:cs typeface="Times New Roman" panose="02020603050405020304" pitchFamily="18" charset="0"/>
              </a:rPr>
              <a:t>gì?</a:t>
            </a:r>
          </a:p>
          <a:p>
            <a:pPr lvl="0" indent="0" algn="just"/>
            <a:r>
              <a:rPr kumimoji="0" lang="vi-VN" altLang="vi-VN"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kumimoji="0" lang="vi-VN" altLang="vi-VN"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Lăng </a:t>
            </a:r>
            <a:r>
              <a:rPr kumimoji="0" lang="vi-VN" altLang="vi-VN"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kumimoji="0" lang="vi-VN" altLang="vi-VN"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vi-VN"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vi-VN" altLang="vi-VN"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vi-VN"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kumimoji="0" lang="vi-VN" altLang="vi-VN"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vi-VN"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kumimoji="0" lang="vi-VN" altLang="vi-VN"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vi-VN"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kumimoji="0" lang="vi-VN" altLang="vi-VN"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53100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barn(inVertical)">
                                      <p:cBhvr>
                                        <p:cTn id="7" dur="500"/>
                                        <p:tgtEl>
                                          <p:spTgt spid="102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2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edge">
                                      <p:cBhvr>
                                        <p:cTn id="15" dur="2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animBg="1"/>
      <p:bldP spid="10246" grpId="1" animBg="1" autoUpdateAnimBg="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n apple with an arrow pointing to the end&#10;&#10;Description automatically generated">
            <a:extLst>
              <a:ext uri="{FF2B5EF4-FFF2-40B4-BE49-F238E27FC236}">
                <a16:creationId xmlns:a16="http://schemas.microsoft.com/office/drawing/2014/main" id="{C021474F-8FBC-9C68-83E1-43A3219C6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431" y="1375849"/>
            <a:ext cx="4984373" cy="3450121"/>
          </a:xfrm>
          <a:prstGeom prst="rect">
            <a:avLst/>
          </a:prstGeom>
        </p:spPr>
      </p:pic>
      <p:pic>
        <p:nvPicPr>
          <p:cNvPr id="17" name="Picture 16" descr="An apple with a green arrow pointing to the eye&#10;&#10;Description automatically generated">
            <a:extLst>
              <a:ext uri="{FF2B5EF4-FFF2-40B4-BE49-F238E27FC236}">
                <a16:creationId xmlns:a16="http://schemas.microsoft.com/office/drawing/2014/main" id="{E755A295-5A99-8C13-84B7-326F90785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604" y="848827"/>
            <a:ext cx="4424790" cy="4006509"/>
          </a:xfrm>
          <a:prstGeom prst="rect">
            <a:avLst/>
          </a:prstGeom>
        </p:spPr>
      </p:pic>
      <p:sp>
        <p:nvSpPr>
          <p:cNvPr id="18" name="Google Shape;2397;p27">
            <a:extLst>
              <a:ext uri="{FF2B5EF4-FFF2-40B4-BE49-F238E27FC236}">
                <a16:creationId xmlns:a16="http://schemas.microsoft.com/office/drawing/2014/main" id="{C6931EA1-3F30-8EAF-60BA-32C0EB073C1F}"/>
              </a:ext>
            </a:extLst>
          </p:cNvPr>
          <p:cNvSpPr/>
          <p:nvPr/>
        </p:nvSpPr>
        <p:spPr>
          <a:xfrm>
            <a:off x="327631" y="4944327"/>
            <a:ext cx="5490156" cy="1771374"/>
          </a:xfrm>
          <a:custGeom>
            <a:avLst/>
            <a:gdLst/>
            <a:ahLst/>
            <a:cxnLst/>
            <a:rect l="l" t="t" r="r" b="b"/>
            <a:pathLst>
              <a:path w="185392" h="14252" extrusionOk="0">
                <a:moveTo>
                  <a:pt x="1172" y="1"/>
                </a:moveTo>
                <a:cubicBezTo>
                  <a:pt x="539" y="1"/>
                  <a:pt x="1" y="539"/>
                  <a:pt x="1" y="1173"/>
                </a:cubicBezTo>
                <a:lnTo>
                  <a:pt x="1" y="13080"/>
                </a:lnTo>
                <a:cubicBezTo>
                  <a:pt x="1" y="13714"/>
                  <a:pt x="539" y="14252"/>
                  <a:pt x="1172" y="14252"/>
                </a:cubicBezTo>
                <a:lnTo>
                  <a:pt x="184220" y="14252"/>
                </a:lnTo>
                <a:cubicBezTo>
                  <a:pt x="184853" y="14252"/>
                  <a:pt x="185391" y="13714"/>
                  <a:pt x="185391" y="13080"/>
                </a:cubicBezTo>
                <a:lnTo>
                  <a:pt x="185391" y="1173"/>
                </a:lnTo>
                <a:cubicBezTo>
                  <a:pt x="185391" y="539"/>
                  <a:pt x="184853" y="1"/>
                  <a:pt x="18422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TextBox 42">
            <a:extLst>
              <a:ext uri="{FF2B5EF4-FFF2-40B4-BE49-F238E27FC236}">
                <a16:creationId xmlns:a16="http://schemas.microsoft.com/office/drawing/2014/main" id="{276DFA14-5185-6C02-26AA-8969E2030B59}"/>
              </a:ext>
            </a:extLst>
          </p:cNvPr>
          <p:cNvSpPr txBox="1"/>
          <p:nvPr/>
        </p:nvSpPr>
        <p:spPr>
          <a:xfrm>
            <a:off x="357495" y="5408459"/>
            <a:ext cx="5385814"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Quả táo phản xạ mạnh ánh sáng màu đỏ nên ta thấy quả táo có màu đỏ</a:t>
            </a:r>
            <a:r>
              <a:rPr lang="en-US" dirty="0"/>
              <a:t>.</a:t>
            </a:r>
            <a:r>
              <a:rPr lang="vi-VN" dirty="0"/>
              <a:t> </a:t>
            </a:r>
            <a:endParaRPr lang="en-US" dirty="0"/>
          </a:p>
        </p:txBody>
      </p:sp>
      <p:sp>
        <p:nvSpPr>
          <p:cNvPr id="14" name="TextBox 13">
            <a:extLst>
              <a:ext uri="{FF2B5EF4-FFF2-40B4-BE49-F238E27FC236}">
                <a16:creationId xmlns:a16="http://schemas.microsoft.com/office/drawing/2014/main" id="{531DDA7B-3F40-8CFC-9A4D-56A1E2623AFD}"/>
              </a:ext>
            </a:extLst>
          </p:cNvPr>
          <p:cNvSpPr txBox="1"/>
          <p:nvPr/>
        </p:nvSpPr>
        <p:spPr>
          <a:xfrm>
            <a:off x="3473656" y="795827"/>
            <a:ext cx="5378391" cy="461665"/>
          </a:xfrm>
          <a:prstGeom prst="rect">
            <a:avLst/>
          </a:prstGeom>
          <a:noFill/>
        </p:spPr>
        <p:txBody>
          <a:bodyPr wrap="square" rtlCol="0">
            <a:spAutoFit/>
          </a:bodyPr>
          <a:lstStyle/>
          <a:p>
            <a:r>
              <a:rPr lang="en-US" sz="2400" dirty="0" err="1">
                <a:latin typeface="Fira Sans Black" panose="020B0A03050000020004" pitchFamily="34" charset="0"/>
              </a:rPr>
              <a:t>Màu</a:t>
            </a:r>
            <a:r>
              <a:rPr lang="en-US" sz="2400" dirty="0">
                <a:latin typeface="Fira Sans Black" panose="020B0A03050000020004" pitchFamily="34" charset="0"/>
              </a:rPr>
              <a:t> </a:t>
            </a:r>
            <a:r>
              <a:rPr lang="en-US" sz="2400" dirty="0" err="1">
                <a:latin typeface="Fira Sans Black" panose="020B0A03050000020004" pitchFamily="34" charset="0"/>
              </a:rPr>
              <a:t>sắc</a:t>
            </a:r>
            <a:r>
              <a:rPr lang="en-US" sz="2400" dirty="0">
                <a:latin typeface="Fira Sans Black" panose="020B0A03050000020004" pitchFamily="34" charset="0"/>
              </a:rPr>
              <a:t> </a:t>
            </a:r>
            <a:r>
              <a:rPr lang="en-US" sz="2400" dirty="0" err="1">
                <a:latin typeface="Fira Sans Black" panose="020B0A03050000020004" pitchFamily="34" charset="0"/>
              </a:rPr>
              <a:t>của</a:t>
            </a:r>
            <a:r>
              <a:rPr lang="en-US" sz="2400" dirty="0">
                <a:latin typeface="Fira Sans Black" panose="020B0A03050000020004" pitchFamily="34" charset="0"/>
              </a:rPr>
              <a:t> </a:t>
            </a:r>
            <a:r>
              <a:rPr lang="en-US" sz="2400" dirty="0" err="1">
                <a:latin typeface="Fira Sans Black" panose="020B0A03050000020004" pitchFamily="34" charset="0"/>
              </a:rPr>
              <a:t>vật</a:t>
            </a:r>
            <a:r>
              <a:rPr lang="en-US" sz="2400" dirty="0">
                <a:latin typeface="Fira Sans Black" panose="020B0A03050000020004" pitchFamily="34" charset="0"/>
              </a:rPr>
              <a:t> </a:t>
            </a:r>
            <a:r>
              <a:rPr lang="en-US" sz="2400" dirty="0" err="1">
                <a:latin typeface="Fira Sans Black" panose="020B0A03050000020004" pitchFamily="34" charset="0"/>
              </a:rPr>
              <a:t>dưới</a:t>
            </a:r>
            <a:r>
              <a:rPr lang="en-US" sz="2400" dirty="0">
                <a:latin typeface="Fira Sans Black" panose="020B0A03050000020004" pitchFamily="34" charset="0"/>
              </a:rPr>
              <a:t> </a:t>
            </a:r>
            <a:r>
              <a:rPr lang="en-US" sz="2400" dirty="0" err="1">
                <a:latin typeface="Fira Sans Black" panose="020B0A03050000020004" pitchFamily="34" charset="0"/>
              </a:rPr>
              <a:t>ánh</a:t>
            </a:r>
            <a:r>
              <a:rPr lang="en-US" sz="2400" dirty="0">
                <a:latin typeface="Fira Sans Black" panose="020B0A03050000020004" pitchFamily="34" charset="0"/>
              </a:rPr>
              <a:t> </a:t>
            </a:r>
            <a:r>
              <a:rPr lang="en-US" sz="2400" dirty="0" err="1">
                <a:latin typeface="Fira Sans Black" panose="020B0A03050000020004" pitchFamily="34" charset="0"/>
              </a:rPr>
              <a:t>sáng</a:t>
            </a:r>
            <a:r>
              <a:rPr lang="en-US" sz="2400" dirty="0">
                <a:latin typeface="Fira Sans Black" panose="020B0A03050000020004" pitchFamily="34" charset="0"/>
              </a:rPr>
              <a:t> </a:t>
            </a:r>
            <a:r>
              <a:rPr lang="en-US" sz="2400" dirty="0" err="1">
                <a:latin typeface="Fira Sans Black" panose="020B0A03050000020004" pitchFamily="34" charset="0"/>
              </a:rPr>
              <a:t>màu</a:t>
            </a:r>
            <a:endParaRPr lang="en-US" sz="2400" dirty="0">
              <a:latin typeface="Fira Sans Black" panose="020B0A03050000020004" pitchFamily="34" charset="0"/>
            </a:endParaRPr>
          </a:p>
        </p:txBody>
      </p:sp>
      <p:sp>
        <p:nvSpPr>
          <p:cNvPr id="41" name="TextBox 40">
            <a:extLst>
              <a:ext uri="{FF2B5EF4-FFF2-40B4-BE49-F238E27FC236}">
                <a16:creationId xmlns:a16="http://schemas.microsoft.com/office/drawing/2014/main" id="{3C398694-54C6-5008-E9D2-9A3897E9CCFB}"/>
              </a:ext>
            </a:extLst>
          </p:cNvPr>
          <p:cNvSpPr txBox="1"/>
          <p:nvPr/>
        </p:nvSpPr>
        <p:spPr>
          <a:xfrm>
            <a:off x="383513" y="5029272"/>
            <a:ext cx="2887381" cy="430887"/>
          </a:xfrm>
          <a:prstGeom prst="rect">
            <a:avLst/>
          </a:prstGeom>
          <a:noFill/>
        </p:spPr>
        <p:txBody>
          <a:bodyPr wrap="square" rtlCol="0">
            <a:spAutoFit/>
          </a:bodyPr>
          <a:lstStyle/>
          <a:p>
            <a:r>
              <a:rPr lang="en-US" sz="2200" dirty="0" err="1">
                <a:latin typeface="Fira Sans Black" panose="020B0A03050000020004" pitchFamily="34" charset="0"/>
              </a:rPr>
              <a:t>Dưới</a:t>
            </a:r>
            <a:r>
              <a:rPr lang="en-US" sz="2200" dirty="0">
                <a:latin typeface="Fira Sans Black" panose="020B0A03050000020004" pitchFamily="34" charset="0"/>
              </a:rPr>
              <a:t> </a:t>
            </a:r>
            <a:r>
              <a:rPr lang="en-US" sz="2200" dirty="0" err="1">
                <a:latin typeface="Fira Sans Black" panose="020B0A03050000020004" pitchFamily="34" charset="0"/>
              </a:rPr>
              <a:t>ánh</a:t>
            </a:r>
            <a:r>
              <a:rPr lang="en-US" sz="2200" dirty="0">
                <a:latin typeface="Fira Sans Black" panose="020B0A03050000020004" pitchFamily="34" charset="0"/>
              </a:rPr>
              <a:t> </a:t>
            </a:r>
            <a:r>
              <a:rPr lang="en-US" sz="2200" dirty="0" err="1">
                <a:latin typeface="Fira Sans Black" panose="020B0A03050000020004" pitchFamily="34" charset="0"/>
              </a:rPr>
              <a:t>sáng</a:t>
            </a:r>
            <a:r>
              <a:rPr lang="en-US" sz="2200" dirty="0">
                <a:latin typeface="Fira Sans Black" panose="020B0A03050000020004" pitchFamily="34" charset="0"/>
              </a:rPr>
              <a:t> </a:t>
            </a:r>
            <a:r>
              <a:rPr lang="en-US" sz="2200" dirty="0" err="1">
                <a:latin typeface="Fira Sans Black" panose="020B0A03050000020004" pitchFamily="34" charset="0"/>
              </a:rPr>
              <a:t>đỏ</a:t>
            </a:r>
            <a:endParaRPr lang="en-US" sz="2200" dirty="0">
              <a:latin typeface="Fira Sans Black" panose="020B0A03050000020004" pitchFamily="34" charset="0"/>
            </a:endParaRPr>
          </a:p>
        </p:txBody>
      </p:sp>
      <p:sp>
        <p:nvSpPr>
          <p:cNvPr id="46" name="Google Shape;2397;p27">
            <a:extLst>
              <a:ext uri="{FF2B5EF4-FFF2-40B4-BE49-F238E27FC236}">
                <a16:creationId xmlns:a16="http://schemas.microsoft.com/office/drawing/2014/main" id="{5722D609-A99E-A035-A7E4-B2121B636BB3}"/>
              </a:ext>
            </a:extLst>
          </p:cNvPr>
          <p:cNvSpPr/>
          <p:nvPr/>
        </p:nvSpPr>
        <p:spPr>
          <a:xfrm>
            <a:off x="6004100" y="4959468"/>
            <a:ext cx="6016720" cy="1771374"/>
          </a:xfrm>
          <a:custGeom>
            <a:avLst/>
            <a:gdLst/>
            <a:ahLst/>
            <a:cxnLst/>
            <a:rect l="l" t="t" r="r" b="b"/>
            <a:pathLst>
              <a:path w="185392" h="14252" extrusionOk="0">
                <a:moveTo>
                  <a:pt x="1172" y="1"/>
                </a:moveTo>
                <a:cubicBezTo>
                  <a:pt x="539" y="1"/>
                  <a:pt x="1" y="539"/>
                  <a:pt x="1" y="1173"/>
                </a:cubicBezTo>
                <a:lnTo>
                  <a:pt x="1" y="13080"/>
                </a:lnTo>
                <a:cubicBezTo>
                  <a:pt x="1" y="13714"/>
                  <a:pt x="539" y="14252"/>
                  <a:pt x="1172" y="14252"/>
                </a:cubicBezTo>
                <a:lnTo>
                  <a:pt x="184220" y="14252"/>
                </a:lnTo>
                <a:cubicBezTo>
                  <a:pt x="184853" y="14252"/>
                  <a:pt x="185391" y="13714"/>
                  <a:pt x="185391" y="13080"/>
                </a:cubicBezTo>
                <a:lnTo>
                  <a:pt x="185391" y="1173"/>
                </a:lnTo>
                <a:cubicBezTo>
                  <a:pt x="185391" y="539"/>
                  <a:pt x="184853" y="1"/>
                  <a:pt x="184220"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TextBox 48">
            <a:extLst>
              <a:ext uri="{FF2B5EF4-FFF2-40B4-BE49-F238E27FC236}">
                <a16:creationId xmlns:a16="http://schemas.microsoft.com/office/drawing/2014/main" id="{A20FFBE2-A238-4885-FBDC-463F2C393B98}"/>
              </a:ext>
            </a:extLst>
          </p:cNvPr>
          <p:cNvSpPr txBox="1"/>
          <p:nvPr/>
        </p:nvSpPr>
        <p:spPr>
          <a:xfrm>
            <a:off x="6033964" y="5423600"/>
            <a:ext cx="6016720"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Quả táo h</a:t>
            </a:r>
            <a:r>
              <a:rPr lang="en-US" dirty="0"/>
              <a:t>ấ</a:t>
            </a:r>
            <a:r>
              <a:rPr lang="vi-VN" dirty="0"/>
              <a:t>p thụ hầu hết ánh sáng màu lục nên ta thấy quả táo có màu g</a:t>
            </a:r>
            <a:r>
              <a:rPr lang="en-US" dirty="0"/>
              <a:t>ầ</a:t>
            </a:r>
            <a:r>
              <a:rPr lang="vi-VN" dirty="0"/>
              <a:t>n như đen</a:t>
            </a:r>
            <a:r>
              <a:rPr lang="en-US" dirty="0"/>
              <a:t>.</a:t>
            </a:r>
            <a:r>
              <a:rPr lang="vi-VN" dirty="0"/>
              <a:t> </a:t>
            </a:r>
            <a:endParaRPr lang="en-US" dirty="0"/>
          </a:p>
        </p:txBody>
      </p:sp>
      <p:sp>
        <p:nvSpPr>
          <p:cNvPr id="50" name="TextBox 49">
            <a:extLst>
              <a:ext uri="{FF2B5EF4-FFF2-40B4-BE49-F238E27FC236}">
                <a16:creationId xmlns:a16="http://schemas.microsoft.com/office/drawing/2014/main" id="{5F772E2C-421C-3C36-9CDB-4A528A16B1F0}"/>
              </a:ext>
            </a:extLst>
          </p:cNvPr>
          <p:cNvSpPr txBox="1"/>
          <p:nvPr/>
        </p:nvSpPr>
        <p:spPr>
          <a:xfrm>
            <a:off x="6059982" y="5044413"/>
            <a:ext cx="2887381" cy="430887"/>
          </a:xfrm>
          <a:prstGeom prst="rect">
            <a:avLst/>
          </a:prstGeom>
          <a:noFill/>
        </p:spPr>
        <p:txBody>
          <a:bodyPr wrap="square" rtlCol="0">
            <a:spAutoFit/>
          </a:bodyPr>
          <a:lstStyle/>
          <a:p>
            <a:r>
              <a:rPr lang="en-US" sz="2200" dirty="0" err="1">
                <a:latin typeface="Fira Sans Black" panose="020B0A03050000020004" pitchFamily="34" charset="0"/>
              </a:rPr>
              <a:t>Dưới</a:t>
            </a:r>
            <a:r>
              <a:rPr lang="en-US" sz="2200" dirty="0">
                <a:latin typeface="Fira Sans Black" panose="020B0A03050000020004" pitchFamily="34" charset="0"/>
              </a:rPr>
              <a:t> </a:t>
            </a:r>
            <a:r>
              <a:rPr lang="en-US" sz="2200" dirty="0" err="1">
                <a:latin typeface="Fira Sans Black" panose="020B0A03050000020004" pitchFamily="34" charset="0"/>
              </a:rPr>
              <a:t>ánh</a:t>
            </a:r>
            <a:r>
              <a:rPr lang="en-US" sz="2200" dirty="0">
                <a:latin typeface="Fira Sans Black" panose="020B0A03050000020004" pitchFamily="34" charset="0"/>
              </a:rPr>
              <a:t> </a:t>
            </a:r>
            <a:r>
              <a:rPr lang="en-US" sz="2200" dirty="0" err="1">
                <a:latin typeface="Fira Sans Black" panose="020B0A03050000020004" pitchFamily="34" charset="0"/>
              </a:rPr>
              <a:t>sáng</a:t>
            </a:r>
            <a:r>
              <a:rPr lang="en-US" sz="2200" dirty="0">
                <a:latin typeface="Fira Sans Black" panose="020B0A03050000020004" pitchFamily="34" charset="0"/>
              </a:rPr>
              <a:t> </a:t>
            </a:r>
            <a:r>
              <a:rPr lang="en-US" sz="2200" dirty="0" err="1">
                <a:latin typeface="Fira Sans Black" panose="020B0A03050000020004" pitchFamily="34" charset="0"/>
              </a:rPr>
              <a:t>lục</a:t>
            </a:r>
            <a:endParaRPr lang="en-US" sz="2200" dirty="0">
              <a:latin typeface="Fira Sans Black" panose="020B0A03050000020004" pitchFamily="34" charset="0"/>
            </a:endParaRPr>
          </a:p>
        </p:txBody>
      </p:sp>
      <p:grpSp>
        <p:nvGrpSpPr>
          <p:cNvPr id="2" name="Group 1">
            <a:extLst>
              <a:ext uri="{FF2B5EF4-FFF2-40B4-BE49-F238E27FC236}">
                <a16:creationId xmlns:a16="http://schemas.microsoft.com/office/drawing/2014/main" id="{B40DD8B4-3E38-DE20-4AC5-23BB6268390B}"/>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1B5074FA-BCA3-1CCF-BB42-2C37AAF2EDB4}"/>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D98575B2-7628-CD4B-A2F7-E430F9A496D7}"/>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CA68564E-53CE-B72F-D721-9D7095330CC3}"/>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F13DC35E-A988-482A-0145-DEF2F6FF97D8}"/>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3156F3E4-F6C3-05C6-B189-6C150430A5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96134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up)">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par>
                          <p:cTn id="36" fill="hold">
                            <p:stCondLst>
                              <p:cond delay="500"/>
                            </p:stCondLst>
                            <p:childTnLst>
                              <p:par>
                                <p:cTn id="37" presetID="47" presetClass="entr" presetSubtype="0" fill="hold" grpId="0"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anim calcmode="lin" valueType="num">
                                      <p:cBhvr>
                                        <p:cTn id="40" dur="500" fill="hold"/>
                                        <p:tgtEl>
                                          <p:spTgt spid="46"/>
                                        </p:tgtEl>
                                        <p:attrNameLst>
                                          <p:attrName>ppt_x</p:attrName>
                                        </p:attrNameLst>
                                      </p:cBhvr>
                                      <p:tavLst>
                                        <p:tav tm="0">
                                          <p:val>
                                            <p:strVal val="#ppt_x"/>
                                          </p:val>
                                        </p:tav>
                                        <p:tav tm="100000">
                                          <p:val>
                                            <p:strVal val="#ppt_x"/>
                                          </p:val>
                                        </p:tav>
                                      </p:tavLst>
                                    </p:anim>
                                    <p:anim calcmode="lin" valueType="num">
                                      <p:cBhvr>
                                        <p:cTn id="41" dur="500" fill="hold"/>
                                        <p:tgtEl>
                                          <p:spTgt spid="46"/>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14" presetClass="entr" presetSubtype="10" fill="hold" grpId="0" nodeType="after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randombar(horizontal)">
                                      <p:cBhvr>
                                        <p:cTn id="45" dur="500"/>
                                        <p:tgtEl>
                                          <p:spTgt spid="50"/>
                                        </p:tgtEl>
                                      </p:cBhvr>
                                    </p:animEffect>
                                  </p:childTnLst>
                                </p:cTn>
                              </p:par>
                            </p:childTnLst>
                          </p:cTn>
                        </p:par>
                        <p:par>
                          <p:cTn id="46" fill="hold">
                            <p:stCondLst>
                              <p:cond delay="1500"/>
                            </p:stCondLst>
                            <p:childTnLst>
                              <p:par>
                                <p:cTn id="47" presetID="22" presetClass="entr" presetSubtype="1" fill="hold" grpId="0"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up)">
                                      <p:cBhvr>
                                        <p:cTn id="4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3" grpId="0"/>
      <p:bldP spid="14" grpId="0"/>
      <p:bldP spid="41" grpId="0"/>
      <p:bldP spid="46" grpId="0" animBg="1"/>
      <p:bldP spid="49" grpId="0"/>
      <p:bldP spid="5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0D7663C-C56E-0650-FD0F-FC63C42CA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4382" y="-429146"/>
            <a:ext cx="10086975" cy="771629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3153E4A-3540-5AC3-85A8-12266FD5392E}"/>
              </a:ext>
            </a:extLst>
          </p:cNvPr>
          <p:cNvSpPr txBox="1"/>
          <p:nvPr/>
        </p:nvSpPr>
        <p:spPr>
          <a:xfrm>
            <a:off x="0" y="1760785"/>
            <a:ext cx="5775615" cy="4001095"/>
          </a:xfrm>
          <a:prstGeom prst="rect">
            <a:avLst/>
          </a:prstGeom>
          <a:noFill/>
        </p:spPr>
        <p:txBody>
          <a:bodyPr wrap="square">
            <a:spAutoFit/>
          </a:bodyPr>
          <a:lstStyle/>
          <a:p>
            <a:pPr marL="292100" marR="0" algn="ctr">
              <a:lnSpc>
                <a:spcPct val="107000"/>
              </a:lnSpc>
              <a:spcBef>
                <a:spcPts val="0"/>
              </a:spcBef>
              <a:spcAft>
                <a:spcPts val="0"/>
              </a:spcAft>
            </a:pPr>
            <a:r>
              <a:rPr lang="en-US" sz="6000" dirty="0">
                <a:solidFill>
                  <a:srgbClr val="2B2928"/>
                </a:solidFill>
                <a:effectLst/>
                <a:latin typeface="Fira Sans Condensed Medium" panose="020B0603050000020004" pitchFamily="34" charset="0"/>
                <a:ea typeface="Times New Roman" panose="02020603050405020304" pitchFamily="18" charset="0"/>
              </a:rPr>
              <a:t>V</a:t>
            </a:r>
            <a:r>
              <a:rPr lang="vi-VN" sz="6000" dirty="0">
                <a:solidFill>
                  <a:srgbClr val="2B2928"/>
                </a:solidFill>
                <a:effectLst/>
                <a:latin typeface="Fira Sans Condensed Medium" panose="020B0603050000020004" pitchFamily="34" charset="0"/>
                <a:ea typeface="Times New Roman" panose="02020603050405020304" pitchFamily="18" charset="0"/>
              </a:rPr>
              <a:t>ì sao lá cây thường có màu lục dưới ánh sáng mặt trời?</a:t>
            </a:r>
            <a:endParaRPr lang="en-US" sz="6000" dirty="0">
              <a:solidFill>
                <a:srgbClr val="2B2928"/>
              </a:solidFill>
              <a:effectLst/>
              <a:latin typeface="Fira Sans Condensed Medium" panose="020B0603050000020004" pitchFamily="34" charset="0"/>
              <a:ea typeface="Times New Roman" panose="02020603050405020304" pitchFamily="18" charset="0"/>
            </a:endParaRPr>
          </a:p>
        </p:txBody>
      </p:sp>
      <p:grpSp>
        <p:nvGrpSpPr>
          <p:cNvPr id="2" name="Group 1">
            <a:extLst>
              <a:ext uri="{FF2B5EF4-FFF2-40B4-BE49-F238E27FC236}">
                <a16:creationId xmlns:a16="http://schemas.microsoft.com/office/drawing/2014/main" id="{4A174D6B-5663-DFB3-CFA1-A95349D8F847}"/>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3F2C334D-D0CE-BA7C-F118-ACF1BDF0B3BB}"/>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E4261C8C-217D-2E33-F2F8-0E966D3929B6}"/>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29EB3649-D0F7-B297-ACAA-6B553DA4F1D8}"/>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B2F76984-1CB3-16A0-08A3-691D55D3E8D3}"/>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44D76AA5-1F26-3AB4-B9EB-A63EF58E1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04597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0D7663C-C56E-0650-FD0F-FC63C42CA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835" y="297986"/>
            <a:ext cx="10086975" cy="688709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3153E4A-3540-5AC3-85A8-12266FD5392E}"/>
              </a:ext>
            </a:extLst>
          </p:cNvPr>
          <p:cNvSpPr txBox="1"/>
          <p:nvPr/>
        </p:nvSpPr>
        <p:spPr>
          <a:xfrm>
            <a:off x="8302020" y="773760"/>
            <a:ext cx="3562349" cy="5563831"/>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Ánh sáng mặt trời là chùm ánh sáng trắng, khi chiếu ánh sáng mặt trời vào lá cây, thường thì lá cây sẽ hấp thụ hầu hết ánh sáng màu khác và phản xạ mạnh ánh sáng màu lục nên lá cây thường có màu lục dưới ánh sáng mặt trời</a:t>
            </a:r>
            <a:endParaRPr lang="en-US" dirty="0"/>
          </a:p>
        </p:txBody>
      </p:sp>
      <p:grpSp>
        <p:nvGrpSpPr>
          <p:cNvPr id="2" name="Group 1">
            <a:extLst>
              <a:ext uri="{FF2B5EF4-FFF2-40B4-BE49-F238E27FC236}">
                <a16:creationId xmlns:a16="http://schemas.microsoft.com/office/drawing/2014/main" id="{3985E093-FA13-58F9-BAD3-55C2DAC966C6}"/>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0CFDCA2B-0889-1A5B-0FAF-B91A42F3B7E7}"/>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A4A103B5-7B14-5CB1-601C-7CC1A3E070A9}"/>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3EFE1941-6A27-302D-070D-FB62EBE2AA2C}"/>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944580C5-556A-934A-A6BA-DD29531B203C}"/>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CFBFF1A6-9004-8AFA-60B8-C483CCC07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80494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7" name="Picture 4186">
            <a:extLst>
              <a:ext uri="{FF2B5EF4-FFF2-40B4-BE49-F238E27FC236}">
                <a16:creationId xmlns:a16="http://schemas.microsoft.com/office/drawing/2014/main" id="{11BC99E4-DF12-D0BC-7224-25D338AE2290}"/>
              </a:ext>
            </a:extLst>
          </p:cNvPr>
          <p:cNvPicPr>
            <a:picLocks noChangeAspect="1"/>
          </p:cNvPicPr>
          <p:nvPr/>
        </p:nvPicPr>
        <p:blipFill>
          <a:blip r:embed="rId2"/>
          <a:stretch>
            <a:fillRect/>
          </a:stretch>
        </p:blipFill>
        <p:spPr>
          <a:xfrm flipH="1">
            <a:off x="6403069" y="136727"/>
            <a:ext cx="5461300" cy="6584546"/>
          </a:xfrm>
          <a:prstGeom prst="rect">
            <a:avLst/>
          </a:prstGeom>
        </p:spPr>
      </p:pic>
      <p:sp>
        <p:nvSpPr>
          <p:cNvPr id="4190" name="TextBox 4189">
            <a:extLst>
              <a:ext uri="{FF2B5EF4-FFF2-40B4-BE49-F238E27FC236}">
                <a16:creationId xmlns:a16="http://schemas.microsoft.com/office/drawing/2014/main" id="{144DD137-187F-528D-3B91-0004740E35AA}"/>
              </a:ext>
            </a:extLst>
          </p:cNvPr>
          <p:cNvSpPr txBox="1"/>
          <p:nvPr/>
        </p:nvSpPr>
        <p:spPr>
          <a:xfrm>
            <a:off x="507874" y="1648313"/>
            <a:ext cx="6097554"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Vật màu trắng phản xạ hầu h</a:t>
            </a:r>
            <a:r>
              <a:rPr lang="en-US" dirty="0"/>
              <a:t>ế</a:t>
            </a:r>
            <a:r>
              <a:rPr lang="vi-VN" dirty="0"/>
              <a:t>t tất cả các </a:t>
            </a:r>
            <a:r>
              <a:rPr lang="en-US" dirty="0"/>
              <a:t>á</a:t>
            </a:r>
            <a:r>
              <a:rPr lang="vi-VN" dirty="0"/>
              <a:t>nh s</a:t>
            </a:r>
            <a:r>
              <a:rPr lang="en-US" dirty="0"/>
              <a:t>á</a:t>
            </a:r>
            <a:r>
              <a:rPr lang="vi-VN" dirty="0"/>
              <a:t>ng màu. </a:t>
            </a:r>
            <a:endParaRPr lang="en-US" dirty="0"/>
          </a:p>
        </p:txBody>
      </p:sp>
      <p:sp>
        <p:nvSpPr>
          <p:cNvPr id="4191" name="TextBox 4190">
            <a:extLst>
              <a:ext uri="{FF2B5EF4-FFF2-40B4-BE49-F238E27FC236}">
                <a16:creationId xmlns:a16="http://schemas.microsoft.com/office/drawing/2014/main" id="{701B9661-09BB-AA99-D860-399FB13E11E8}"/>
              </a:ext>
            </a:extLst>
          </p:cNvPr>
          <p:cNvSpPr txBox="1"/>
          <p:nvPr/>
        </p:nvSpPr>
        <p:spPr>
          <a:xfrm>
            <a:off x="507874" y="2851771"/>
            <a:ext cx="6097554"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Vật màu </a:t>
            </a:r>
            <a:r>
              <a:rPr lang="en-US" dirty="0"/>
              <a:t>đ</a:t>
            </a:r>
            <a:r>
              <a:rPr lang="vi-VN" dirty="0"/>
              <a:t>en hấp thụ h</a:t>
            </a:r>
            <a:r>
              <a:rPr lang="en-US" dirty="0"/>
              <a:t>ế</a:t>
            </a:r>
            <a:r>
              <a:rPr lang="vi-VN" dirty="0"/>
              <a:t>t tất cả các </a:t>
            </a:r>
            <a:r>
              <a:rPr lang="en-US" dirty="0"/>
              <a:t>á</a:t>
            </a:r>
            <a:r>
              <a:rPr lang="vi-VN" dirty="0"/>
              <a:t>nh s</a:t>
            </a:r>
            <a:r>
              <a:rPr lang="en-US" dirty="0"/>
              <a:t>á</a:t>
            </a:r>
            <a:r>
              <a:rPr lang="vi-VN" dirty="0"/>
              <a:t>ng màu. </a:t>
            </a:r>
            <a:endParaRPr lang="en-US" dirty="0"/>
          </a:p>
        </p:txBody>
      </p:sp>
      <p:sp>
        <p:nvSpPr>
          <p:cNvPr id="3072" name="TextBox 3071">
            <a:extLst>
              <a:ext uri="{FF2B5EF4-FFF2-40B4-BE49-F238E27FC236}">
                <a16:creationId xmlns:a16="http://schemas.microsoft.com/office/drawing/2014/main" id="{EF9B5138-0815-0CEE-3098-456B692ED1FC}"/>
              </a:ext>
            </a:extLst>
          </p:cNvPr>
          <p:cNvSpPr txBox="1"/>
          <p:nvPr/>
        </p:nvSpPr>
        <p:spPr>
          <a:xfrm>
            <a:off x="507874" y="4241974"/>
            <a:ext cx="6097554" cy="1685846"/>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en-US" dirty="0">
                <a:latin typeface="#9Slide03 Arima Madurai Black" panose="00000A00000000000000" pitchFamily="2" charset="-93"/>
                <a:cs typeface="#9Slide03 Arima Madurai Black" panose="00000A00000000000000" pitchFamily="2" charset="-93"/>
              </a:rPr>
              <a:t>→</a:t>
            </a:r>
            <a:r>
              <a:rPr lang="en-US" dirty="0"/>
              <a:t> </a:t>
            </a:r>
            <a:r>
              <a:rPr lang="vi-VN" dirty="0"/>
              <a:t>Vì vậy vào mùa hè, nếu mặc quẩn áo màu trắng, ta cám thấy mát mẻ hơn so với mặc quán áo màu đen.</a:t>
            </a:r>
            <a:endParaRPr lang="en-US" dirty="0"/>
          </a:p>
        </p:txBody>
      </p:sp>
      <p:grpSp>
        <p:nvGrpSpPr>
          <p:cNvPr id="2" name="Group 1">
            <a:extLst>
              <a:ext uri="{FF2B5EF4-FFF2-40B4-BE49-F238E27FC236}">
                <a16:creationId xmlns:a16="http://schemas.microsoft.com/office/drawing/2014/main" id="{97E257EB-4610-19A6-1578-4DEE9576986A}"/>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496ABD5C-B8E8-6140-E474-0A314587A90F}"/>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C477CCB8-302B-D020-11C1-26A8A0EF8B82}"/>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6C5DE4A7-F9C2-9670-AEE8-5F9391344F63}"/>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1EDC158B-286E-2B25-AAC0-F176EDC59F24}"/>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0AF7ED37-4189-0DC9-F4AC-141210C167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07186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90"/>
                                        </p:tgtEl>
                                        <p:attrNameLst>
                                          <p:attrName>style.visibility</p:attrName>
                                        </p:attrNameLst>
                                      </p:cBhvr>
                                      <p:to>
                                        <p:strVal val="visible"/>
                                      </p:to>
                                    </p:set>
                                    <p:animEffect transition="in" filter="randombar(horizontal)">
                                      <p:cBhvr>
                                        <p:cTn id="7" dur="500"/>
                                        <p:tgtEl>
                                          <p:spTgt spid="419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91"/>
                                        </p:tgtEl>
                                        <p:attrNameLst>
                                          <p:attrName>style.visibility</p:attrName>
                                        </p:attrNameLst>
                                      </p:cBhvr>
                                      <p:to>
                                        <p:strVal val="visible"/>
                                      </p:to>
                                    </p:set>
                                    <p:animEffect transition="in" filter="randombar(horizontal)">
                                      <p:cBhvr>
                                        <p:cTn id="12" dur="500"/>
                                        <p:tgtEl>
                                          <p:spTgt spid="419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randombar(horizontal)">
                                      <p:cBhvr>
                                        <p:cTn id="17"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0" grpId="0"/>
      <p:bldP spid="4191" grpId="0"/>
      <p:bldP spid="307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29FEF15-9BB3-0ABB-C76A-BA03A0879651}"/>
              </a:ext>
            </a:extLst>
          </p:cNvPr>
          <p:cNvSpPr txBox="1"/>
          <p:nvPr/>
        </p:nvSpPr>
        <p:spPr>
          <a:xfrm>
            <a:off x="1121213" y="1269490"/>
            <a:ext cx="5851087" cy="461665"/>
          </a:xfrm>
          <a:prstGeom prst="rect">
            <a:avLst/>
          </a:prstGeom>
          <a:noFill/>
        </p:spPr>
        <p:txBody>
          <a:bodyPr wrap="square" rtlCol="0">
            <a:spAutoFit/>
          </a:bodyPr>
          <a:lstStyle>
            <a:defPPr>
              <a:defRPr lang="en-US"/>
            </a:defPPr>
            <a:lvl1pPr>
              <a:defRPr sz="2400">
                <a:latin typeface="Fira Sans Black" panose="020B0A03050000020004" pitchFamily="34" charset="0"/>
              </a:defRPr>
            </a:lvl1pPr>
          </a:lstStyle>
          <a:p>
            <a:r>
              <a:rPr lang="en-US" dirty="0" err="1"/>
              <a:t>Màu</a:t>
            </a:r>
            <a:r>
              <a:rPr lang="en-US" dirty="0"/>
              <a:t> </a:t>
            </a:r>
            <a:r>
              <a:rPr lang="en-US" dirty="0" err="1"/>
              <a:t>sắc</a:t>
            </a:r>
            <a:r>
              <a:rPr lang="en-US" dirty="0"/>
              <a:t> </a:t>
            </a:r>
            <a:r>
              <a:rPr lang="en-US" dirty="0" err="1"/>
              <a:t>của</a:t>
            </a:r>
            <a:r>
              <a:rPr lang="en-US" dirty="0"/>
              <a:t> </a:t>
            </a:r>
            <a:r>
              <a:rPr lang="en-US" dirty="0" err="1"/>
              <a:t>vật</a:t>
            </a:r>
            <a:r>
              <a:rPr lang="en-US" dirty="0"/>
              <a:t> </a:t>
            </a:r>
            <a:r>
              <a:rPr lang="en-US" dirty="0" err="1"/>
              <a:t>có</a:t>
            </a:r>
            <a:r>
              <a:rPr lang="en-US" dirty="0"/>
              <a:t> </a:t>
            </a:r>
            <a:r>
              <a:rPr lang="en-US" dirty="0" err="1"/>
              <a:t>ánh</a:t>
            </a:r>
            <a:r>
              <a:rPr lang="en-US" dirty="0"/>
              <a:t> </a:t>
            </a:r>
            <a:r>
              <a:rPr lang="en-US" dirty="0" err="1"/>
              <a:t>sáng</a:t>
            </a:r>
            <a:r>
              <a:rPr lang="en-US" dirty="0"/>
              <a:t> </a:t>
            </a:r>
            <a:r>
              <a:rPr lang="en-US" dirty="0" err="1"/>
              <a:t>truyền</a:t>
            </a:r>
            <a:r>
              <a:rPr lang="en-US" dirty="0"/>
              <a:t> qua</a:t>
            </a:r>
          </a:p>
        </p:txBody>
      </p:sp>
      <p:pic>
        <p:nvPicPr>
          <p:cNvPr id="16" name="Picture 15" descr="A red object with clip on it&#10;&#10;Description automatically generated">
            <a:extLst>
              <a:ext uri="{FF2B5EF4-FFF2-40B4-BE49-F238E27FC236}">
                <a16:creationId xmlns:a16="http://schemas.microsoft.com/office/drawing/2014/main" id="{F388CC80-BF21-23A3-EC04-A1BAC9DCD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295" y="1269490"/>
            <a:ext cx="3862396" cy="4243320"/>
          </a:xfrm>
          <a:prstGeom prst="rect">
            <a:avLst/>
          </a:prstGeom>
        </p:spPr>
      </p:pic>
      <p:grpSp>
        <p:nvGrpSpPr>
          <p:cNvPr id="17" name="Google Shape;3826;p36">
            <a:extLst>
              <a:ext uri="{FF2B5EF4-FFF2-40B4-BE49-F238E27FC236}">
                <a16:creationId xmlns:a16="http://schemas.microsoft.com/office/drawing/2014/main" id="{D9D0A749-40CB-2EF1-30C6-5837687405F3}"/>
              </a:ext>
            </a:extLst>
          </p:cNvPr>
          <p:cNvGrpSpPr/>
          <p:nvPr/>
        </p:nvGrpSpPr>
        <p:grpSpPr>
          <a:xfrm>
            <a:off x="289564" y="1744726"/>
            <a:ext cx="1017050" cy="5013841"/>
            <a:chOff x="4064859" y="992250"/>
            <a:chExt cx="1014283" cy="3410444"/>
          </a:xfrm>
        </p:grpSpPr>
        <p:sp>
          <p:nvSpPr>
            <p:cNvPr id="18" name="Google Shape;3827;p36">
              <a:extLst>
                <a:ext uri="{FF2B5EF4-FFF2-40B4-BE49-F238E27FC236}">
                  <a16:creationId xmlns:a16="http://schemas.microsoft.com/office/drawing/2014/main" id="{BCCF731A-CF72-2323-D98C-A48A78170351}"/>
                </a:ext>
              </a:extLst>
            </p:cNvPr>
            <p:cNvSpPr/>
            <p:nvPr/>
          </p:nvSpPr>
          <p:spPr>
            <a:xfrm>
              <a:off x="4131414" y="992250"/>
              <a:ext cx="436520" cy="552525"/>
            </a:xfrm>
            <a:custGeom>
              <a:avLst/>
              <a:gdLst/>
              <a:ahLst/>
              <a:cxnLst/>
              <a:rect l="l" t="t" r="r" b="b"/>
              <a:pathLst>
                <a:path w="14062" h="17799" extrusionOk="0">
                  <a:moveTo>
                    <a:pt x="7506" y="1"/>
                  </a:moveTo>
                  <a:cubicBezTo>
                    <a:pt x="3357" y="1"/>
                    <a:pt x="0" y="3389"/>
                    <a:pt x="0" y="7538"/>
                  </a:cubicBezTo>
                  <a:lnTo>
                    <a:pt x="0" y="10293"/>
                  </a:lnTo>
                  <a:cubicBezTo>
                    <a:pt x="0" y="14442"/>
                    <a:pt x="3357" y="17799"/>
                    <a:pt x="7506" y="17799"/>
                  </a:cubicBezTo>
                  <a:lnTo>
                    <a:pt x="14061" y="17799"/>
                  </a:lnTo>
                  <a:cubicBezTo>
                    <a:pt x="9913" y="17799"/>
                    <a:pt x="6556" y="14442"/>
                    <a:pt x="6556" y="10293"/>
                  </a:cubicBezTo>
                  <a:lnTo>
                    <a:pt x="7474" y="7538"/>
                  </a:lnTo>
                  <a:cubicBezTo>
                    <a:pt x="7474" y="3389"/>
                    <a:pt x="9913" y="1"/>
                    <a:pt x="14061" y="1"/>
                  </a:cubicBez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28;p36">
              <a:extLst>
                <a:ext uri="{FF2B5EF4-FFF2-40B4-BE49-F238E27FC236}">
                  <a16:creationId xmlns:a16="http://schemas.microsoft.com/office/drawing/2014/main" id="{241A823E-76F4-905A-D69F-3983264583C2}"/>
                </a:ext>
              </a:extLst>
            </p:cNvPr>
            <p:cNvSpPr/>
            <p:nvPr/>
          </p:nvSpPr>
          <p:spPr>
            <a:xfrm>
              <a:off x="4334896" y="992250"/>
              <a:ext cx="744244" cy="552525"/>
            </a:xfrm>
            <a:custGeom>
              <a:avLst/>
              <a:gdLst/>
              <a:ahLst/>
              <a:cxnLst/>
              <a:rect l="l" t="t" r="r" b="b"/>
              <a:pathLst>
                <a:path w="23975" h="17799" extrusionOk="0">
                  <a:moveTo>
                    <a:pt x="7506" y="1"/>
                  </a:moveTo>
                  <a:cubicBezTo>
                    <a:pt x="3358" y="1"/>
                    <a:pt x="1" y="3389"/>
                    <a:pt x="1" y="7538"/>
                  </a:cubicBezTo>
                  <a:lnTo>
                    <a:pt x="1" y="10293"/>
                  </a:lnTo>
                  <a:cubicBezTo>
                    <a:pt x="1" y="14442"/>
                    <a:pt x="3358" y="17799"/>
                    <a:pt x="7506" y="17799"/>
                  </a:cubicBezTo>
                  <a:lnTo>
                    <a:pt x="16469" y="17799"/>
                  </a:lnTo>
                  <a:cubicBezTo>
                    <a:pt x="20617" y="17799"/>
                    <a:pt x="23974" y="14442"/>
                    <a:pt x="23974" y="10293"/>
                  </a:cubicBezTo>
                  <a:lnTo>
                    <a:pt x="23974" y="7538"/>
                  </a:lnTo>
                  <a:cubicBezTo>
                    <a:pt x="23974" y="3389"/>
                    <a:pt x="20617" y="1"/>
                    <a:pt x="16469" y="1"/>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29;p36">
              <a:extLst>
                <a:ext uri="{FF2B5EF4-FFF2-40B4-BE49-F238E27FC236}">
                  <a16:creationId xmlns:a16="http://schemas.microsoft.com/office/drawing/2014/main" id="{887DEA95-8008-27AC-18EE-9FC7B5D2322B}"/>
                </a:ext>
              </a:extLst>
            </p:cNvPr>
            <p:cNvSpPr/>
            <p:nvPr/>
          </p:nvSpPr>
          <p:spPr>
            <a:xfrm>
              <a:off x="4064859" y="4256546"/>
              <a:ext cx="983644" cy="146148"/>
            </a:xfrm>
            <a:custGeom>
              <a:avLst/>
              <a:gdLst/>
              <a:ahLst/>
              <a:cxnLst/>
              <a:rect l="l" t="t" r="r" b="b"/>
              <a:pathLst>
                <a:path w="31687" h="4708" extrusionOk="0">
                  <a:moveTo>
                    <a:pt x="18206" y="1"/>
                  </a:moveTo>
                  <a:cubicBezTo>
                    <a:pt x="9240" y="1"/>
                    <a:pt x="1" y="1322"/>
                    <a:pt x="6008" y="3543"/>
                  </a:cubicBezTo>
                  <a:cubicBezTo>
                    <a:pt x="8305" y="4349"/>
                    <a:pt x="12679" y="4708"/>
                    <a:pt x="17158" y="4708"/>
                  </a:cubicBezTo>
                  <a:cubicBezTo>
                    <a:pt x="24290" y="4708"/>
                    <a:pt x="31686" y="3798"/>
                    <a:pt x="31375" y="2339"/>
                  </a:cubicBezTo>
                  <a:cubicBezTo>
                    <a:pt x="31321" y="724"/>
                    <a:pt x="24838" y="1"/>
                    <a:pt x="18206" y="1"/>
                  </a:cubicBez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30;p36">
              <a:extLst>
                <a:ext uri="{FF2B5EF4-FFF2-40B4-BE49-F238E27FC236}">
                  <a16:creationId xmlns:a16="http://schemas.microsoft.com/office/drawing/2014/main" id="{D2D4C634-4DBF-1FB3-AD2C-8BD688077CCB}"/>
                </a:ext>
              </a:extLst>
            </p:cNvPr>
            <p:cNvSpPr/>
            <p:nvPr/>
          </p:nvSpPr>
          <p:spPr>
            <a:xfrm>
              <a:off x="4131414" y="1282278"/>
              <a:ext cx="947728" cy="231049"/>
            </a:xfrm>
            <a:custGeom>
              <a:avLst/>
              <a:gdLst/>
              <a:ahLst/>
              <a:cxnLst/>
              <a:rect l="l" t="t" r="r" b="b"/>
              <a:pathLst>
                <a:path w="30530" h="7443" extrusionOk="0">
                  <a:moveTo>
                    <a:pt x="0" y="0"/>
                  </a:moveTo>
                  <a:lnTo>
                    <a:pt x="0" y="7442"/>
                  </a:lnTo>
                  <a:lnTo>
                    <a:pt x="30529" y="7442"/>
                  </a:lnTo>
                  <a:lnTo>
                    <a:pt x="30529"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31;p36">
              <a:extLst>
                <a:ext uri="{FF2B5EF4-FFF2-40B4-BE49-F238E27FC236}">
                  <a16:creationId xmlns:a16="http://schemas.microsoft.com/office/drawing/2014/main" id="{30040C0C-AC9B-A54D-7876-C3F071124AC7}"/>
                </a:ext>
              </a:extLst>
            </p:cNvPr>
            <p:cNvSpPr/>
            <p:nvPr/>
          </p:nvSpPr>
          <p:spPr>
            <a:xfrm>
              <a:off x="4131414" y="1256699"/>
              <a:ext cx="947728" cy="25610"/>
            </a:xfrm>
            <a:custGeom>
              <a:avLst/>
              <a:gdLst/>
              <a:ahLst/>
              <a:cxnLst/>
              <a:rect l="l" t="t" r="r" b="b"/>
              <a:pathLst>
                <a:path w="30530" h="825" extrusionOk="0">
                  <a:moveTo>
                    <a:pt x="0" y="1"/>
                  </a:moveTo>
                  <a:lnTo>
                    <a:pt x="0" y="824"/>
                  </a:lnTo>
                  <a:lnTo>
                    <a:pt x="30529" y="824"/>
                  </a:lnTo>
                  <a:lnTo>
                    <a:pt x="30529" y="1"/>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32;p36">
              <a:extLst>
                <a:ext uri="{FF2B5EF4-FFF2-40B4-BE49-F238E27FC236}">
                  <a16:creationId xmlns:a16="http://schemas.microsoft.com/office/drawing/2014/main" id="{49E499A2-DF8E-B25E-2386-7DA2E25C550E}"/>
                </a:ext>
              </a:extLst>
            </p:cNvPr>
            <p:cNvSpPr/>
            <p:nvPr/>
          </p:nvSpPr>
          <p:spPr>
            <a:xfrm>
              <a:off x="4131414" y="1513295"/>
              <a:ext cx="947728" cy="25579"/>
            </a:xfrm>
            <a:custGeom>
              <a:avLst/>
              <a:gdLst/>
              <a:ahLst/>
              <a:cxnLst/>
              <a:rect l="l" t="t" r="r" b="b"/>
              <a:pathLst>
                <a:path w="30530" h="824" extrusionOk="0">
                  <a:moveTo>
                    <a:pt x="0" y="0"/>
                  </a:moveTo>
                  <a:lnTo>
                    <a:pt x="0" y="824"/>
                  </a:lnTo>
                  <a:lnTo>
                    <a:pt x="30529" y="824"/>
                  </a:lnTo>
                  <a:lnTo>
                    <a:pt x="30529"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33;p36">
              <a:extLst>
                <a:ext uri="{FF2B5EF4-FFF2-40B4-BE49-F238E27FC236}">
                  <a16:creationId xmlns:a16="http://schemas.microsoft.com/office/drawing/2014/main" id="{CEE0DA07-5F89-6298-924C-B456AA1F5431}"/>
                </a:ext>
              </a:extLst>
            </p:cNvPr>
            <p:cNvSpPr/>
            <p:nvPr/>
          </p:nvSpPr>
          <p:spPr>
            <a:xfrm>
              <a:off x="4390588" y="3867451"/>
              <a:ext cx="234992" cy="260540"/>
            </a:xfrm>
            <a:custGeom>
              <a:avLst/>
              <a:gdLst/>
              <a:ahLst/>
              <a:cxnLst/>
              <a:rect l="l" t="t" r="r" b="b"/>
              <a:pathLst>
                <a:path w="7570" h="8393" extrusionOk="0">
                  <a:moveTo>
                    <a:pt x="0" y="0"/>
                  </a:moveTo>
                  <a:lnTo>
                    <a:pt x="7569" y="8393"/>
                  </a:lnTo>
                  <a:lnTo>
                    <a:pt x="7569" y="8393"/>
                  </a:lnTo>
                  <a:lnTo>
                    <a:pt x="3896" y="0"/>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34;p36">
              <a:extLst>
                <a:ext uri="{FF2B5EF4-FFF2-40B4-BE49-F238E27FC236}">
                  <a16:creationId xmlns:a16="http://schemas.microsoft.com/office/drawing/2014/main" id="{F55C6881-39DD-34FE-C1E2-C7B6CBA7102F}"/>
                </a:ext>
              </a:extLst>
            </p:cNvPr>
            <p:cNvSpPr/>
            <p:nvPr/>
          </p:nvSpPr>
          <p:spPr>
            <a:xfrm>
              <a:off x="4601582" y="3881349"/>
              <a:ext cx="224158" cy="267090"/>
            </a:xfrm>
            <a:custGeom>
              <a:avLst/>
              <a:gdLst/>
              <a:ahLst/>
              <a:cxnLst/>
              <a:rect l="l" t="t" r="r" b="b"/>
              <a:pathLst>
                <a:path w="7221" h="8604" extrusionOk="0">
                  <a:moveTo>
                    <a:pt x="6312" y="0"/>
                  </a:moveTo>
                  <a:cubicBezTo>
                    <a:pt x="5820" y="0"/>
                    <a:pt x="5312" y="116"/>
                    <a:pt x="4909" y="116"/>
                  </a:cubicBezTo>
                  <a:cubicBezTo>
                    <a:pt x="3959" y="116"/>
                    <a:pt x="3325" y="211"/>
                    <a:pt x="3325" y="211"/>
                  </a:cubicBezTo>
                  <a:cubicBezTo>
                    <a:pt x="3325" y="211"/>
                    <a:pt x="2850" y="1035"/>
                    <a:pt x="2122" y="2808"/>
                  </a:cubicBezTo>
                  <a:cubicBezTo>
                    <a:pt x="1584" y="4170"/>
                    <a:pt x="982" y="6102"/>
                    <a:pt x="0" y="8604"/>
                  </a:cubicBezTo>
                  <a:lnTo>
                    <a:pt x="7221" y="211"/>
                  </a:lnTo>
                  <a:cubicBezTo>
                    <a:pt x="6946" y="49"/>
                    <a:pt x="6632" y="0"/>
                    <a:pt x="6312"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35;p36">
              <a:extLst>
                <a:ext uri="{FF2B5EF4-FFF2-40B4-BE49-F238E27FC236}">
                  <a16:creationId xmlns:a16="http://schemas.microsoft.com/office/drawing/2014/main" id="{BAEB4616-44FB-F219-5906-4BC14612D57C}"/>
                </a:ext>
              </a:extLst>
            </p:cNvPr>
            <p:cNvSpPr/>
            <p:nvPr/>
          </p:nvSpPr>
          <p:spPr>
            <a:xfrm>
              <a:off x="4719292" y="3610170"/>
              <a:ext cx="359845" cy="277613"/>
            </a:xfrm>
            <a:custGeom>
              <a:avLst/>
              <a:gdLst/>
              <a:ahLst/>
              <a:cxnLst/>
              <a:rect l="l" t="t" r="r" b="b"/>
              <a:pathLst>
                <a:path w="11592" h="8943" extrusionOk="0">
                  <a:moveTo>
                    <a:pt x="2941" y="1"/>
                  </a:moveTo>
                  <a:cubicBezTo>
                    <a:pt x="2053" y="1"/>
                    <a:pt x="0" y="8942"/>
                    <a:pt x="0" y="8942"/>
                  </a:cubicBezTo>
                  <a:lnTo>
                    <a:pt x="3896" y="8942"/>
                  </a:lnTo>
                  <a:cubicBezTo>
                    <a:pt x="3896" y="8942"/>
                    <a:pt x="5131" y="7454"/>
                    <a:pt x="11591" y="43"/>
                  </a:cubicBezTo>
                  <a:lnTo>
                    <a:pt x="3041" y="43"/>
                  </a:lnTo>
                  <a:cubicBezTo>
                    <a:pt x="3009" y="15"/>
                    <a:pt x="2976" y="1"/>
                    <a:pt x="2941" y="1"/>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36;p36">
              <a:extLst>
                <a:ext uri="{FF2B5EF4-FFF2-40B4-BE49-F238E27FC236}">
                  <a16:creationId xmlns:a16="http://schemas.microsoft.com/office/drawing/2014/main" id="{C91FAC96-988C-7D9E-402F-507347A73D85}"/>
                </a:ext>
              </a:extLst>
            </p:cNvPr>
            <p:cNvSpPr/>
            <p:nvPr/>
          </p:nvSpPr>
          <p:spPr>
            <a:xfrm>
              <a:off x="4813660" y="3092447"/>
              <a:ext cx="265475" cy="519093"/>
            </a:xfrm>
            <a:custGeom>
              <a:avLst/>
              <a:gdLst/>
              <a:ahLst/>
              <a:cxnLst/>
              <a:rect l="l" t="t" r="r" b="b"/>
              <a:pathLst>
                <a:path w="8552" h="16722" extrusionOk="0">
                  <a:moveTo>
                    <a:pt x="1" y="0"/>
                  </a:moveTo>
                  <a:lnTo>
                    <a:pt x="1" y="16721"/>
                  </a:lnTo>
                  <a:lnTo>
                    <a:pt x="8551" y="16721"/>
                  </a:lnTo>
                  <a:lnTo>
                    <a:pt x="8551" y="0"/>
                  </a:lnTo>
                  <a:close/>
                </a:path>
              </a:pathLst>
            </a:custGeom>
            <a:solidFill>
              <a:srgbClr val="B77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38;p36">
              <a:extLst>
                <a:ext uri="{FF2B5EF4-FFF2-40B4-BE49-F238E27FC236}">
                  <a16:creationId xmlns:a16="http://schemas.microsoft.com/office/drawing/2014/main" id="{C695936A-A001-E35A-2E0B-70F068E6F2C7}"/>
                </a:ext>
              </a:extLst>
            </p:cNvPr>
            <p:cNvSpPr/>
            <p:nvPr/>
          </p:nvSpPr>
          <p:spPr>
            <a:xfrm>
              <a:off x="4813660" y="2575996"/>
              <a:ext cx="265475" cy="518099"/>
            </a:xfrm>
            <a:custGeom>
              <a:avLst/>
              <a:gdLst/>
              <a:ahLst/>
              <a:cxnLst/>
              <a:rect l="l" t="t" r="r" b="b"/>
              <a:pathLst>
                <a:path w="8552" h="16690" extrusionOk="0">
                  <a:moveTo>
                    <a:pt x="1" y="0"/>
                  </a:moveTo>
                  <a:lnTo>
                    <a:pt x="1" y="16690"/>
                  </a:lnTo>
                  <a:lnTo>
                    <a:pt x="8551" y="16690"/>
                  </a:lnTo>
                  <a:lnTo>
                    <a:pt x="8551"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39;p36">
              <a:extLst>
                <a:ext uri="{FF2B5EF4-FFF2-40B4-BE49-F238E27FC236}">
                  <a16:creationId xmlns:a16="http://schemas.microsoft.com/office/drawing/2014/main" id="{D11A43C2-E37B-62A5-FB9F-FEC2E184D6CC}"/>
                </a:ext>
              </a:extLst>
            </p:cNvPr>
            <p:cNvSpPr/>
            <p:nvPr/>
          </p:nvSpPr>
          <p:spPr>
            <a:xfrm>
              <a:off x="4813660" y="2056938"/>
              <a:ext cx="265475" cy="518099"/>
            </a:xfrm>
            <a:custGeom>
              <a:avLst/>
              <a:gdLst/>
              <a:ahLst/>
              <a:cxnLst/>
              <a:rect l="l" t="t" r="r" b="b"/>
              <a:pathLst>
                <a:path w="8552" h="16690" extrusionOk="0">
                  <a:moveTo>
                    <a:pt x="1" y="0"/>
                  </a:moveTo>
                  <a:lnTo>
                    <a:pt x="1" y="16690"/>
                  </a:lnTo>
                  <a:lnTo>
                    <a:pt x="8551" y="16690"/>
                  </a:lnTo>
                  <a:lnTo>
                    <a:pt x="8551"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40;p36">
              <a:extLst>
                <a:ext uri="{FF2B5EF4-FFF2-40B4-BE49-F238E27FC236}">
                  <a16:creationId xmlns:a16="http://schemas.microsoft.com/office/drawing/2014/main" id="{8E5B80F7-0919-9ED7-32B2-CBFF42F547F8}"/>
                </a:ext>
              </a:extLst>
            </p:cNvPr>
            <p:cNvSpPr/>
            <p:nvPr/>
          </p:nvSpPr>
          <p:spPr>
            <a:xfrm>
              <a:off x="4813660" y="1538842"/>
              <a:ext cx="265475" cy="518130"/>
            </a:xfrm>
            <a:custGeom>
              <a:avLst/>
              <a:gdLst/>
              <a:ahLst/>
              <a:cxnLst/>
              <a:rect l="l" t="t" r="r" b="b"/>
              <a:pathLst>
                <a:path w="8552" h="16691" extrusionOk="0">
                  <a:moveTo>
                    <a:pt x="1" y="1"/>
                  </a:moveTo>
                  <a:lnTo>
                    <a:pt x="1" y="16690"/>
                  </a:lnTo>
                  <a:lnTo>
                    <a:pt x="8551" y="16690"/>
                  </a:lnTo>
                  <a:lnTo>
                    <a:pt x="8551"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41;p36">
              <a:extLst>
                <a:ext uri="{FF2B5EF4-FFF2-40B4-BE49-F238E27FC236}">
                  <a16:creationId xmlns:a16="http://schemas.microsoft.com/office/drawing/2014/main" id="{B75EF3CE-A552-747F-8623-E6D57331061C}"/>
                </a:ext>
              </a:extLst>
            </p:cNvPr>
            <p:cNvSpPr/>
            <p:nvPr/>
          </p:nvSpPr>
          <p:spPr>
            <a:xfrm>
              <a:off x="4393876" y="3611505"/>
              <a:ext cx="419819" cy="276278"/>
            </a:xfrm>
            <a:custGeom>
              <a:avLst/>
              <a:gdLst/>
              <a:ahLst/>
              <a:cxnLst/>
              <a:rect l="l" t="t" r="r" b="b"/>
              <a:pathLst>
                <a:path w="13524" h="8900" extrusionOk="0">
                  <a:moveTo>
                    <a:pt x="1" y="0"/>
                  </a:moveTo>
                  <a:lnTo>
                    <a:pt x="3485" y="8899"/>
                  </a:lnTo>
                  <a:lnTo>
                    <a:pt x="10483" y="8899"/>
                  </a:lnTo>
                  <a:lnTo>
                    <a:pt x="1352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42;p36">
              <a:extLst>
                <a:ext uri="{FF2B5EF4-FFF2-40B4-BE49-F238E27FC236}">
                  <a16:creationId xmlns:a16="http://schemas.microsoft.com/office/drawing/2014/main" id="{9F20713C-2C50-77E6-91C1-2149DC44473E}"/>
                </a:ext>
              </a:extLst>
            </p:cNvPr>
            <p:cNvSpPr/>
            <p:nvPr/>
          </p:nvSpPr>
          <p:spPr>
            <a:xfrm>
              <a:off x="4131414" y="3611505"/>
              <a:ext cx="370647" cy="276278"/>
            </a:xfrm>
            <a:custGeom>
              <a:avLst/>
              <a:gdLst/>
              <a:ahLst/>
              <a:cxnLst/>
              <a:rect l="l" t="t" r="r" b="b"/>
              <a:pathLst>
                <a:path w="11940" h="8900" extrusionOk="0">
                  <a:moveTo>
                    <a:pt x="0" y="0"/>
                  </a:moveTo>
                  <a:lnTo>
                    <a:pt x="8044" y="8899"/>
                  </a:lnTo>
                  <a:lnTo>
                    <a:pt x="11940" y="8899"/>
                  </a:lnTo>
                  <a:lnTo>
                    <a:pt x="8456"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43;p36">
              <a:extLst>
                <a:ext uri="{FF2B5EF4-FFF2-40B4-BE49-F238E27FC236}">
                  <a16:creationId xmlns:a16="http://schemas.microsoft.com/office/drawing/2014/main" id="{E9EC9C8F-D865-11D0-4E96-D70A5DE4E8E5}"/>
                </a:ext>
              </a:extLst>
            </p:cNvPr>
            <p:cNvSpPr/>
            <p:nvPr/>
          </p:nvSpPr>
          <p:spPr>
            <a:xfrm>
              <a:off x="4131414" y="3092447"/>
              <a:ext cx="269387" cy="519093"/>
            </a:xfrm>
            <a:custGeom>
              <a:avLst/>
              <a:gdLst/>
              <a:ahLst/>
              <a:cxnLst/>
              <a:rect l="l" t="t" r="r" b="b"/>
              <a:pathLst>
                <a:path w="8678" h="16722" extrusionOk="0">
                  <a:moveTo>
                    <a:pt x="0" y="0"/>
                  </a:moveTo>
                  <a:lnTo>
                    <a:pt x="0" y="16721"/>
                  </a:lnTo>
                  <a:lnTo>
                    <a:pt x="8678" y="16721"/>
                  </a:lnTo>
                  <a:lnTo>
                    <a:pt x="8678" y="0"/>
                  </a:lnTo>
                  <a:close/>
                </a:path>
              </a:pathLst>
            </a:custGeom>
            <a:solidFill>
              <a:srgbClr val="D6B1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45;p36">
              <a:extLst>
                <a:ext uri="{FF2B5EF4-FFF2-40B4-BE49-F238E27FC236}">
                  <a16:creationId xmlns:a16="http://schemas.microsoft.com/office/drawing/2014/main" id="{ED6FFAD1-A4EE-3D7D-6809-AC66F67485C5}"/>
                </a:ext>
              </a:extLst>
            </p:cNvPr>
            <p:cNvSpPr/>
            <p:nvPr/>
          </p:nvSpPr>
          <p:spPr>
            <a:xfrm>
              <a:off x="4131414" y="2575996"/>
              <a:ext cx="269387" cy="518099"/>
            </a:xfrm>
            <a:custGeom>
              <a:avLst/>
              <a:gdLst/>
              <a:ahLst/>
              <a:cxnLst/>
              <a:rect l="l" t="t" r="r" b="b"/>
              <a:pathLst>
                <a:path w="8678" h="16690" extrusionOk="0">
                  <a:moveTo>
                    <a:pt x="0" y="0"/>
                  </a:moveTo>
                  <a:lnTo>
                    <a:pt x="0" y="16690"/>
                  </a:lnTo>
                  <a:lnTo>
                    <a:pt x="8678" y="16690"/>
                  </a:lnTo>
                  <a:lnTo>
                    <a:pt x="8678" y="0"/>
                  </a:lnTo>
                  <a:close/>
                </a:path>
              </a:pathLst>
            </a:custGeom>
            <a:solidFill>
              <a:srgbClr val="C7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846;p36">
              <a:extLst>
                <a:ext uri="{FF2B5EF4-FFF2-40B4-BE49-F238E27FC236}">
                  <a16:creationId xmlns:a16="http://schemas.microsoft.com/office/drawing/2014/main" id="{BFE5271B-E980-2D16-0908-6DD9B458108E}"/>
                </a:ext>
              </a:extLst>
            </p:cNvPr>
            <p:cNvSpPr/>
            <p:nvPr/>
          </p:nvSpPr>
          <p:spPr>
            <a:xfrm>
              <a:off x="4131414" y="2056938"/>
              <a:ext cx="269387" cy="518099"/>
            </a:xfrm>
            <a:custGeom>
              <a:avLst/>
              <a:gdLst/>
              <a:ahLst/>
              <a:cxnLst/>
              <a:rect l="l" t="t" r="r" b="b"/>
              <a:pathLst>
                <a:path w="8678" h="16690" extrusionOk="0">
                  <a:moveTo>
                    <a:pt x="0" y="0"/>
                  </a:moveTo>
                  <a:lnTo>
                    <a:pt x="0" y="16690"/>
                  </a:lnTo>
                  <a:lnTo>
                    <a:pt x="8678" y="16690"/>
                  </a:lnTo>
                  <a:lnTo>
                    <a:pt x="8678"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847;p36">
              <a:extLst>
                <a:ext uri="{FF2B5EF4-FFF2-40B4-BE49-F238E27FC236}">
                  <a16:creationId xmlns:a16="http://schemas.microsoft.com/office/drawing/2014/main" id="{CFB4924E-E831-0EEB-F2D7-E865CD08BFBC}"/>
                </a:ext>
              </a:extLst>
            </p:cNvPr>
            <p:cNvSpPr/>
            <p:nvPr/>
          </p:nvSpPr>
          <p:spPr>
            <a:xfrm>
              <a:off x="4131414" y="1538842"/>
              <a:ext cx="269387" cy="518130"/>
            </a:xfrm>
            <a:custGeom>
              <a:avLst/>
              <a:gdLst/>
              <a:ahLst/>
              <a:cxnLst/>
              <a:rect l="l" t="t" r="r" b="b"/>
              <a:pathLst>
                <a:path w="8678" h="16691" extrusionOk="0">
                  <a:moveTo>
                    <a:pt x="0" y="1"/>
                  </a:moveTo>
                  <a:lnTo>
                    <a:pt x="0" y="16690"/>
                  </a:lnTo>
                  <a:lnTo>
                    <a:pt x="8678" y="16690"/>
                  </a:lnTo>
                  <a:lnTo>
                    <a:pt x="8678" y="1"/>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848;p36">
              <a:extLst>
                <a:ext uri="{FF2B5EF4-FFF2-40B4-BE49-F238E27FC236}">
                  <a16:creationId xmlns:a16="http://schemas.microsoft.com/office/drawing/2014/main" id="{13E4CD80-9207-68B6-7870-4B23BA3EFAF3}"/>
                </a:ext>
              </a:extLst>
            </p:cNvPr>
            <p:cNvSpPr/>
            <p:nvPr/>
          </p:nvSpPr>
          <p:spPr>
            <a:xfrm>
              <a:off x="4393876" y="3092447"/>
              <a:ext cx="420812" cy="519093"/>
            </a:xfrm>
            <a:custGeom>
              <a:avLst/>
              <a:gdLst/>
              <a:ahLst/>
              <a:cxnLst/>
              <a:rect l="l" t="t" r="r" b="b"/>
              <a:pathLst>
                <a:path w="13556" h="16722" extrusionOk="0">
                  <a:moveTo>
                    <a:pt x="1" y="0"/>
                  </a:moveTo>
                  <a:lnTo>
                    <a:pt x="1" y="16721"/>
                  </a:lnTo>
                  <a:lnTo>
                    <a:pt x="13555" y="16721"/>
                  </a:lnTo>
                  <a:lnTo>
                    <a:pt x="13555" y="0"/>
                  </a:lnTo>
                  <a:close/>
                </a:path>
              </a:pathLst>
            </a:custGeom>
            <a:solidFill>
              <a:srgbClr val="D99E8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900" dirty="0">
                <a:solidFill>
                  <a:srgbClr val="FFFFFF"/>
                </a:solidFill>
                <a:latin typeface="Fira Sans"/>
                <a:ea typeface="Fira Sans"/>
                <a:cs typeface="Fira Sans"/>
                <a:sym typeface="Fira Sans"/>
              </a:endParaRPr>
            </a:p>
          </p:txBody>
        </p:sp>
        <p:sp>
          <p:nvSpPr>
            <p:cNvPr id="38" name="Google Shape;3850;p36">
              <a:extLst>
                <a:ext uri="{FF2B5EF4-FFF2-40B4-BE49-F238E27FC236}">
                  <a16:creationId xmlns:a16="http://schemas.microsoft.com/office/drawing/2014/main" id="{8B0AA686-15A3-1B3A-75CF-9E970B649590}"/>
                </a:ext>
              </a:extLst>
            </p:cNvPr>
            <p:cNvSpPr/>
            <p:nvPr/>
          </p:nvSpPr>
          <p:spPr>
            <a:xfrm>
              <a:off x="4393876" y="2575996"/>
              <a:ext cx="421774" cy="518099"/>
            </a:xfrm>
            <a:custGeom>
              <a:avLst/>
              <a:gdLst/>
              <a:ahLst/>
              <a:cxnLst/>
              <a:rect l="l" t="t" r="r" b="b"/>
              <a:pathLst>
                <a:path w="13587" h="16690" extrusionOk="0">
                  <a:moveTo>
                    <a:pt x="1" y="0"/>
                  </a:moveTo>
                  <a:lnTo>
                    <a:pt x="1" y="16690"/>
                  </a:lnTo>
                  <a:lnTo>
                    <a:pt x="13587" y="16690"/>
                  </a:lnTo>
                  <a:lnTo>
                    <a:pt x="13587" y="0"/>
                  </a:lnTo>
                  <a:close/>
                </a:path>
              </a:pathLst>
            </a:custGeom>
            <a:solidFill>
              <a:srgbClr val="ACE5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latin typeface="Fira Sans"/>
                  <a:ea typeface="Fira Sans"/>
                  <a:cs typeface="Fira Sans"/>
                  <a:sym typeface="Fira Sans"/>
                </a:rPr>
                <a:t>2</a:t>
              </a:r>
              <a:endParaRPr sz="2800" b="1" dirty="0">
                <a:latin typeface="Fira Sans"/>
                <a:ea typeface="Fira Sans"/>
                <a:cs typeface="Fira Sans"/>
                <a:sym typeface="Fira Sans"/>
              </a:endParaRPr>
            </a:p>
          </p:txBody>
        </p:sp>
        <p:sp>
          <p:nvSpPr>
            <p:cNvPr id="39" name="Google Shape;3851;p36">
              <a:extLst>
                <a:ext uri="{FF2B5EF4-FFF2-40B4-BE49-F238E27FC236}">
                  <a16:creationId xmlns:a16="http://schemas.microsoft.com/office/drawing/2014/main" id="{25C4B3AE-5695-A46B-000A-E592D3F0399E}"/>
                </a:ext>
              </a:extLst>
            </p:cNvPr>
            <p:cNvSpPr/>
            <p:nvPr/>
          </p:nvSpPr>
          <p:spPr>
            <a:xfrm>
              <a:off x="4398812" y="2056938"/>
              <a:ext cx="416839" cy="518099"/>
            </a:xfrm>
            <a:custGeom>
              <a:avLst/>
              <a:gdLst/>
              <a:ahLst/>
              <a:cxnLst/>
              <a:rect l="l" t="t" r="r" b="b"/>
              <a:pathLst>
                <a:path w="13428" h="16690" extrusionOk="0">
                  <a:moveTo>
                    <a:pt x="0" y="0"/>
                  </a:moveTo>
                  <a:lnTo>
                    <a:pt x="0" y="16690"/>
                  </a:lnTo>
                  <a:lnTo>
                    <a:pt x="13428" y="16690"/>
                  </a:lnTo>
                  <a:lnTo>
                    <a:pt x="13428" y="0"/>
                  </a:lnTo>
                  <a:close/>
                </a:path>
              </a:pathLst>
            </a:custGeom>
            <a:solidFill>
              <a:srgbClr val="C6C6C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latin typeface="Fira Sans"/>
                  <a:ea typeface="Fira Sans"/>
                  <a:cs typeface="Fira Sans"/>
                  <a:sym typeface="Fira Sans"/>
                </a:rPr>
                <a:t>1</a:t>
              </a:r>
              <a:endParaRPr sz="2800" b="1" dirty="0">
                <a:latin typeface="Fira Sans"/>
                <a:ea typeface="Fira Sans"/>
                <a:cs typeface="Fira Sans"/>
                <a:sym typeface="Fira Sans"/>
              </a:endParaRPr>
            </a:p>
          </p:txBody>
        </p:sp>
        <p:sp>
          <p:nvSpPr>
            <p:cNvPr id="40" name="Google Shape;3852;p36">
              <a:extLst>
                <a:ext uri="{FF2B5EF4-FFF2-40B4-BE49-F238E27FC236}">
                  <a16:creationId xmlns:a16="http://schemas.microsoft.com/office/drawing/2014/main" id="{0308664C-E00A-1A7E-9793-80881564397A}"/>
                </a:ext>
              </a:extLst>
            </p:cNvPr>
            <p:cNvSpPr/>
            <p:nvPr/>
          </p:nvSpPr>
          <p:spPr>
            <a:xfrm>
              <a:off x="4398812" y="1538842"/>
              <a:ext cx="416839" cy="518130"/>
            </a:xfrm>
            <a:custGeom>
              <a:avLst/>
              <a:gdLst/>
              <a:ahLst/>
              <a:cxnLst/>
              <a:rect l="l" t="t" r="r" b="b"/>
              <a:pathLst>
                <a:path w="13428" h="16691" extrusionOk="0">
                  <a:moveTo>
                    <a:pt x="0" y="1"/>
                  </a:moveTo>
                  <a:lnTo>
                    <a:pt x="0" y="16690"/>
                  </a:lnTo>
                  <a:lnTo>
                    <a:pt x="13428" y="16690"/>
                  </a:lnTo>
                  <a:lnTo>
                    <a:pt x="13428" y="1"/>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900" dirty="0">
                <a:solidFill>
                  <a:srgbClr val="FFFFFF"/>
                </a:solidFill>
                <a:latin typeface="Fira Sans"/>
                <a:ea typeface="Fira Sans"/>
                <a:cs typeface="Fira Sans"/>
                <a:sym typeface="Fira Sans"/>
              </a:endParaRPr>
            </a:p>
          </p:txBody>
        </p:sp>
        <p:sp>
          <p:nvSpPr>
            <p:cNvPr id="41" name="Google Shape;3853;p36">
              <a:extLst>
                <a:ext uri="{FF2B5EF4-FFF2-40B4-BE49-F238E27FC236}">
                  <a16:creationId xmlns:a16="http://schemas.microsoft.com/office/drawing/2014/main" id="{1EA57C7A-783C-3784-5B46-287770DDE352}"/>
                </a:ext>
              </a:extLst>
            </p:cNvPr>
            <p:cNvSpPr/>
            <p:nvPr/>
          </p:nvSpPr>
          <p:spPr>
            <a:xfrm>
              <a:off x="4502027" y="3887750"/>
              <a:ext cx="217297" cy="260540"/>
            </a:xfrm>
            <a:custGeom>
              <a:avLst/>
              <a:gdLst/>
              <a:ahLst/>
              <a:cxnLst/>
              <a:rect l="l" t="t" r="r" b="b"/>
              <a:pathLst>
                <a:path w="7000" h="8393" extrusionOk="0">
                  <a:moveTo>
                    <a:pt x="1" y="0"/>
                  </a:moveTo>
                  <a:lnTo>
                    <a:pt x="3674" y="8393"/>
                  </a:lnTo>
                  <a:lnTo>
                    <a:pt x="6999" y="0"/>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3499;p32">
            <a:extLst>
              <a:ext uri="{FF2B5EF4-FFF2-40B4-BE49-F238E27FC236}">
                <a16:creationId xmlns:a16="http://schemas.microsoft.com/office/drawing/2014/main" id="{A90D6CD7-24A4-A646-9A85-924F51947ED7}"/>
              </a:ext>
            </a:extLst>
          </p:cNvPr>
          <p:cNvSpPr/>
          <p:nvPr/>
        </p:nvSpPr>
        <p:spPr>
          <a:xfrm>
            <a:off x="1275891" y="4455667"/>
            <a:ext cx="96888" cy="96856"/>
          </a:xfrm>
          <a:custGeom>
            <a:avLst/>
            <a:gdLst/>
            <a:ahLst/>
            <a:cxnLst/>
            <a:rect l="l" t="t" r="r" b="b"/>
            <a:pathLst>
              <a:path w="3042" h="3041" extrusionOk="0">
                <a:moveTo>
                  <a:pt x="1521" y="0"/>
                </a:moveTo>
                <a:cubicBezTo>
                  <a:pt x="698" y="0"/>
                  <a:pt x="1" y="697"/>
                  <a:pt x="1" y="1520"/>
                </a:cubicBezTo>
                <a:cubicBezTo>
                  <a:pt x="1" y="2344"/>
                  <a:pt x="698" y="3041"/>
                  <a:pt x="1521" y="3041"/>
                </a:cubicBezTo>
                <a:cubicBezTo>
                  <a:pt x="2344" y="3041"/>
                  <a:pt x="3041" y="2344"/>
                  <a:pt x="3041" y="1520"/>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500;p32">
            <a:extLst>
              <a:ext uri="{FF2B5EF4-FFF2-40B4-BE49-F238E27FC236}">
                <a16:creationId xmlns:a16="http://schemas.microsoft.com/office/drawing/2014/main" id="{01E673A0-FBC9-7A89-A53A-FA13012232D7}"/>
              </a:ext>
            </a:extLst>
          </p:cNvPr>
          <p:cNvSpPr/>
          <p:nvPr/>
        </p:nvSpPr>
        <p:spPr>
          <a:xfrm>
            <a:off x="1319451" y="3476293"/>
            <a:ext cx="96888" cy="96856"/>
          </a:xfrm>
          <a:custGeom>
            <a:avLst/>
            <a:gdLst/>
            <a:ahLst/>
            <a:cxnLst/>
            <a:rect l="l" t="t" r="r" b="b"/>
            <a:pathLst>
              <a:path w="3042" h="3041" extrusionOk="0">
                <a:moveTo>
                  <a:pt x="1521" y="0"/>
                </a:moveTo>
                <a:cubicBezTo>
                  <a:pt x="698" y="0"/>
                  <a:pt x="1" y="665"/>
                  <a:pt x="1" y="1520"/>
                </a:cubicBezTo>
                <a:cubicBezTo>
                  <a:pt x="1" y="2344"/>
                  <a:pt x="698"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503;p32">
            <a:extLst>
              <a:ext uri="{FF2B5EF4-FFF2-40B4-BE49-F238E27FC236}">
                <a16:creationId xmlns:a16="http://schemas.microsoft.com/office/drawing/2014/main" id="{F6E0C39E-FCEE-0D1B-F25E-87467816EA60}"/>
              </a:ext>
            </a:extLst>
          </p:cNvPr>
          <p:cNvSpPr/>
          <p:nvPr/>
        </p:nvSpPr>
        <p:spPr>
          <a:xfrm>
            <a:off x="2182176" y="3323945"/>
            <a:ext cx="96856" cy="96856"/>
          </a:xfrm>
          <a:custGeom>
            <a:avLst/>
            <a:gdLst/>
            <a:ahLst/>
            <a:cxnLst/>
            <a:rect l="l" t="t" r="r" b="b"/>
            <a:pathLst>
              <a:path w="3041" h="3041" extrusionOk="0">
                <a:moveTo>
                  <a:pt x="1521" y="0"/>
                </a:moveTo>
                <a:cubicBezTo>
                  <a:pt x="666" y="0"/>
                  <a:pt x="1" y="665"/>
                  <a:pt x="1" y="1520"/>
                </a:cubicBezTo>
                <a:cubicBezTo>
                  <a:pt x="1" y="2344"/>
                  <a:pt x="666"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504;p32">
            <a:extLst>
              <a:ext uri="{FF2B5EF4-FFF2-40B4-BE49-F238E27FC236}">
                <a16:creationId xmlns:a16="http://schemas.microsoft.com/office/drawing/2014/main" id="{814BEE8A-C429-1E9F-9EBC-6E296D01750C}"/>
              </a:ext>
            </a:extLst>
          </p:cNvPr>
          <p:cNvSpPr/>
          <p:nvPr/>
        </p:nvSpPr>
        <p:spPr>
          <a:xfrm>
            <a:off x="2183950" y="4916665"/>
            <a:ext cx="96856" cy="96856"/>
          </a:xfrm>
          <a:custGeom>
            <a:avLst/>
            <a:gdLst/>
            <a:ahLst/>
            <a:cxnLst/>
            <a:rect l="l" t="t" r="r" b="b"/>
            <a:pathLst>
              <a:path w="3041" h="3041" extrusionOk="0">
                <a:moveTo>
                  <a:pt x="1521" y="0"/>
                </a:moveTo>
                <a:cubicBezTo>
                  <a:pt x="666" y="0"/>
                  <a:pt x="1" y="666"/>
                  <a:pt x="1" y="1521"/>
                </a:cubicBezTo>
                <a:cubicBezTo>
                  <a:pt x="1" y="2344"/>
                  <a:pt x="666" y="3041"/>
                  <a:pt x="1521" y="3041"/>
                </a:cubicBezTo>
                <a:cubicBezTo>
                  <a:pt x="2344" y="3041"/>
                  <a:pt x="3041" y="2344"/>
                  <a:pt x="3041" y="1521"/>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509;p32">
            <a:extLst>
              <a:ext uri="{FF2B5EF4-FFF2-40B4-BE49-F238E27FC236}">
                <a16:creationId xmlns:a16="http://schemas.microsoft.com/office/drawing/2014/main" id="{C7E09BC9-AD1B-5B76-1D56-57A832FDD72E}"/>
              </a:ext>
            </a:extLst>
          </p:cNvPr>
          <p:cNvSpPr/>
          <p:nvPr/>
        </p:nvSpPr>
        <p:spPr>
          <a:xfrm>
            <a:off x="1366714" y="3399955"/>
            <a:ext cx="872117" cy="103920"/>
          </a:xfrm>
          <a:custGeom>
            <a:avLst/>
            <a:gdLst/>
            <a:ahLst/>
            <a:cxnLst/>
            <a:rect l="l" t="t" r="r" b="b"/>
            <a:pathLst>
              <a:path w="44401" h="7950" extrusionOk="0">
                <a:moveTo>
                  <a:pt x="44337" y="0"/>
                </a:moveTo>
                <a:lnTo>
                  <a:pt x="42152" y="349"/>
                </a:lnTo>
                <a:lnTo>
                  <a:pt x="42215" y="760"/>
                </a:lnTo>
                <a:lnTo>
                  <a:pt x="44400" y="380"/>
                </a:lnTo>
                <a:lnTo>
                  <a:pt x="44337" y="0"/>
                </a:lnTo>
                <a:close/>
                <a:moveTo>
                  <a:pt x="39808" y="760"/>
                </a:moveTo>
                <a:lnTo>
                  <a:pt x="37465" y="1172"/>
                </a:lnTo>
                <a:lnTo>
                  <a:pt x="37528" y="1552"/>
                </a:lnTo>
                <a:lnTo>
                  <a:pt x="39872" y="1140"/>
                </a:lnTo>
                <a:lnTo>
                  <a:pt x="39808" y="760"/>
                </a:lnTo>
                <a:close/>
                <a:moveTo>
                  <a:pt x="35121" y="1552"/>
                </a:moveTo>
                <a:lnTo>
                  <a:pt x="32778" y="1964"/>
                </a:lnTo>
                <a:lnTo>
                  <a:pt x="32841" y="2344"/>
                </a:lnTo>
                <a:lnTo>
                  <a:pt x="35185" y="1964"/>
                </a:lnTo>
                <a:lnTo>
                  <a:pt x="35121" y="1552"/>
                </a:lnTo>
                <a:close/>
                <a:moveTo>
                  <a:pt x="30434" y="2375"/>
                </a:moveTo>
                <a:lnTo>
                  <a:pt x="28091" y="2755"/>
                </a:lnTo>
                <a:lnTo>
                  <a:pt x="28154" y="3167"/>
                </a:lnTo>
                <a:lnTo>
                  <a:pt x="30498" y="2755"/>
                </a:lnTo>
                <a:lnTo>
                  <a:pt x="30434" y="2375"/>
                </a:lnTo>
                <a:close/>
                <a:moveTo>
                  <a:pt x="25747" y="3167"/>
                </a:moveTo>
                <a:lnTo>
                  <a:pt x="23404" y="3547"/>
                </a:lnTo>
                <a:lnTo>
                  <a:pt x="23467" y="3959"/>
                </a:lnTo>
                <a:lnTo>
                  <a:pt x="25811" y="3547"/>
                </a:lnTo>
                <a:lnTo>
                  <a:pt x="25747" y="3167"/>
                </a:lnTo>
                <a:close/>
                <a:moveTo>
                  <a:pt x="21060" y="3959"/>
                </a:moveTo>
                <a:lnTo>
                  <a:pt x="18717" y="4371"/>
                </a:lnTo>
                <a:lnTo>
                  <a:pt x="18780" y="4751"/>
                </a:lnTo>
                <a:lnTo>
                  <a:pt x="21124" y="4339"/>
                </a:lnTo>
                <a:lnTo>
                  <a:pt x="21060" y="3959"/>
                </a:lnTo>
                <a:close/>
                <a:moveTo>
                  <a:pt x="16373" y="4751"/>
                </a:moveTo>
                <a:lnTo>
                  <a:pt x="14030" y="5162"/>
                </a:lnTo>
                <a:lnTo>
                  <a:pt x="14125" y="5542"/>
                </a:lnTo>
                <a:lnTo>
                  <a:pt x="16437" y="5162"/>
                </a:lnTo>
                <a:lnTo>
                  <a:pt x="16373" y="4751"/>
                </a:lnTo>
                <a:close/>
                <a:moveTo>
                  <a:pt x="11686" y="5542"/>
                </a:moveTo>
                <a:lnTo>
                  <a:pt x="9374" y="5954"/>
                </a:lnTo>
                <a:lnTo>
                  <a:pt x="9438" y="6334"/>
                </a:lnTo>
                <a:lnTo>
                  <a:pt x="11781" y="5954"/>
                </a:lnTo>
                <a:lnTo>
                  <a:pt x="11686" y="5542"/>
                </a:lnTo>
                <a:close/>
                <a:moveTo>
                  <a:pt x="7031" y="6366"/>
                </a:moveTo>
                <a:lnTo>
                  <a:pt x="4687" y="6746"/>
                </a:lnTo>
                <a:lnTo>
                  <a:pt x="4751" y="7157"/>
                </a:lnTo>
                <a:lnTo>
                  <a:pt x="7094" y="6746"/>
                </a:lnTo>
                <a:lnTo>
                  <a:pt x="7031" y="6366"/>
                </a:lnTo>
                <a:close/>
                <a:moveTo>
                  <a:pt x="2344" y="7157"/>
                </a:moveTo>
                <a:lnTo>
                  <a:pt x="0" y="7537"/>
                </a:lnTo>
                <a:lnTo>
                  <a:pt x="64" y="7949"/>
                </a:lnTo>
                <a:lnTo>
                  <a:pt x="2407" y="7537"/>
                </a:lnTo>
                <a:lnTo>
                  <a:pt x="2344" y="7157"/>
                </a:lnTo>
                <a:close/>
              </a:path>
            </a:pathLst>
          </a:custGeom>
          <a:solidFill>
            <a:schemeClr val="tx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10;p32">
            <a:extLst>
              <a:ext uri="{FF2B5EF4-FFF2-40B4-BE49-F238E27FC236}">
                <a16:creationId xmlns:a16="http://schemas.microsoft.com/office/drawing/2014/main" id="{FD58D50E-ED61-76CF-24C7-68D6F6771798}"/>
              </a:ext>
            </a:extLst>
          </p:cNvPr>
          <p:cNvSpPr/>
          <p:nvPr/>
        </p:nvSpPr>
        <p:spPr>
          <a:xfrm rot="1424066">
            <a:off x="1301591" y="4705234"/>
            <a:ext cx="963406" cy="68887"/>
          </a:xfrm>
          <a:custGeom>
            <a:avLst/>
            <a:gdLst/>
            <a:ahLst/>
            <a:cxnLst/>
            <a:rect l="l" t="t" r="r" b="b"/>
            <a:pathLst>
              <a:path w="44369" h="3326" extrusionOk="0">
                <a:moveTo>
                  <a:pt x="32" y="0"/>
                </a:moveTo>
                <a:lnTo>
                  <a:pt x="0" y="380"/>
                </a:lnTo>
                <a:lnTo>
                  <a:pt x="2376" y="539"/>
                </a:lnTo>
                <a:lnTo>
                  <a:pt x="2407" y="159"/>
                </a:lnTo>
                <a:lnTo>
                  <a:pt x="32" y="0"/>
                </a:lnTo>
                <a:close/>
                <a:moveTo>
                  <a:pt x="4782" y="317"/>
                </a:moveTo>
                <a:lnTo>
                  <a:pt x="4751" y="697"/>
                </a:lnTo>
                <a:lnTo>
                  <a:pt x="7126" y="855"/>
                </a:lnTo>
                <a:lnTo>
                  <a:pt x="7158" y="475"/>
                </a:lnTo>
                <a:lnTo>
                  <a:pt x="4782" y="317"/>
                </a:lnTo>
                <a:close/>
                <a:moveTo>
                  <a:pt x="9533" y="634"/>
                </a:moveTo>
                <a:lnTo>
                  <a:pt x="9501" y="1014"/>
                </a:lnTo>
                <a:lnTo>
                  <a:pt x="11876" y="1172"/>
                </a:lnTo>
                <a:lnTo>
                  <a:pt x="11908" y="792"/>
                </a:lnTo>
                <a:lnTo>
                  <a:pt x="9533" y="634"/>
                </a:lnTo>
                <a:close/>
                <a:moveTo>
                  <a:pt x="14251" y="950"/>
                </a:moveTo>
                <a:lnTo>
                  <a:pt x="14251" y="1330"/>
                </a:lnTo>
                <a:lnTo>
                  <a:pt x="16595" y="1489"/>
                </a:lnTo>
                <a:lnTo>
                  <a:pt x="16627" y="1109"/>
                </a:lnTo>
                <a:lnTo>
                  <a:pt x="14251" y="950"/>
                </a:lnTo>
                <a:close/>
                <a:moveTo>
                  <a:pt x="19002" y="1267"/>
                </a:moveTo>
                <a:lnTo>
                  <a:pt x="18970" y="1647"/>
                </a:lnTo>
                <a:lnTo>
                  <a:pt x="21345" y="1806"/>
                </a:lnTo>
                <a:lnTo>
                  <a:pt x="21377" y="1425"/>
                </a:lnTo>
                <a:lnTo>
                  <a:pt x="19002" y="1267"/>
                </a:lnTo>
                <a:close/>
                <a:moveTo>
                  <a:pt x="23752" y="1552"/>
                </a:moveTo>
                <a:lnTo>
                  <a:pt x="23721" y="1964"/>
                </a:lnTo>
                <a:lnTo>
                  <a:pt x="26096" y="2122"/>
                </a:lnTo>
                <a:lnTo>
                  <a:pt x="26127" y="1711"/>
                </a:lnTo>
                <a:lnTo>
                  <a:pt x="23752" y="1552"/>
                </a:lnTo>
                <a:close/>
                <a:moveTo>
                  <a:pt x="28471" y="1869"/>
                </a:moveTo>
                <a:lnTo>
                  <a:pt x="28471" y="2281"/>
                </a:lnTo>
                <a:lnTo>
                  <a:pt x="30814" y="2439"/>
                </a:lnTo>
                <a:lnTo>
                  <a:pt x="30846" y="2027"/>
                </a:lnTo>
                <a:lnTo>
                  <a:pt x="28471" y="1869"/>
                </a:lnTo>
                <a:close/>
                <a:moveTo>
                  <a:pt x="33221" y="2186"/>
                </a:moveTo>
                <a:lnTo>
                  <a:pt x="33190" y="2597"/>
                </a:lnTo>
                <a:lnTo>
                  <a:pt x="35565" y="2756"/>
                </a:lnTo>
                <a:lnTo>
                  <a:pt x="35596" y="2344"/>
                </a:lnTo>
                <a:lnTo>
                  <a:pt x="33221" y="2186"/>
                </a:lnTo>
                <a:close/>
                <a:moveTo>
                  <a:pt x="37972" y="2502"/>
                </a:moveTo>
                <a:lnTo>
                  <a:pt x="37940" y="2914"/>
                </a:lnTo>
                <a:lnTo>
                  <a:pt x="40315" y="3072"/>
                </a:lnTo>
                <a:lnTo>
                  <a:pt x="40347" y="2661"/>
                </a:lnTo>
                <a:lnTo>
                  <a:pt x="37972" y="2502"/>
                </a:lnTo>
                <a:close/>
                <a:moveTo>
                  <a:pt x="42690" y="2819"/>
                </a:moveTo>
                <a:lnTo>
                  <a:pt x="42659" y="3231"/>
                </a:lnTo>
                <a:lnTo>
                  <a:pt x="44337" y="3326"/>
                </a:lnTo>
                <a:lnTo>
                  <a:pt x="44369" y="2946"/>
                </a:lnTo>
                <a:lnTo>
                  <a:pt x="42690" y="2819"/>
                </a:lnTo>
                <a:close/>
              </a:path>
            </a:pathLst>
          </a:custGeom>
          <a:solidFill>
            <a:schemeClr val="tx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TextBox 50">
            <a:extLst>
              <a:ext uri="{FF2B5EF4-FFF2-40B4-BE49-F238E27FC236}">
                <a16:creationId xmlns:a16="http://schemas.microsoft.com/office/drawing/2014/main" id="{0B20C4B5-D658-0389-1F42-DC75B8C61000}"/>
              </a:ext>
            </a:extLst>
          </p:cNvPr>
          <p:cNvSpPr txBox="1"/>
          <p:nvPr/>
        </p:nvSpPr>
        <p:spPr>
          <a:xfrm>
            <a:off x="2303715" y="2625007"/>
            <a:ext cx="5296998" cy="1200329"/>
          </a:xfrm>
          <a:prstGeom prst="rect">
            <a:avLst/>
          </a:prstGeom>
          <a:noFill/>
        </p:spPr>
        <p:txBody>
          <a:bodyPr wrap="square">
            <a:spAutoFit/>
          </a:bodyPr>
          <a:lstStyle/>
          <a:p>
            <a:r>
              <a:rPr lang="vi-VN" sz="2400" dirty="0">
                <a:effectLst/>
                <a:ea typeface="Courier New" panose="02070309020205020404" pitchFamily="49" charset="0"/>
              </a:rPr>
              <a:t>Tấm lọc màu có thể là một tấm kính màu, một mảnh gi</a:t>
            </a:r>
            <a:r>
              <a:rPr lang="en-US" sz="2400" dirty="0">
                <a:effectLst/>
                <a:ea typeface="Courier New" panose="02070309020205020404" pitchFamily="49" charset="0"/>
              </a:rPr>
              <a:t>ấ</a:t>
            </a:r>
            <a:r>
              <a:rPr lang="vi-VN" sz="2400" dirty="0">
                <a:effectLst/>
                <a:ea typeface="Courier New" panose="02070309020205020404" pitchFamily="49" charset="0"/>
              </a:rPr>
              <a:t>y bóng kính có màu, một tăm nhựa trong có màu,... </a:t>
            </a:r>
            <a:endParaRPr lang="en-US" sz="2400" dirty="0"/>
          </a:p>
        </p:txBody>
      </p:sp>
      <p:sp>
        <p:nvSpPr>
          <p:cNvPr id="54" name="TextBox 53">
            <a:extLst>
              <a:ext uri="{FF2B5EF4-FFF2-40B4-BE49-F238E27FC236}">
                <a16:creationId xmlns:a16="http://schemas.microsoft.com/office/drawing/2014/main" id="{09DD3D1C-0D03-4D20-B46C-E94D83FD5ADB}"/>
              </a:ext>
            </a:extLst>
          </p:cNvPr>
          <p:cNvSpPr txBox="1"/>
          <p:nvPr/>
        </p:nvSpPr>
        <p:spPr>
          <a:xfrm>
            <a:off x="2329949" y="4514262"/>
            <a:ext cx="5137514" cy="1200329"/>
          </a:xfrm>
          <a:prstGeom prst="rect">
            <a:avLst/>
          </a:prstGeom>
          <a:noFill/>
        </p:spPr>
        <p:txBody>
          <a:bodyPr wrap="square">
            <a:spAutoFit/>
          </a:bodyPr>
          <a:lstStyle/>
          <a:p>
            <a:pPr algn="just"/>
            <a:r>
              <a:rPr lang="vi-VN" sz="2400" dirty="0">
                <a:effectLst/>
                <a:ea typeface="Courier New" panose="02070309020205020404" pitchFamily="49" charset="0"/>
              </a:rPr>
              <a:t>Tấm lọc có màu nào thì hấp thụ ít ánh sáng có màu đó nh</a:t>
            </a:r>
            <a:r>
              <a:rPr lang="en-US" sz="2400" dirty="0">
                <a:ea typeface="Courier New" panose="02070309020205020404" pitchFamily="49" charset="0"/>
              </a:rPr>
              <a:t>ư</a:t>
            </a:r>
            <a:r>
              <a:rPr lang="vi-VN" sz="2400" dirty="0">
                <a:effectLst/>
                <a:ea typeface="Courier New" panose="02070309020205020404" pitchFamily="49" charset="0"/>
              </a:rPr>
              <a:t>ng hấp thụ mạnh ánh sáng có màu khác</a:t>
            </a:r>
            <a:r>
              <a:rPr lang="en-US" sz="2400" dirty="0">
                <a:effectLst/>
                <a:ea typeface="Courier New" panose="02070309020205020404" pitchFamily="49" charset="0"/>
              </a:rPr>
              <a:t>.</a:t>
            </a:r>
            <a:endParaRPr lang="en-US" sz="2400" dirty="0"/>
          </a:p>
        </p:txBody>
      </p:sp>
      <p:grpSp>
        <p:nvGrpSpPr>
          <p:cNvPr id="60" name="Group 59">
            <a:extLst>
              <a:ext uri="{FF2B5EF4-FFF2-40B4-BE49-F238E27FC236}">
                <a16:creationId xmlns:a16="http://schemas.microsoft.com/office/drawing/2014/main" id="{BC64A3D6-54CA-A196-12EA-40D2C95BAB52}"/>
              </a:ext>
            </a:extLst>
          </p:cNvPr>
          <p:cNvGrpSpPr/>
          <p:nvPr/>
        </p:nvGrpSpPr>
        <p:grpSpPr>
          <a:xfrm>
            <a:off x="2238831" y="2548295"/>
            <a:ext cx="5566192" cy="1336942"/>
            <a:chOff x="4927717" y="2036473"/>
            <a:chExt cx="2877743" cy="770643"/>
          </a:xfrm>
        </p:grpSpPr>
        <p:sp>
          <p:nvSpPr>
            <p:cNvPr id="55" name="Google Shape;3446;p32">
              <a:extLst>
                <a:ext uri="{FF2B5EF4-FFF2-40B4-BE49-F238E27FC236}">
                  <a16:creationId xmlns:a16="http://schemas.microsoft.com/office/drawing/2014/main" id="{E38A3559-548B-433E-FD84-78B7BD2E89B8}"/>
                </a:ext>
              </a:extLst>
            </p:cNvPr>
            <p:cNvSpPr/>
            <p:nvPr/>
          </p:nvSpPr>
          <p:spPr>
            <a:xfrm>
              <a:off x="4927717" y="2036473"/>
              <a:ext cx="2877743" cy="770643"/>
            </a:xfrm>
            <a:custGeom>
              <a:avLst/>
              <a:gdLst/>
              <a:ahLst/>
              <a:cxnLst/>
              <a:rect l="l" t="t" r="r" b="b"/>
              <a:pathLst>
                <a:path w="90353" h="24196" fill="none" extrusionOk="0">
                  <a:moveTo>
                    <a:pt x="90352" y="23087"/>
                  </a:moveTo>
                  <a:cubicBezTo>
                    <a:pt x="90352" y="23689"/>
                    <a:pt x="89846" y="24196"/>
                    <a:pt x="89244" y="24196"/>
                  </a:cubicBezTo>
                  <a:lnTo>
                    <a:pt x="1109" y="24196"/>
                  </a:lnTo>
                  <a:cubicBezTo>
                    <a:pt x="476" y="24196"/>
                    <a:pt x="0" y="23689"/>
                    <a:pt x="0" y="23087"/>
                  </a:cubicBezTo>
                  <a:lnTo>
                    <a:pt x="0" y="1109"/>
                  </a:lnTo>
                  <a:cubicBezTo>
                    <a:pt x="0" y="507"/>
                    <a:pt x="476" y="1"/>
                    <a:pt x="1109" y="1"/>
                  </a:cubicBezTo>
                  <a:lnTo>
                    <a:pt x="89244" y="1"/>
                  </a:lnTo>
                  <a:cubicBezTo>
                    <a:pt x="89846" y="1"/>
                    <a:pt x="90352" y="507"/>
                    <a:pt x="90352" y="1109"/>
                  </a:cubicBezTo>
                  <a:close/>
                </a:path>
              </a:pathLst>
            </a:custGeom>
            <a:noFill/>
            <a:ln w="10300" cap="flat" cmpd="sng">
              <a:solidFill>
                <a:srgbClr val="ACE5F2"/>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3447;p32">
              <a:extLst>
                <a:ext uri="{FF2B5EF4-FFF2-40B4-BE49-F238E27FC236}">
                  <a16:creationId xmlns:a16="http://schemas.microsoft.com/office/drawing/2014/main" id="{3A5D5471-878B-4BD1-3EA8-57E278605A42}"/>
                </a:ext>
              </a:extLst>
            </p:cNvPr>
            <p:cNvSpPr/>
            <p:nvPr/>
          </p:nvSpPr>
          <p:spPr>
            <a:xfrm>
              <a:off x="7720615" y="2036473"/>
              <a:ext cx="84753" cy="770643"/>
            </a:xfrm>
            <a:custGeom>
              <a:avLst/>
              <a:gdLst/>
              <a:ahLst/>
              <a:cxnLst/>
              <a:rect l="l" t="t" r="r" b="b"/>
              <a:pathLst>
                <a:path w="2661" h="24196" extrusionOk="0">
                  <a:moveTo>
                    <a:pt x="0" y="1"/>
                  </a:moveTo>
                  <a:lnTo>
                    <a:pt x="0" y="24196"/>
                  </a:lnTo>
                  <a:lnTo>
                    <a:pt x="1552" y="24196"/>
                  </a:lnTo>
                  <a:cubicBezTo>
                    <a:pt x="2154" y="24196"/>
                    <a:pt x="2660" y="23689"/>
                    <a:pt x="2660" y="23087"/>
                  </a:cubicBezTo>
                  <a:lnTo>
                    <a:pt x="2660" y="1109"/>
                  </a:lnTo>
                  <a:cubicBezTo>
                    <a:pt x="2660" y="507"/>
                    <a:pt x="2154" y="1"/>
                    <a:pt x="1552"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 name="Group 58">
            <a:extLst>
              <a:ext uri="{FF2B5EF4-FFF2-40B4-BE49-F238E27FC236}">
                <a16:creationId xmlns:a16="http://schemas.microsoft.com/office/drawing/2014/main" id="{9FC2E71F-C902-FF71-03C5-3E601E4C4726}"/>
              </a:ext>
            </a:extLst>
          </p:cNvPr>
          <p:cNvGrpSpPr/>
          <p:nvPr/>
        </p:nvGrpSpPr>
        <p:grpSpPr>
          <a:xfrm>
            <a:off x="2233093" y="4439505"/>
            <a:ext cx="5551443" cy="1275085"/>
            <a:chOff x="2307553" y="3388951"/>
            <a:chExt cx="2877743" cy="770643"/>
          </a:xfrm>
        </p:grpSpPr>
        <p:sp>
          <p:nvSpPr>
            <p:cNvPr id="57" name="Google Shape;3448;p32">
              <a:extLst>
                <a:ext uri="{FF2B5EF4-FFF2-40B4-BE49-F238E27FC236}">
                  <a16:creationId xmlns:a16="http://schemas.microsoft.com/office/drawing/2014/main" id="{1D925760-D27F-CB9D-F750-0323C18385FC}"/>
                </a:ext>
              </a:extLst>
            </p:cNvPr>
            <p:cNvSpPr/>
            <p:nvPr/>
          </p:nvSpPr>
          <p:spPr>
            <a:xfrm>
              <a:off x="2307553" y="3388951"/>
              <a:ext cx="2877743" cy="770643"/>
            </a:xfrm>
            <a:custGeom>
              <a:avLst/>
              <a:gdLst/>
              <a:ahLst/>
              <a:cxnLst/>
              <a:rect l="l" t="t" r="r" b="b"/>
              <a:pathLst>
                <a:path w="90353" h="24196" fill="none" extrusionOk="0">
                  <a:moveTo>
                    <a:pt x="90352" y="23087"/>
                  </a:moveTo>
                  <a:cubicBezTo>
                    <a:pt x="90352" y="23688"/>
                    <a:pt x="89846" y="24195"/>
                    <a:pt x="89244" y="24195"/>
                  </a:cubicBezTo>
                  <a:lnTo>
                    <a:pt x="1109" y="24195"/>
                  </a:lnTo>
                  <a:cubicBezTo>
                    <a:pt x="476" y="24195"/>
                    <a:pt x="0" y="23688"/>
                    <a:pt x="0" y="23087"/>
                  </a:cubicBezTo>
                  <a:lnTo>
                    <a:pt x="0" y="1108"/>
                  </a:lnTo>
                  <a:cubicBezTo>
                    <a:pt x="0" y="507"/>
                    <a:pt x="476" y="0"/>
                    <a:pt x="1109" y="0"/>
                  </a:cubicBezTo>
                  <a:lnTo>
                    <a:pt x="89244" y="0"/>
                  </a:lnTo>
                  <a:cubicBezTo>
                    <a:pt x="89846" y="0"/>
                    <a:pt x="90352" y="507"/>
                    <a:pt x="90352" y="1108"/>
                  </a:cubicBezTo>
                  <a:close/>
                </a:path>
              </a:pathLst>
            </a:custGeom>
            <a:noFill/>
            <a:ln w="10300" cap="flat" cmpd="sng">
              <a:solidFill>
                <a:srgbClr val="F25D07"/>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449;p32">
              <a:extLst>
                <a:ext uri="{FF2B5EF4-FFF2-40B4-BE49-F238E27FC236}">
                  <a16:creationId xmlns:a16="http://schemas.microsoft.com/office/drawing/2014/main" id="{9AAEBEE7-B244-C7F0-249E-A813B4F70B43}"/>
                </a:ext>
              </a:extLst>
            </p:cNvPr>
            <p:cNvSpPr/>
            <p:nvPr/>
          </p:nvSpPr>
          <p:spPr>
            <a:xfrm>
              <a:off x="5100451" y="3388951"/>
              <a:ext cx="84753" cy="770643"/>
            </a:xfrm>
            <a:custGeom>
              <a:avLst/>
              <a:gdLst/>
              <a:ahLst/>
              <a:cxnLst/>
              <a:rect l="l" t="t" r="r" b="b"/>
              <a:pathLst>
                <a:path w="2661" h="24196" extrusionOk="0">
                  <a:moveTo>
                    <a:pt x="0" y="0"/>
                  </a:moveTo>
                  <a:lnTo>
                    <a:pt x="0" y="24195"/>
                  </a:lnTo>
                  <a:lnTo>
                    <a:pt x="1552" y="24195"/>
                  </a:lnTo>
                  <a:cubicBezTo>
                    <a:pt x="2154" y="24195"/>
                    <a:pt x="2660" y="23688"/>
                    <a:pt x="2660" y="23087"/>
                  </a:cubicBezTo>
                  <a:lnTo>
                    <a:pt x="2660" y="1108"/>
                  </a:lnTo>
                  <a:cubicBezTo>
                    <a:pt x="2660" y="507"/>
                    <a:pt x="2154" y="0"/>
                    <a:pt x="1552"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TextBox 62">
            <a:extLst>
              <a:ext uri="{FF2B5EF4-FFF2-40B4-BE49-F238E27FC236}">
                <a16:creationId xmlns:a16="http://schemas.microsoft.com/office/drawing/2014/main" id="{A268EF53-567D-67F7-5561-FF3E3110A86B}"/>
              </a:ext>
            </a:extLst>
          </p:cNvPr>
          <p:cNvSpPr txBox="1"/>
          <p:nvPr/>
        </p:nvSpPr>
        <p:spPr>
          <a:xfrm>
            <a:off x="8613611" y="5627653"/>
            <a:ext cx="3134943" cy="707886"/>
          </a:xfrm>
          <a:prstGeom prst="rect">
            <a:avLst/>
          </a:prstGeom>
          <a:noFill/>
        </p:spPr>
        <p:txBody>
          <a:bodyPr wrap="square">
            <a:spAutoFit/>
          </a:bodyPr>
          <a:lstStyle/>
          <a:p>
            <a:pPr algn="ctr"/>
            <a:r>
              <a:rPr lang="vi-VN" sz="2000" b="1" i="1" dirty="0">
                <a:solidFill>
                  <a:srgbClr val="413530"/>
                </a:solidFill>
                <a:effectLst/>
                <a:ea typeface="Courier New" panose="02070309020205020404" pitchFamily="49" charset="0"/>
              </a:rPr>
              <a:t>Tấm </a:t>
            </a:r>
            <a:r>
              <a:rPr lang="vi-VN" sz="2000" b="1" i="1" dirty="0">
                <a:solidFill>
                  <a:srgbClr val="000000"/>
                </a:solidFill>
                <a:effectLst/>
                <a:ea typeface="Courier New" panose="02070309020205020404" pitchFamily="49" charset="0"/>
              </a:rPr>
              <a:t>lọc </a:t>
            </a:r>
            <a:r>
              <a:rPr lang="vi-VN" sz="2000" b="1" i="1" dirty="0">
                <a:solidFill>
                  <a:srgbClr val="413530"/>
                </a:solidFill>
                <a:effectLst/>
                <a:ea typeface="Courier New" panose="02070309020205020404" pitchFamily="49" charset="0"/>
              </a:rPr>
              <a:t>màu </a:t>
            </a:r>
            <a:r>
              <a:rPr lang="en-US" sz="2000" b="1" i="1" dirty="0" err="1">
                <a:solidFill>
                  <a:srgbClr val="41353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cho </a:t>
            </a:r>
            <a:r>
              <a:rPr lang="vi-VN" sz="2000" b="1" i="1" dirty="0">
                <a:solidFill>
                  <a:srgbClr val="413530"/>
                </a:solidFill>
                <a:effectLst/>
                <a:ea typeface="Courier New" panose="02070309020205020404" pitchFamily="49" charset="0"/>
              </a:rPr>
              <a:t>ánh sáng </a:t>
            </a:r>
            <a:r>
              <a:rPr lang="vi-VN" sz="2000" b="1" i="1" dirty="0">
                <a:solidFill>
                  <a:srgbClr val="000000"/>
                </a:solidFill>
                <a:effectLst/>
                <a:ea typeface="Courier New" panose="02070309020205020404" pitchFamily="49" charset="0"/>
              </a:rPr>
              <a:t>màu </a:t>
            </a:r>
            <a:r>
              <a:rPr lang="en-US" sz="2000" b="1" i="1" dirty="0" err="1">
                <a:solidFill>
                  <a:srgbClr val="41353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đi </a:t>
            </a:r>
            <a:r>
              <a:rPr lang="vi-VN" sz="2000" b="1" i="1" dirty="0">
                <a:solidFill>
                  <a:srgbClr val="413530"/>
                </a:solidFill>
                <a:effectLst/>
                <a:ea typeface="Courier New" panose="02070309020205020404" pitchFamily="49" charset="0"/>
              </a:rPr>
              <a:t>qua</a:t>
            </a:r>
            <a:endParaRPr lang="en-US" sz="2000" b="1" i="1" dirty="0"/>
          </a:p>
        </p:txBody>
      </p:sp>
      <p:grpSp>
        <p:nvGrpSpPr>
          <p:cNvPr id="2" name="Group 1">
            <a:extLst>
              <a:ext uri="{FF2B5EF4-FFF2-40B4-BE49-F238E27FC236}">
                <a16:creationId xmlns:a16="http://schemas.microsoft.com/office/drawing/2014/main" id="{17C77842-7705-6EA2-E22F-A8800B29D4B2}"/>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4375E02E-EE20-6336-92CA-3D98E4DEE6C5}"/>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AC5570C1-7908-79EB-E82A-52CC79B08DDE}"/>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EA94E749-6D4D-1059-768A-46E1A51B6913}"/>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DA381AE9-4DFD-D129-FA3A-410E9FBE5984}"/>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B1F3903E-06CB-C7B5-B85C-D4D9FE01D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68287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randombar(horizontal)">
                                      <p:cBhvr>
                                        <p:cTn id="16" dur="500"/>
                                        <p:tgtEl>
                                          <p:spTgt spid="6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500"/>
                                        <p:tgtEl>
                                          <p:spTgt spid="46"/>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wipe(left)">
                                      <p:cBhvr>
                                        <p:cTn id="35" dur="500"/>
                                        <p:tgtEl>
                                          <p:spTgt spid="60"/>
                                        </p:tgtEl>
                                      </p:cBhvr>
                                    </p:animEffect>
                                  </p:childTnLst>
                                </p:cTn>
                              </p:par>
                            </p:childTnLst>
                          </p:cTn>
                        </p:par>
                        <p:par>
                          <p:cTn id="36" fill="hold">
                            <p:stCondLst>
                              <p:cond delay="1500"/>
                            </p:stCondLst>
                            <p:childTnLst>
                              <p:par>
                                <p:cTn id="37" presetID="14" presetClass="entr" presetSubtype="10" fill="hold" grpId="0"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randombar(horizontal)">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00"/>
                                        <p:tgtEl>
                                          <p:spTgt spid="42"/>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down)">
                                      <p:cBhvr>
                                        <p:cTn id="47" dur="500"/>
                                        <p:tgtEl>
                                          <p:spTgt spid="45"/>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500"/>
                                        <p:tgtEl>
                                          <p:spTgt spid="47"/>
                                        </p:tgtEl>
                                      </p:cBhvr>
                                    </p:animEffect>
                                  </p:childTnLst>
                                </p:cTn>
                              </p:par>
                            </p:childTnLst>
                          </p:cTn>
                        </p:par>
                        <p:par>
                          <p:cTn id="52" fill="hold">
                            <p:stCondLst>
                              <p:cond delay="1000"/>
                            </p:stCondLst>
                            <p:childTnLst>
                              <p:par>
                                <p:cTn id="53" presetID="22" presetClass="entr" presetSubtype="8" fill="hold" nodeType="after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left)">
                                      <p:cBhvr>
                                        <p:cTn id="55" dur="500"/>
                                        <p:tgtEl>
                                          <p:spTgt spid="59"/>
                                        </p:tgtEl>
                                      </p:cBhvr>
                                    </p:animEffect>
                                  </p:childTnLst>
                                </p:cTn>
                              </p:par>
                            </p:childTnLst>
                          </p:cTn>
                        </p:par>
                        <p:par>
                          <p:cTn id="56" fill="hold">
                            <p:stCondLst>
                              <p:cond delay="1500"/>
                            </p:stCondLst>
                            <p:childTnLst>
                              <p:par>
                                <p:cTn id="57" presetID="14" presetClass="entr" presetSubtype="10" fill="hold" grpId="0" nodeType="after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randombar(horizontal)">
                                      <p:cBhvr>
                                        <p:cTn id="5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animBg="1"/>
      <p:bldP spid="43" grpId="0" animBg="1"/>
      <p:bldP spid="44" grpId="0" animBg="1"/>
      <p:bldP spid="45" grpId="0" animBg="1"/>
      <p:bldP spid="46" grpId="0" animBg="1"/>
      <p:bldP spid="47" grpId="0" animBg="1"/>
      <p:bldP spid="51" grpId="0"/>
      <p:bldP spid="54" grpId="0"/>
      <p:bldP spid="6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29FEF15-9BB3-0ABB-C76A-BA03A0879651}"/>
              </a:ext>
            </a:extLst>
          </p:cNvPr>
          <p:cNvSpPr txBox="1"/>
          <p:nvPr/>
        </p:nvSpPr>
        <p:spPr>
          <a:xfrm>
            <a:off x="3170456" y="809135"/>
            <a:ext cx="5851087" cy="461665"/>
          </a:xfrm>
          <a:prstGeom prst="rect">
            <a:avLst/>
          </a:prstGeom>
          <a:noFill/>
        </p:spPr>
        <p:txBody>
          <a:bodyPr wrap="square" rtlCol="0">
            <a:spAutoFit/>
          </a:bodyPr>
          <a:lstStyle>
            <a:defPPr>
              <a:defRPr lang="en-US"/>
            </a:defPPr>
            <a:lvl1pPr>
              <a:defRPr sz="2400">
                <a:latin typeface="Fira Sans Black" panose="020B0A03050000020004" pitchFamily="34" charset="0"/>
              </a:defRPr>
            </a:lvl1pPr>
          </a:lstStyle>
          <a:p>
            <a:r>
              <a:rPr lang="en-US" dirty="0" err="1"/>
              <a:t>Màu</a:t>
            </a:r>
            <a:r>
              <a:rPr lang="en-US" dirty="0"/>
              <a:t> </a:t>
            </a:r>
            <a:r>
              <a:rPr lang="en-US" dirty="0" err="1"/>
              <a:t>sắc</a:t>
            </a:r>
            <a:r>
              <a:rPr lang="en-US" dirty="0"/>
              <a:t> </a:t>
            </a:r>
            <a:r>
              <a:rPr lang="en-US" dirty="0" err="1"/>
              <a:t>của</a:t>
            </a:r>
            <a:r>
              <a:rPr lang="en-US" dirty="0"/>
              <a:t> </a:t>
            </a:r>
            <a:r>
              <a:rPr lang="en-US" dirty="0" err="1"/>
              <a:t>vật</a:t>
            </a:r>
            <a:r>
              <a:rPr lang="en-US" dirty="0"/>
              <a:t> </a:t>
            </a:r>
            <a:r>
              <a:rPr lang="en-US" dirty="0" err="1"/>
              <a:t>có</a:t>
            </a:r>
            <a:r>
              <a:rPr lang="en-US" dirty="0"/>
              <a:t> </a:t>
            </a:r>
            <a:r>
              <a:rPr lang="en-US" dirty="0" err="1"/>
              <a:t>ánh</a:t>
            </a:r>
            <a:r>
              <a:rPr lang="en-US" dirty="0"/>
              <a:t> </a:t>
            </a:r>
            <a:r>
              <a:rPr lang="en-US" dirty="0" err="1"/>
              <a:t>sáng</a:t>
            </a:r>
            <a:r>
              <a:rPr lang="en-US" dirty="0"/>
              <a:t> </a:t>
            </a:r>
            <a:r>
              <a:rPr lang="en-US" dirty="0" err="1"/>
              <a:t>truyền</a:t>
            </a:r>
            <a:r>
              <a:rPr lang="en-US" dirty="0"/>
              <a:t> qua</a:t>
            </a:r>
          </a:p>
        </p:txBody>
      </p:sp>
      <p:pic>
        <p:nvPicPr>
          <p:cNvPr id="16" name="Picture 15" descr="A red object with clip on it&#10;&#10;Description automatically generated">
            <a:extLst>
              <a:ext uri="{FF2B5EF4-FFF2-40B4-BE49-F238E27FC236}">
                <a16:creationId xmlns:a16="http://schemas.microsoft.com/office/drawing/2014/main" id="{F388CC80-BF21-23A3-EC04-A1BAC9DCD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938" y="1493965"/>
            <a:ext cx="3862396" cy="4243320"/>
          </a:xfrm>
          <a:prstGeom prst="rect">
            <a:avLst/>
          </a:prstGeom>
        </p:spPr>
      </p:pic>
      <p:sp>
        <p:nvSpPr>
          <p:cNvPr id="63" name="TextBox 62">
            <a:extLst>
              <a:ext uri="{FF2B5EF4-FFF2-40B4-BE49-F238E27FC236}">
                <a16:creationId xmlns:a16="http://schemas.microsoft.com/office/drawing/2014/main" id="{A268EF53-567D-67F7-5561-FF3E3110A86B}"/>
              </a:ext>
            </a:extLst>
          </p:cNvPr>
          <p:cNvSpPr txBox="1"/>
          <p:nvPr/>
        </p:nvSpPr>
        <p:spPr>
          <a:xfrm>
            <a:off x="1881964" y="5852128"/>
            <a:ext cx="3134943" cy="707886"/>
          </a:xfrm>
          <a:prstGeom prst="rect">
            <a:avLst/>
          </a:prstGeom>
          <a:noFill/>
        </p:spPr>
        <p:txBody>
          <a:bodyPr wrap="square">
            <a:spAutoFit/>
          </a:bodyPr>
          <a:lstStyle/>
          <a:p>
            <a:pPr algn="ctr"/>
            <a:r>
              <a:rPr lang="vi-VN" sz="2000" b="1" i="1" dirty="0">
                <a:solidFill>
                  <a:srgbClr val="413530"/>
                </a:solidFill>
                <a:effectLst/>
                <a:ea typeface="Courier New" panose="02070309020205020404" pitchFamily="49" charset="0"/>
              </a:rPr>
              <a:t>Tấm </a:t>
            </a:r>
            <a:r>
              <a:rPr lang="vi-VN" sz="2000" b="1" i="1" dirty="0">
                <a:solidFill>
                  <a:srgbClr val="000000"/>
                </a:solidFill>
                <a:effectLst/>
                <a:ea typeface="Courier New" panose="02070309020205020404" pitchFamily="49" charset="0"/>
              </a:rPr>
              <a:t>lọc </a:t>
            </a:r>
            <a:r>
              <a:rPr lang="vi-VN" sz="2000" b="1" i="1" dirty="0">
                <a:solidFill>
                  <a:srgbClr val="413530"/>
                </a:solidFill>
                <a:effectLst/>
                <a:ea typeface="Courier New" panose="02070309020205020404" pitchFamily="49" charset="0"/>
              </a:rPr>
              <a:t>màu </a:t>
            </a:r>
            <a:r>
              <a:rPr lang="en-US" sz="2000" b="1" i="1" dirty="0" err="1">
                <a:solidFill>
                  <a:srgbClr val="C0000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cho </a:t>
            </a:r>
            <a:r>
              <a:rPr lang="vi-VN" sz="2000" b="1" i="1" dirty="0">
                <a:solidFill>
                  <a:srgbClr val="413530"/>
                </a:solidFill>
                <a:effectLst/>
                <a:ea typeface="Courier New" panose="02070309020205020404" pitchFamily="49" charset="0"/>
              </a:rPr>
              <a:t>ánh sáng </a:t>
            </a:r>
            <a:r>
              <a:rPr lang="vi-VN" sz="2000" b="1" i="1" dirty="0">
                <a:solidFill>
                  <a:srgbClr val="000000"/>
                </a:solidFill>
                <a:effectLst/>
                <a:ea typeface="Courier New" panose="02070309020205020404" pitchFamily="49" charset="0"/>
              </a:rPr>
              <a:t>màu </a:t>
            </a:r>
            <a:r>
              <a:rPr lang="en-US" sz="2000" b="1" i="1" dirty="0" err="1">
                <a:solidFill>
                  <a:srgbClr val="C0000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đi </a:t>
            </a:r>
            <a:r>
              <a:rPr lang="vi-VN" sz="2000" b="1" i="1" dirty="0">
                <a:solidFill>
                  <a:srgbClr val="413530"/>
                </a:solidFill>
                <a:effectLst/>
                <a:ea typeface="Courier New" panose="02070309020205020404" pitchFamily="49" charset="0"/>
              </a:rPr>
              <a:t>qua</a:t>
            </a:r>
            <a:endParaRPr lang="en-US" sz="2000" b="1" i="1" dirty="0"/>
          </a:p>
        </p:txBody>
      </p:sp>
      <p:pic>
        <p:nvPicPr>
          <p:cNvPr id="2" name="Picture 1">
            <a:extLst>
              <a:ext uri="{FF2B5EF4-FFF2-40B4-BE49-F238E27FC236}">
                <a16:creationId xmlns:a16="http://schemas.microsoft.com/office/drawing/2014/main" id="{BD20B425-8524-14EC-AE22-A4044A8E0BD0}"/>
              </a:ext>
            </a:extLst>
          </p:cNvPr>
          <p:cNvPicPr>
            <a:picLocks noChangeAspect="1"/>
          </p:cNvPicPr>
          <p:nvPr/>
        </p:nvPicPr>
        <p:blipFill rotWithShape="1">
          <a:blip r:embed="rId3"/>
          <a:srcRect b="14394"/>
          <a:stretch/>
        </p:blipFill>
        <p:spPr>
          <a:xfrm>
            <a:off x="7238017" y="1493965"/>
            <a:ext cx="3567051" cy="4298029"/>
          </a:xfrm>
          <a:prstGeom prst="rect">
            <a:avLst/>
          </a:prstGeom>
        </p:spPr>
      </p:pic>
      <p:sp>
        <p:nvSpPr>
          <p:cNvPr id="3" name="TextBox 2">
            <a:extLst>
              <a:ext uri="{FF2B5EF4-FFF2-40B4-BE49-F238E27FC236}">
                <a16:creationId xmlns:a16="http://schemas.microsoft.com/office/drawing/2014/main" id="{688F7705-8ECF-D3AE-3F97-27099E372747}"/>
              </a:ext>
            </a:extLst>
          </p:cNvPr>
          <p:cNvSpPr txBox="1"/>
          <p:nvPr/>
        </p:nvSpPr>
        <p:spPr>
          <a:xfrm>
            <a:off x="7318850" y="5935717"/>
            <a:ext cx="3405384" cy="707886"/>
          </a:xfrm>
          <a:prstGeom prst="rect">
            <a:avLst/>
          </a:prstGeom>
          <a:noFill/>
        </p:spPr>
        <p:txBody>
          <a:bodyPr wrap="square">
            <a:spAutoFit/>
          </a:bodyPr>
          <a:lstStyle/>
          <a:p>
            <a:pPr algn="ctr"/>
            <a:r>
              <a:rPr lang="vi-VN" sz="2000" b="1" i="1" dirty="0">
                <a:solidFill>
                  <a:srgbClr val="413530"/>
                </a:solidFill>
                <a:effectLst/>
                <a:ea typeface="Courier New" panose="02070309020205020404" pitchFamily="49" charset="0"/>
              </a:rPr>
              <a:t>Tấm </a:t>
            </a:r>
            <a:r>
              <a:rPr lang="vi-VN" sz="2000" b="1" i="1" dirty="0">
                <a:solidFill>
                  <a:srgbClr val="000000"/>
                </a:solidFill>
                <a:effectLst/>
                <a:ea typeface="Courier New" panose="02070309020205020404" pitchFamily="49" charset="0"/>
              </a:rPr>
              <a:t>lọc </a:t>
            </a:r>
            <a:r>
              <a:rPr lang="vi-VN" sz="2000" b="1" i="1" dirty="0">
                <a:solidFill>
                  <a:srgbClr val="413530"/>
                </a:solidFill>
                <a:effectLst/>
                <a:ea typeface="Courier New" panose="02070309020205020404" pitchFamily="49" charset="0"/>
              </a:rPr>
              <a:t>màu </a:t>
            </a:r>
            <a:r>
              <a:rPr lang="en-US" sz="2000" b="1" i="1" dirty="0" err="1">
                <a:solidFill>
                  <a:srgbClr val="0A89FF"/>
                </a:solidFill>
                <a:ea typeface="Courier New" panose="02070309020205020404" pitchFamily="49" charset="0"/>
              </a:rPr>
              <a:t>xanh</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cho </a:t>
            </a:r>
            <a:r>
              <a:rPr lang="vi-VN" sz="2000" b="1" i="1" dirty="0">
                <a:solidFill>
                  <a:srgbClr val="413530"/>
                </a:solidFill>
                <a:effectLst/>
                <a:ea typeface="Courier New" panose="02070309020205020404" pitchFamily="49" charset="0"/>
              </a:rPr>
              <a:t>ánh sáng </a:t>
            </a:r>
            <a:r>
              <a:rPr lang="vi-VN" sz="2000" b="1" i="1" dirty="0">
                <a:solidFill>
                  <a:srgbClr val="000000"/>
                </a:solidFill>
                <a:effectLst/>
                <a:ea typeface="Courier New" panose="02070309020205020404" pitchFamily="49" charset="0"/>
              </a:rPr>
              <a:t>màu </a:t>
            </a:r>
            <a:r>
              <a:rPr lang="en-US" sz="2000" b="1" i="1" dirty="0" err="1">
                <a:solidFill>
                  <a:srgbClr val="0A89FF"/>
                </a:solidFill>
                <a:ea typeface="Courier New" panose="02070309020205020404" pitchFamily="49" charset="0"/>
              </a:rPr>
              <a:t>xanh</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đi </a:t>
            </a:r>
            <a:r>
              <a:rPr lang="vi-VN" sz="2000" b="1" i="1" dirty="0">
                <a:solidFill>
                  <a:srgbClr val="413530"/>
                </a:solidFill>
                <a:effectLst/>
                <a:ea typeface="Courier New" panose="02070309020205020404" pitchFamily="49" charset="0"/>
              </a:rPr>
              <a:t>qua</a:t>
            </a:r>
            <a:endParaRPr lang="en-US" sz="2000" b="1" i="1" dirty="0"/>
          </a:p>
        </p:txBody>
      </p:sp>
      <p:grpSp>
        <p:nvGrpSpPr>
          <p:cNvPr id="4" name="Group 3">
            <a:extLst>
              <a:ext uri="{FF2B5EF4-FFF2-40B4-BE49-F238E27FC236}">
                <a16:creationId xmlns:a16="http://schemas.microsoft.com/office/drawing/2014/main" id="{AE159B9B-2445-B780-5F6D-5EBBD82F1A98}"/>
              </a:ext>
            </a:extLst>
          </p:cNvPr>
          <p:cNvGrpSpPr/>
          <p:nvPr/>
        </p:nvGrpSpPr>
        <p:grpSpPr>
          <a:xfrm>
            <a:off x="327631" y="297986"/>
            <a:ext cx="3348629" cy="550841"/>
            <a:chOff x="113327" y="269852"/>
            <a:chExt cx="3348629" cy="550841"/>
          </a:xfrm>
        </p:grpSpPr>
        <p:sp>
          <p:nvSpPr>
            <p:cNvPr id="5" name="Rectangle: Rounded Corners 4">
              <a:extLst>
                <a:ext uri="{FF2B5EF4-FFF2-40B4-BE49-F238E27FC236}">
                  <a16:creationId xmlns:a16="http://schemas.microsoft.com/office/drawing/2014/main" id="{9C7E69DD-4964-8524-5A02-CB0A2AC988DF}"/>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A9C4C9C8-49B1-1292-40FC-77F534FB3D16}"/>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6AC970C5-D456-E706-542F-8C79FD9B05B8}"/>
                </a:ext>
              </a:extLst>
            </p:cNvPr>
            <p:cNvGrpSpPr/>
            <p:nvPr/>
          </p:nvGrpSpPr>
          <p:grpSpPr>
            <a:xfrm>
              <a:off x="113327" y="269852"/>
              <a:ext cx="550841" cy="550841"/>
              <a:chOff x="9388348" y="2444808"/>
              <a:chExt cx="1675995" cy="1675995"/>
            </a:xfrm>
          </p:grpSpPr>
          <p:sp>
            <p:nvSpPr>
              <p:cNvPr id="8" name="Oval 7">
                <a:extLst>
                  <a:ext uri="{FF2B5EF4-FFF2-40B4-BE49-F238E27FC236}">
                    <a16:creationId xmlns:a16="http://schemas.microsoft.com/office/drawing/2014/main" id="{51DA4327-4A10-CF84-BD7D-2534A92623F6}"/>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9" name="Picture 8" descr="Palette ">
                <a:extLst>
                  <a:ext uri="{FF2B5EF4-FFF2-40B4-BE49-F238E27FC236}">
                    <a16:creationId xmlns:a16="http://schemas.microsoft.com/office/drawing/2014/main" id="{9994A763-B570-F0A0-D48B-B4F520FE6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30150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randombar(horizontal)">
                                      <p:cBhvr>
                                        <p:cTn id="11" dur="5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074344" y="1359528"/>
            <a:ext cx="9448800" cy="4725988"/>
          </a:xfrm>
          <a:prstGeom prst="rect">
            <a:avLst/>
          </a:prstGeom>
          <a:no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25603" name="Rectangle 3"/>
          <p:cNvSpPr>
            <a:spLocks noChangeArrowheads="1"/>
          </p:cNvSpPr>
          <p:nvPr/>
        </p:nvSpPr>
        <p:spPr bwMode="auto">
          <a:xfrm>
            <a:off x="991795" y="1697666"/>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04" name="Rectangle 4"/>
          <p:cNvSpPr>
            <a:spLocks noChangeArrowheads="1"/>
          </p:cNvSpPr>
          <p:nvPr/>
        </p:nvSpPr>
        <p:spPr bwMode="auto">
          <a:xfrm>
            <a:off x="2811069" y="1738941"/>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05" name="Rectangle 5"/>
          <p:cNvSpPr>
            <a:spLocks noChangeArrowheads="1"/>
          </p:cNvSpPr>
          <p:nvPr/>
        </p:nvSpPr>
        <p:spPr bwMode="auto">
          <a:xfrm>
            <a:off x="785420" y="1883403"/>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06" name="Rectangle 6"/>
          <p:cNvSpPr>
            <a:spLocks noChangeArrowheads="1"/>
          </p:cNvSpPr>
          <p:nvPr/>
        </p:nvSpPr>
        <p:spPr bwMode="auto">
          <a:xfrm>
            <a:off x="6794107" y="1664328"/>
            <a:ext cx="228600" cy="838200"/>
          </a:xfrm>
          <a:prstGeom prst="rect">
            <a:avLst/>
          </a:prstGeom>
          <a:solidFill>
            <a:srgbClr val="FF0000"/>
          </a:solidFill>
          <a:ln w="9525">
            <a:miter lim="800000"/>
            <a:headEnd/>
            <a:tailEnd/>
          </a:ln>
          <a:effectLst/>
          <a:scene3d>
            <a:camera prst="legacyObliqueTopRight"/>
            <a:lightRig rig="legacyFlat3" dir="b"/>
          </a:scene3d>
          <a:sp3d extrusionH="430200" prstMaterial="legacyPlastic">
            <a:bevelT w="13500" h="13500" prst="angle"/>
            <a:bevelB w="13500" h="13500" prst="angle"/>
            <a:extrusionClr>
              <a:srgbClr val="FF0000"/>
            </a:extrusionClr>
            <a:contourClr>
              <a:srgbClr val="FF00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1</a:t>
            </a:r>
          </a:p>
        </p:txBody>
      </p:sp>
      <p:sp>
        <p:nvSpPr>
          <p:cNvPr id="7175" name="Text Box 7"/>
          <p:cNvSpPr txBox="1">
            <a:spLocks noChangeArrowheads="1"/>
          </p:cNvSpPr>
          <p:nvPr/>
        </p:nvSpPr>
        <p:spPr bwMode="auto">
          <a:xfrm>
            <a:off x="914400" y="1892929"/>
            <a:ext cx="2979344"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FFFFFF"/>
                </a:solidFill>
                <a:effectLst/>
                <a:uLnTx/>
                <a:uFillTx/>
                <a:ea typeface="+mn-ea"/>
                <a:cs typeface="+mn-cs"/>
              </a:rPr>
              <a:t>Nguồn sáng trắng</a:t>
            </a:r>
          </a:p>
        </p:txBody>
      </p:sp>
      <p:sp>
        <p:nvSpPr>
          <p:cNvPr id="25608" name="Rectangle 8"/>
          <p:cNvSpPr>
            <a:spLocks noChangeArrowheads="1"/>
          </p:cNvSpPr>
          <p:nvPr/>
        </p:nvSpPr>
        <p:spPr bwMode="auto">
          <a:xfrm>
            <a:off x="7017944" y="1740528"/>
            <a:ext cx="4038600" cy="5334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09" name="Rectangle 9"/>
          <p:cNvSpPr>
            <a:spLocks noChangeArrowheads="1"/>
          </p:cNvSpPr>
          <p:nvPr/>
        </p:nvSpPr>
        <p:spPr bwMode="auto">
          <a:xfrm>
            <a:off x="1007670" y="3451853"/>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0" name="Rectangle 10"/>
          <p:cNvSpPr>
            <a:spLocks noChangeArrowheads="1"/>
          </p:cNvSpPr>
          <p:nvPr/>
        </p:nvSpPr>
        <p:spPr bwMode="auto">
          <a:xfrm>
            <a:off x="2826944" y="3493128"/>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11" name="Rectangle 11"/>
          <p:cNvSpPr>
            <a:spLocks noChangeArrowheads="1"/>
          </p:cNvSpPr>
          <p:nvPr/>
        </p:nvSpPr>
        <p:spPr bwMode="auto">
          <a:xfrm>
            <a:off x="801295" y="3637591"/>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2" name="Rectangle 12"/>
          <p:cNvSpPr>
            <a:spLocks noChangeArrowheads="1"/>
          </p:cNvSpPr>
          <p:nvPr/>
        </p:nvSpPr>
        <p:spPr bwMode="auto">
          <a:xfrm>
            <a:off x="6797282" y="3405816"/>
            <a:ext cx="228600" cy="838200"/>
          </a:xfrm>
          <a:prstGeom prst="rect">
            <a:avLst/>
          </a:prstGeom>
          <a:solidFill>
            <a:srgbClr val="0000FF"/>
          </a:solidFill>
          <a:ln w="9525">
            <a:miter lim="800000"/>
            <a:headEnd/>
            <a:tailEnd/>
          </a:ln>
          <a:effectLst/>
          <a:scene3d>
            <a:camera prst="legacyObliqueTopRight"/>
            <a:lightRig rig="legacyFlat3" dir="b"/>
          </a:scene3d>
          <a:sp3d extrusionH="430200" prstMaterial="legacyPlastic">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2</a:t>
            </a:r>
          </a:p>
        </p:txBody>
      </p:sp>
      <p:sp>
        <p:nvSpPr>
          <p:cNvPr id="25613" name="Text Box 13"/>
          <p:cNvSpPr txBox="1">
            <a:spLocks noChangeArrowheads="1"/>
          </p:cNvSpPr>
          <p:nvPr/>
        </p:nvSpPr>
        <p:spPr bwMode="auto">
          <a:xfrm>
            <a:off x="1074345" y="3666167"/>
            <a:ext cx="26066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FFFFFF"/>
                </a:solidFill>
                <a:effectLst/>
                <a:uLnTx/>
                <a:uFillTx/>
                <a:ea typeface="+mn-ea"/>
                <a:cs typeface="+mn-cs"/>
              </a:rPr>
              <a:t>Nguồn sáng trắng</a:t>
            </a:r>
          </a:p>
        </p:txBody>
      </p:sp>
      <p:sp>
        <p:nvSpPr>
          <p:cNvPr id="25614" name="Rectangle 14"/>
          <p:cNvSpPr>
            <a:spLocks noChangeArrowheads="1"/>
          </p:cNvSpPr>
          <p:nvPr/>
        </p:nvSpPr>
        <p:spPr bwMode="auto">
          <a:xfrm>
            <a:off x="7094145" y="3512178"/>
            <a:ext cx="3946525" cy="5334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15" name="Rectangle 15"/>
          <p:cNvSpPr>
            <a:spLocks noChangeArrowheads="1"/>
          </p:cNvSpPr>
          <p:nvPr/>
        </p:nvSpPr>
        <p:spPr bwMode="auto">
          <a:xfrm>
            <a:off x="1007670" y="5128253"/>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6" name="Rectangle 16"/>
          <p:cNvSpPr>
            <a:spLocks noChangeArrowheads="1"/>
          </p:cNvSpPr>
          <p:nvPr/>
        </p:nvSpPr>
        <p:spPr bwMode="auto">
          <a:xfrm>
            <a:off x="2826944" y="5169528"/>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17" name="Rectangle 17"/>
          <p:cNvSpPr>
            <a:spLocks noChangeArrowheads="1"/>
          </p:cNvSpPr>
          <p:nvPr/>
        </p:nvSpPr>
        <p:spPr bwMode="auto">
          <a:xfrm>
            <a:off x="801295" y="5313991"/>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8" name="Rectangle 18"/>
          <p:cNvSpPr>
            <a:spLocks noChangeArrowheads="1"/>
          </p:cNvSpPr>
          <p:nvPr/>
        </p:nvSpPr>
        <p:spPr bwMode="auto">
          <a:xfrm>
            <a:off x="6797282" y="5082216"/>
            <a:ext cx="228600" cy="838200"/>
          </a:xfrm>
          <a:prstGeom prst="rect">
            <a:avLst/>
          </a:prstGeom>
          <a:solidFill>
            <a:srgbClr val="FFFF00"/>
          </a:solidFill>
          <a:ln w="9525">
            <a:miter lim="800000"/>
            <a:headEnd/>
            <a:tailEnd/>
          </a:ln>
          <a:effectLst/>
          <a:scene3d>
            <a:camera prst="legacyObliqueTopRight"/>
            <a:lightRig rig="legacyFlat3" dir="b"/>
          </a:scene3d>
          <a:sp3d extrusionH="430200" prstMaterial="legacyPlastic">
            <a:bevelT w="13500" h="13500" prst="angle"/>
            <a:bevelB w="13500" h="13500" prst="angle"/>
            <a:extrusionClr>
              <a:srgbClr val="FFFF00"/>
            </a:extrusionClr>
            <a:contourClr>
              <a:srgbClr val="FFFF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3</a:t>
            </a:r>
          </a:p>
        </p:txBody>
      </p:sp>
      <p:sp>
        <p:nvSpPr>
          <p:cNvPr id="25619" name="Text Box 19"/>
          <p:cNvSpPr txBox="1">
            <a:spLocks noChangeArrowheads="1"/>
          </p:cNvSpPr>
          <p:nvPr/>
        </p:nvSpPr>
        <p:spPr bwMode="auto">
          <a:xfrm>
            <a:off x="1007669" y="5321929"/>
            <a:ext cx="27178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FFFFFF"/>
                </a:solidFill>
                <a:effectLst/>
                <a:uLnTx/>
                <a:uFillTx/>
                <a:ea typeface="+mn-ea"/>
                <a:cs typeface="+mn-cs"/>
              </a:rPr>
              <a:t>Nguồn sáng trắng</a:t>
            </a:r>
          </a:p>
        </p:txBody>
      </p:sp>
      <p:sp>
        <p:nvSpPr>
          <p:cNvPr id="25620" name="Rectangle 20"/>
          <p:cNvSpPr>
            <a:spLocks noChangeArrowheads="1"/>
          </p:cNvSpPr>
          <p:nvPr/>
        </p:nvSpPr>
        <p:spPr bwMode="auto">
          <a:xfrm>
            <a:off x="7094144" y="5169528"/>
            <a:ext cx="4038600" cy="5334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7189" name="Text Box 23"/>
          <p:cNvSpPr txBox="1">
            <a:spLocks noChangeArrowheads="1"/>
          </p:cNvSpPr>
          <p:nvPr/>
        </p:nvSpPr>
        <p:spPr bwMode="auto">
          <a:xfrm>
            <a:off x="763508" y="535594"/>
            <a:ext cx="10070471" cy="561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2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FFFF00"/>
                </a:solidFill>
                <a:effectLst/>
                <a:uLnTx/>
                <a:uFillTx/>
                <a:cs typeface="Arial" panose="020B0604020202020204" pitchFamily="34" charset="0"/>
              </a:rPr>
              <a:t>Chùm sáng mà ta thu được sau các tấm lọc màu</a:t>
            </a:r>
          </a:p>
        </p:txBody>
      </p:sp>
      <p:sp>
        <p:nvSpPr>
          <p:cNvPr id="7190" name="Text Box 25"/>
          <p:cNvSpPr txBox="1">
            <a:spLocks noChangeArrowheads="1"/>
          </p:cNvSpPr>
          <p:nvPr/>
        </p:nvSpPr>
        <p:spPr bwMode="auto">
          <a:xfrm>
            <a:off x="6122916" y="6160129"/>
            <a:ext cx="1790056" cy="40011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000000"/>
                </a:solidFill>
                <a:effectLst/>
                <a:uLnTx/>
                <a:uFillTx/>
                <a:ea typeface="+mn-ea"/>
                <a:cs typeface="+mn-cs"/>
              </a:rPr>
              <a:t>Tấm lọc màu</a:t>
            </a:r>
          </a:p>
        </p:txBody>
      </p:sp>
      <p:sp>
        <p:nvSpPr>
          <p:cNvPr id="7191" name="Text Box 26"/>
          <p:cNvSpPr txBox="1">
            <a:spLocks noChangeArrowheads="1"/>
          </p:cNvSpPr>
          <p:nvPr/>
        </p:nvSpPr>
        <p:spPr bwMode="auto">
          <a:xfrm>
            <a:off x="8485729" y="6147510"/>
            <a:ext cx="2570815" cy="40011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000000"/>
                </a:solidFill>
                <a:effectLst/>
                <a:uLnTx/>
                <a:uFillTx/>
                <a:ea typeface="+mn-ea"/>
                <a:cs typeface="+mn-cs"/>
              </a:rPr>
              <a:t>Ánh sáng thu được</a:t>
            </a:r>
          </a:p>
        </p:txBody>
      </p:sp>
    </p:spTree>
    <p:extLst>
      <p:ext uri="{BB962C8B-B14F-4D97-AF65-F5344CB8AC3E}">
        <p14:creationId xmlns:p14="http://schemas.microsoft.com/office/powerpoint/2010/main" val="238467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diamond(in)">
                                      <p:cBhvr>
                                        <p:cTn id="7" dur="500"/>
                                        <p:tgtEl>
                                          <p:spTgt spid="2560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5605"/>
                                        </p:tgtEl>
                                        <p:attrNameLst>
                                          <p:attrName>style.visibility</p:attrName>
                                        </p:attrNameLst>
                                      </p:cBhvr>
                                      <p:to>
                                        <p:strVal val="visible"/>
                                      </p:to>
                                    </p:set>
                                    <p:animEffect transition="in" filter="diamond(in)">
                                      <p:cBhvr>
                                        <p:cTn id="10" dur="500"/>
                                        <p:tgtEl>
                                          <p:spTgt spid="2560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5609"/>
                                        </p:tgtEl>
                                        <p:attrNameLst>
                                          <p:attrName>style.visibility</p:attrName>
                                        </p:attrNameLst>
                                      </p:cBhvr>
                                      <p:to>
                                        <p:strVal val="visible"/>
                                      </p:to>
                                    </p:set>
                                    <p:animEffect transition="in" filter="diamond(in)">
                                      <p:cBhvr>
                                        <p:cTn id="13" dur="500"/>
                                        <p:tgtEl>
                                          <p:spTgt spid="25609"/>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5613"/>
                                        </p:tgtEl>
                                        <p:attrNameLst>
                                          <p:attrName>style.visibility</p:attrName>
                                        </p:attrNameLst>
                                      </p:cBhvr>
                                      <p:to>
                                        <p:strVal val="visible"/>
                                      </p:to>
                                    </p:set>
                                    <p:animEffect transition="in" filter="diamond(in)">
                                      <p:cBhvr>
                                        <p:cTn id="16" dur="500"/>
                                        <p:tgtEl>
                                          <p:spTgt spid="25613"/>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25611"/>
                                        </p:tgtEl>
                                        <p:attrNameLst>
                                          <p:attrName>style.visibility</p:attrName>
                                        </p:attrNameLst>
                                      </p:cBhvr>
                                      <p:to>
                                        <p:strVal val="visible"/>
                                      </p:to>
                                    </p:set>
                                    <p:animEffect transition="in" filter="diamond(in)">
                                      <p:cBhvr>
                                        <p:cTn id="19" dur="500"/>
                                        <p:tgtEl>
                                          <p:spTgt spid="25611"/>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25619"/>
                                        </p:tgtEl>
                                        <p:attrNameLst>
                                          <p:attrName>style.visibility</p:attrName>
                                        </p:attrNameLst>
                                      </p:cBhvr>
                                      <p:to>
                                        <p:strVal val="visible"/>
                                      </p:to>
                                    </p:set>
                                    <p:animEffect transition="in" filter="diamond(in)">
                                      <p:cBhvr>
                                        <p:cTn id="22" dur="500"/>
                                        <p:tgtEl>
                                          <p:spTgt spid="25619"/>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25615"/>
                                        </p:tgtEl>
                                        <p:attrNameLst>
                                          <p:attrName>style.visibility</p:attrName>
                                        </p:attrNameLst>
                                      </p:cBhvr>
                                      <p:to>
                                        <p:strVal val="visible"/>
                                      </p:to>
                                    </p:set>
                                    <p:animEffect transition="in" filter="diamond(in)">
                                      <p:cBhvr>
                                        <p:cTn id="25" dur="500"/>
                                        <p:tgtEl>
                                          <p:spTgt spid="25615"/>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25617"/>
                                        </p:tgtEl>
                                        <p:attrNameLst>
                                          <p:attrName>style.visibility</p:attrName>
                                        </p:attrNameLst>
                                      </p:cBhvr>
                                      <p:to>
                                        <p:strVal val="visible"/>
                                      </p:to>
                                    </p:set>
                                    <p:animEffect transition="in" filter="diamond(in)">
                                      <p:cBhvr>
                                        <p:cTn id="28" dur="500"/>
                                        <p:tgtEl>
                                          <p:spTgt spid="25617"/>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25606"/>
                                        </p:tgtEl>
                                        <p:attrNameLst>
                                          <p:attrName>style.visibility</p:attrName>
                                        </p:attrNameLst>
                                      </p:cBhvr>
                                      <p:to>
                                        <p:strVal val="visible"/>
                                      </p:to>
                                    </p:set>
                                    <p:animEffect transition="in" filter="diamond(in)">
                                      <p:cBhvr>
                                        <p:cTn id="31" dur="500"/>
                                        <p:tgtEl>
                                          <p:spTgt spid="25606"/>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25612"/>
                                        </p:tgtEl>
                                        <p:attrNameLst>
                                          <p:attrName>style.visibility</p:attrName>
                                        </p:attrNameLst>
                                      </p:cBhvr>
                                      <p:to>
                                        <p:strVal val="visible"/>
                                      </p:to>
                                    </p:set>
                                    <p:animEffect transition="in" filter="diamond(in)">
                                      <p:cBhvr>
                                        <p:cTn id="34" dur="500"/>
                                        <p:tgtEl>
                                          <p:spTgt spid="25612"/>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25618"/>
                                        </p:tgtEl>
                                        <p:attrNameLst>
                                          <p:attrName>style.visibility</p:attrName>
                                        </p:attrNameLst>
                                      </p:cBhvr>
                                      <p:to>
                                        <p:strVal val="visible"/>
                                      </p:to>
                                    </p:set>
                                    <p:animEffect transition="in" filter="diamond(in)">
                                      <p:cBhvr>
                                        <p:cTn id="37" dur="500"/>
                                        <p:tgtEl>
                                          <p:spTgt spid="25618"/>
                                        </p:tgtEl>
                                      </p:cBhvr>
                                    </p:animEffect>
                                  </p:childTnLst>
                                </p:cTn>
                              </p:par>
                            </p:childTnLst>
                          </p:cTn>
                        </p:par>
                        <p:par>
                          <p:cTn id="38" fill="hold" nodeType="afterGroup">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5604"/>
                                        </p:tgtEl>
                                        <p:attrNameLst>
                                          <p:attrName>style.visibility</p:attrName>
                                        </p:attrNameLst>
                                      </p:cBhvr>
                                      <p:to>
                                        <p:strVal val="visible"/>
                                      </p:to>
                                    </p:set>
                                    <p:animEffect transition="in" filter="wipe(left)">
                                      <p:cBhvr>
                                        <p:cTn id="41" dur="1000"/>
                                        <p:tgtEl>
                                          <p:spTgt spid="25604"/>
                                        </p:tgtEl>
                                      </p:cBhvr>
                                    </p:animEffect>
                                  </p:childTnLst>
                                </p:cTn>
                              </p:par>
                            </p:childTnLst>
                          </p:cTn>
                        </p:par>
                        <p:par>
                          <p:cTn id="42" fill="hold" nodeType="afterGroup">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25608"/>
                                        </p:tgtEl>
                                        <p:attrNameLst>
                                          <p:attrName>style.visibility</p:attrName>
                                        </p:attrNameLst>
                                      </p:cBhvr>
                                      <p:to>
                                        <p:strVal val="visible"/>
                                      </p:to>
                                    </p:set>
                                    <p:animEffect transition="in" filter="wipe(left)">
                                      <p:cBhvr>
                                        <p:cTn id="45" dur="1000"/>
                                        <p:tgtEl>
                                          <p:spTgt spid="25608"/>
                                        </p:tgtEl>
                                      </p:cBhvr>
                                    </p:animEffect>
                                  </p:childTnLst>
                                </p:cTn>
                              </p:par>
                            </p:childTnLst>
                          </p:cTn>
                        </p:par>
                        <p:par>
                          <p:cTn id="46" fill="hold" nodeType="afterGroup">
                            <p:stCondLst>
                              <p:cond delay="2500"/>
                            </p:stCondLst>
                            <p:childTnLst>
                              <p:par>
                                <p:cTn id="47" presetID="22" presetClass="entr" presetSubtype="8" fill="hold" grpId="0" nodeType="afterEffect">
                                  <p:stCondLst>
                                    <p:cond delay="0"/>
                                  </p:stCondLst>
                                  <p:childTnLst>
                                    <p:set>
                                      <p:cBhvr>
                                        <p:cTn id="48" dur="1" fill="hold">
                                          <p:stCondLst>
                                            <p:cond delay="0"/>
                                          </p:stCondLst>
                                        </p:cTn>
                                        <p:tgtEl>
                                          <p:spTgt spid="25610"/>
                                        </p:tgtEl>
                                        <p:attrNameLst>
                                          <p:attrName>style.visibility</p:attrName>
                                        </p:attrNameLst>
                                      </p:cBhvr>
                                      <p:to>
                                        <p:strVal val="visible"/>
                                      </p:to>
                                    </p:set>
                                    <p:animEffect transition="in" filter="wipe(left)">
                                      <p:cBhvr>
                                        <p:cTn id="49" dur="1000"/>
                                        <p:tgtEl>
                                          <p:spTgt spid="25610"/>
                                        </p:tgtEl>
                                      </p:cBhvr>
                                    </p:animEffect>
                                  </p:childTnLst>
                                </p:cTn>
                              </p:par>
                            </p:childTnLst>
                          </p:cTn>
                        </p:par>
                        <p:par>
                          <p:cTn id="50" fill="hold" nodeType="afterGroup">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25614"/>
                                        </p:tgtEl>
                                        <p:attrNameLst>
                                          <p:attrName>style.visibility</p:attrName>
                                        </p:attrNameLst>
                                      </p:cBhvr>
                                      <p:to>
                                        <p:strVal val="visible"/>
                                      </p:to>
                                    </p:set>
                                    <p:animEffect transition="in" filter="wipe(left)">
                                      <p:cBhvr>
                                        <p:cTn id="53" dur="1000"/>
                                        <p:tgtEl>
                                          <p:spTgt spid="25614"/>
                                        </p:tgtEl>
                                      </p:cBhvr>
                                    </p:animEffect>
                                  </p:childTnLst>
                                </p:cTn>
                              </p:par>
                            </p:childTnLst>
                          </p:cTn>
                        </p:par>
                        <p:par>
                          <p:cTn id="54" fill="hold" nodeType="afterGroup">
                            <p:stCondLst>
                              <p:cond delay="4500"/>
                            </p:stCondLst>
                            <p:childTnLst>
                              <p:par>
                                <p:cTn id="55" presetID="22" presetClass="entr" presetSubtype="8" fill="hold" grpId="0" nodeType="afterEffect">
                                  <p:stCondLst>
                                    <p:cond delay="0"/>
                                  </p:stCondLst>
                                  <p:childTnLst>
                                    <p:set>
                                      <p:cBhvr>
                                        <p:cTn id="56" dur="1" fill="hold">
                                          <p:stCondLst>
                                            <p:cond delay="0"/>
                                          </p:stCondLst>
                                        </p:cTn>
                                        <p:tgtEl>
                                          <p:spTgt spid="25616"/>
                                        </p:tgtEl>
                                        <p:attrNameLst>
                                          <p:attrName>style.visibility</p:attrName>
                                        </p:attrNameLst>
                                      </p:cBhvr>
                                      <p:to>
                                        <p:strVal val="visible"/>
                                      </p:to>
                                    </p:set>
                                    <p:animEffect transition="in" filter="wipe(left)">
                                      <p:cBhvr>
                                        <p:cTn id="57" dur="1000"/>
                                        <p:tgtEl>
                                          <p:spTgt spid="25616"/>
                                        </p:tgtEl>
                                      </p:cBhvr>
                                    </p:animEffect>
                                  </p:childTnLst>
                                </p:cTn>
                              </p:par>
                            </p:childTnLst>
                          </p:cTn>
                        </p:par>
                        <p:par>
                          <p:cTn id="58" fill="hold" nodeType="afterGroup">
                            <p:stCondLst>
                              <p:cond delay="5500"/>
                            </p:stCondLst>
                            <p:childTnLst>
                              <p:par>
                                <p:cTn id="59" presetID="22" presetClass="entr" presetSubtype="8" fill="hold" grpId="0" nodeType="afterEffect">
                                  <p:stCondLst>
                                    <p:cond delay="0"/>
                                  </p:stCondLst>
                                  <p:childTnLst>
                                    <p:set>
                                      <p:cBhvr>
                                        <p:cTn id="60" dur="1" fill="hold">
                                          <p:stCondLst>
                                            <p:cond delay="0"/>
                                          </p:stCondLst>
                                        </p:cTn>
                                        <p:tgtEl>
                                          <p:spTgt spid="25620"/>
                                        </p:tgtEl>
                                        <p:attrNameLst>
                                          <p:attrName>style.visibility</p:attrName>
                                        </p:attrNameLst>
                                      </p:cBhvr>
                                      <p:to>
                                        <p:strVal val="visible"/>
                                      </p:to>
                                    </p:set>
                                    <p:animEffect transition="in" filter="wipe(left)">
                                      <p:cBhvr>
                                        <p:cTn id="61" dur="1000"/>
                                        <p:tgtEl>
                                          <p:spTgt spid="25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nimBg="1"/>
      <p:bldP spid="25604" grpId="0" animBg="1"/>
      <p:bldP spid="25605" grpId="0" animBg="1"/>
      <p:bldP spid="25606" grpId="0" animBg="1"/>
      <p:bldP spid="25608" grpId="0" animBg="1"/>
      <p:bldP spid="25609" grpId="0" animBg="1"/>
      <p:bldP spid="25610" grpId="0" animBg="1"/>
      <p:bldP spid="25611" grpId="0" animBg="1"/>
      <p:bldP spid="25612" grpId="0" animBg="1"/>
      <p:bldP spid="25613" grpId="0"/>
      <p:bldP spid="25614" grpId="0" animBg="1"/>
      <p:bldP spid="25615" grpId="0" animBg="1"/>
      <p:bldP spid="25616" grpId="0" animBg="1"/>
      <p:bldP spid="25617" grpId="0" animBg="1"/>
      <p:bldP spid="25618" grpId="0" animBg="1"/>
      <p:bldP spid="25619" grpId="0"/>
      <p:bldP spid="2562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D790746-1FFD-F6E0-3925-36041EF31E24}"/>
              </a:ext>
            </a:extLst>
          </p:cNvPr>
          <p:cNvSpPr/>
          <p:nvPr/>
        </p:nvSpPr>
        <p:spPr>
          <a:xfrm>
            <a:off x="815766" y="2003801"/>
            <a:ext cx="10653268" cy="3267995"/>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49EDFCC-22AA-B3B6-16FB-FC8EEC740B9C}"/>
              </a:ext>
            </a:extLst>
          </p:cNvPr>
          <p:cNvSpPr txBox="1"/>
          <p:nvPr/>
        </p:nvSpPr>
        <p:spPr>
          <a:xfrm>
            <a:off x="1970236" y="2543678"/>
            <a:ext cx="9117234"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400" dirty="0"/>
              <a:t>Màu sắc của một vật được nhìn th</a:t>
            </a:r>
            <a:r>
              <a:rPr lang="en-US" sz="2400" dirty="0"/>
              <a:t>ấ</a:t>
            </a:r>
            <a:r>
              <a:rPr lang="vi-VN" sz="2400" dirty="0"/>
              <a:t>y phụ thuộc vào màu sắc của ánh sáng bị vật đó hấp thụ và phản xạ. </a:t>
            </a:r>
            <a:endParaRPr lang="en-US" sz="2400" dirty="0"/>
          </a:p>
        </p:txBody>
      </p:sp>
      <p:pic>
        <p:nvPicPr>
          <p:cNvPr id="8" name="Picture 2" descr="Prism">
            <a:extLst>
              <a:ext uri="{FF2B5EF4-FFF2-40B4-BE49-F238E27FC236}">
                <a16:creationId xmlns:a16="http://schemas.microsoft.com/office/drawing/2014/main" id="{35E79B6A-3B60-3ECB-7057-FCA8C306E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853" y="2774311"/>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32959" y="3006013"/>
            <a:ext cx="3159041" cy="3159041"/>
          </a:xfrm>
          <a:prstGeom prst="rect">
            <a:avLst/>
          </a:prstGeom>
        </p:spPr>
      </p:pic>
      <p:sp>
        <p:nvSpPr>
          <p:cNvPr id="13" name="TextBox 12">
            <a:extLst>
              <a:ext uri="{FF2B5EF4-FFF2-40B4-BE49-F238E27FC236}">
                <a16:creationId xmlns:a16="http://schemas.microsoft.com/office/drawing/2014/main" id="{2DF73A50-4932-EAFF-3A45-717AEDD27051}"/>
              </a:ext>
            </a:extLst>
          </p:cNvPr>
          <p:cNvSpPr txBox="1"/>
          <p:nvPr/>
        </p:nvSpPr>
        <p:spPr>
          <a:xfrm>
            <a:off x="1970236" y="3715805"/>
            <a:ext cx="6585935"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Vật có màu nào thì phản xạ mạnh ánh sáng màu đó và h</a:t>
            </a:r>
            <a:r>
              <a:rPr lang="en-US" dirty="0"/>
              <a:t>ấ</a:t>
            </a:r>
            <a:r>
              <a:rPr lang="vi-VN" dirty="0"/>
              <a:t>p thụ các ánh sáng màu còn lại.</a:t>
            </a:r>
            <a:endParaRPr lang="en-US" dirty="0"/>
          </a:p>
        </p:txBody>
      </p:sp>
      <p:pic>
        <p:nvPicPr>
          <p:cNvPr id="14" name="Picture 2" descr="Prism">
            <a:extLst>
              <a:ext uri="{FF2B5EF4-FFF2-40B4-BE49-F238E27FC236}">
                <a16:creationId xmlns:a16="http://schemas.microsoft.com/office/drawing/2014/main" id="{42DD404D-529E-E2C7-8EAB-2CE5A2DDB2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853" y="3946438"/>
            <a:ext cx="476685" cy="47668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8AB98DE-4EC3-DF14-7874-F55D21F87D3E}"/>
              </a:ext>
            </a:extLst>
          </p:cNvPr>
          <p:cNvGrpSpPr/>
          <p:nvPr/>
        </p:nvGrpSpPr>
        <p:grpSpPr>
          <a:xfrm>
            <a:off x="829986" y="1695005"/>
            <a:ext cx="3348629" cy="550841"/>
            <a:chOff x="113327" y="269852"/>
            <a:chExt cx="3348629" cy="550841"/>
          </a:xfrm>
        </p:grpSpPr>
        <p:sp>
          <p:nvSpPr>
            <p:cNvPr id="6" name="Rectangle: Rounded Corners 5">
              <a:extLst>
                <a:ext uri="{FF2B5EF4-FFF2-40B4-BE49-F238E27FC236}">
                  <a16:creationId xmlns:a16="http://schemas.microsoft.com/office/drawing/2014/main" id="{CF7E19BD-601E-8876-93B7-9A693A557C96}"/>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46360F3A-4042-406F-9F4A-E76959BF7A38}"/>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3E2A597A-2424-7E2C-ABDC-21765B07027B}"/>
                </a:ext>
              </a:extLst>
            </p:cNvPr>
            <p:cNvGrpSpPr/>
            <p:nvPr/>
          </p:nvGrpSpPr>
          <p:grpSpPr>
            <a:xfrm>
              <a:off x="113327" y="269852"/>
              <a:ext cx="550841" cy="550841"/>
              <a:chOff x="9388348" y="2444808"/>
              <a:chExt cx="1675995" cy="1675995"/>
            </a:xfrm>
          </p:grpSpPr>
          <p:sp>
            <p:nvSpPr>
              <p:cNvPr id="11" name="Oval 10">
                <a:extLst>
                  <a:ext uri="{FF2B5EF4-FFF2-40B4-BE49-F238E27FC236}">
                    <a16:creationId xmlns:a16="http://schemas.microsoft.com/office/drawing/2014/main" id="{145F733E-47D6-20FA-F15E-3667EB5D6DBD}"/>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5" name="Picture 8" descr="Palette ">
                <a:extLst>
                  <a:ext uri="{FF2B5EF4-FFF2-40B4-BE49-F238E27FC236}">
                    <a16:creationId xmlns:a16="http://schemas.microsoft.com/office/drawing/2014/main" id="{81DA0D53-9AC4-5677-0948-25BDE556D6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68299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10;&#10;Description automatically generated">
            <a:extLst>
              <a:ext uri="{FF2B5EF4-FFF2-40B4-BE49-F238E27FC236}">
                <a16:creationId xmlns:a16="http://schemas.microsoft.com/office/drawing/2014/main" id="{12C386BA-BDB7-1AF6-6AAF-014B3894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412" y="111913"/>
            <a:ext cx="8508689" cy="8508689"/>
          </a:xfrm>
          <a:prstGeom prst="rect">
            <a:avLst/>
          </a:prstGeom>
        </p:spPr>
      </p:pic>
      <p:sp>
        <p:nvSpPr>
          <p:cNvPr id="2" name="Google Shape;2657;p49">
            <a:extLst>
              <a:ext uri="{FF2B5EF4-FFF2-40B4-BE49-F238E27FC236}">
                <a16:creationId xmlns:a16="http://schemas.microsoft.com/office/drawing/2014/main" id="{C7729052-D0CD-4664-8545-152937978410}"/>
              </a:ext>
            </a:extLst>
          </p:cNvPr>
          <p:cNvSpPr txBox="1">
            <a:spLocks/>
          </p:cNvSpPr>
          <p:nvPr/>
        </p:nvSpPr>
        <p:spPr>
          <a:xfrm>
            <a:off x="2756427" y="303265"/>
            <a:ext cx="6679146" cy="175877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8000" b="0" i="0" u="none" strike="noStrike" kern="1200" cap="none" spc="0" normalizeH="0" baseline="0" noProof="0" dirty="0">
                <a:ln>
                  <a:noFill/>
                </a:ln>
                <a:effectLst/>
                <a:uLnTx/>
                <a:uFillTx/>
                <a:latin typeface="Fira Sans Black" panose="020B0A03050000020004" pitchFamily="34" charset="0"/>
                <a:ea typeface="+mj-ea"/>
                <a:cs typeface="+mj-cs"/>
              </a:rPr>
              <a:t>LUYỆN</a:t>
            </a:r>
            <a:r>
              <a:rPr kumimoji="0" lang="en-US" sz="8000" b="0" i="0" u="none" strike="noStrike" kern="1200" cap="none" spc="0" normalizeH="0" noProof="0" dirty="0">
                <a:ln>
                  <a:noFill/>
                </a:ln>
                <a:effectLst/>
                <a:uLnTx/>
                <a:uFillTx/>
                <a:latin typeface="Fira Sans Black" panose="020B0A03050000020004" pitchFamily="34" charset="0"/>
                <a:ea typeface="+mj-ea"/>
                <a:cs typeface="+mj-cs"/>
              </a:rPr>
              <a:t> TẬP</a:t>
            </a:r>
            <a:endParaRPr kumimoji="0" lang="en-US" sz="8000" b="0" i="0" u="none" strike="noStrike" kern="1200" cap="none" spc="0" normalizeH="0" baseline="0" noProof="0" dirty="0">
              <a:ln>
                <a:noFill/>
              </a:ln>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132814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6"/>
          <p:cNvGrpSpPr/>
          <p:nvPr/>
        </p:nvGrpSpPr>
        <p:grpSpPr>
          <a:xfrm>
            <a:off x="4624114" y="2262599"/>
            <a:ext cx="1483487" cy="1474645"/>
            <a:chOff x="4375361" y="2015414"/>
            <a:chExt cx="1483752" cy="1474986"/>
          </a:xfrm>
          <a:solidFill>
            <a:srgbClr val="519259"/>
          </a:solidFill>
        </p:grpSpPr>
        <p:sp>
          <p:nvSpPr>
            <p:cNvPr id="3" name="任意多边形 2"/>
            <p:cNvSpPr/>
            <p:nvPr/>
          </p:nvSpPr>
          <p:spPr>
            <a:xfrm>
              <a:off x="4375361"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6" name="文本框 59"/>
            <p:cNvSpPr txBox="1"/>
            <p:nvPr/>
          </p:nvSpPr>
          <p:spPr>
            <a:xfrm rot="18900000">
              <a:off x="4655896" y="2671729"/>
              <a:ext cx="898976" cy="135770"/>
            </a:xfrm>
            <a:prstGeom prst="rect">
              <a:avLst/>
            </a:prstGeom>
            <a:grp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A</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15" name="组合 79"/>
          <p:cNvGrpSpPr/>
          <p:nvPr/>
        </p:nvGrpSpPr>
        <p:grpSpPr>
          <a:xfrm>
            <a:off x="4624115" y="3737244"/>
            <a:ext cx="1483487" cy="1474645"/>
            <a:chOff x="4375361" y="3490400"/>
            <a:chExt cx="1483752" cy="1474986"/>
          </a:xfrm>
          <a:solidFill>
            <a:srgbClr val="F0BB62"/>
          </a:solidFill>
        </p:grpSpPr>
        <p:sp>
          <p:nvSpPr>
            <p:cNvPr id="5" name="任意多边形 4"/>
            <p:cNvSpPr/>
            <p:nvPr/>
          </p:nvSpPr>
          <p:spPr>
            <a:xfrm flipV="1">
              <a:off x="4375361"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8" name="文本框 61"/>
            <p:cNvSpPr txBox="1"/>
            <p:nvPr/>
          </p:nvSpPr>
          <p:spPr>
            <a:xfrm rot="1433893">
              <a:off x="4620670" y="4234661"/>
              <a:ext cx="747144" cy="431655"/>
            </a:xfrm>
            <a:prstGeom prst="rect">
              <a:avLst/>
            </a:prstGeom>
            <a:no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C</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5" name="组合 78"/>
          <p:cNvGrpSpPr/>
          <p:nvPr/>
        </p:nvGrpSpPr>
        <p:grpSpPr>
          <a:xfrm>
            <a:off x="6107598" y="3737244"/>
            <a:ext cx="1483487" cy="1474645"/>
            <a:chOff x="5859113" y="3490400"/>
            <a:chExt cx="1483752" cy="1474986"/>
          </a:xfrm>
          <a:solidFill>
            <a:srgbClr val="519259"/>
          </a:solidFill>
        </p:grpSpPr>
        <p:sp>
          <p:nvSpPr>
            <p:cNvPr id="6" name="任意多边形 5"/>
            <p:cNvSpPr/>
            <p:nvPr/>
          </p:nvSpPr>
          <p:spPr>
            <a:xfrm flipH="1" flipV="1">
              <a:off x="5859113"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9" name="文本框 62"/>
            <p:cNvSpPr txBox="1"/>
            <p:nvPr/>
          </p:nvSpPr>
          <p:spPr>
            <a:xfrm rot="8100000">
              <a:off x="5909410" y="3927094"/>
              <a:ext cx="1051049" cy="452916"/>
            </a:xfrm>
            <a:prstGeom prst="rect">
              <a:avLst/>
            </a:prstGeom>
            <a:grp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D</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6" name="组合 77"/>
          <p:cNvGrpSpPr/>
          <p:nvPr/>
        </p:nvGrpSpPr>
        <p:grpSpPr>
          <a:xfrm>
            <a:off x="6107602" y="2262599"/>
            <a:ext cx="1483487" cy="1645348"/>
            <a:chOff x="5859113" y="2015414"/>
            <a:chExt cx="1483752" cy="1645729"/>
          </a:xfrm>
          <a:solidFill>
            <a:schemeClr val="accent2"/>
          </a:solidFill>
        </p:grpSpPr>
        <p:sp>
          <p:nvSpPr>
            <p:cNvPr id="4" name="任意多边形 3"/>
            <p:cNvSpPr/>
            <p:nvPr/>
          </p:nvSpPr>
          <p:spPr>
            <a:xfrm flipH="1">
              <a:off x="5859113"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7" name="文本框 60"/>
            <p:cNvSpPr txBox="1"/>
            <p:nvPr/>
          </p:nvSpPr>
          <p:spPr>
            <a:xfrm rot="3088311">
              <a:off x="5820624" y="2670003"/>
              <a:ext cx="1170499" cy="811782"/>
            </a:xfrm>
            <a:prstGeom prst="rect">
              <a:avLst/>
            </a:prstGeom>
            <a:no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B</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7" name="组合 75"/>
          <p:cNvGrpSpPr/>
          <p:nvPr/>
        </p:nvGrpSpPr>
        <p:grpSpPr>
          <a:xfrm>
            <a:off x="4014102" y="1593230"/>
            <a:ext cx="4156647" cy="4252573"/>
            <a:chOff x="3765242" y="1345891"/>
            <a:chExt cx="4157388" cy="4253557"/>
          </a:xfrm>
        </p:grpSpPr>
        <p:grpSp>
          <p:nvGrpSpPr>
            <p:cNvPr id="28" name="组合 71"/>
            <p:cNvGrpSpPr/>
            <p:nvPr/>
          </p:nvGrpSpPr>
          <p:grpSpPr>
            <a:xfrm>
              <a:off x="5683546" y="1345891"/>
              <a:ext cx="320781" cy="4253557"/>
              <a:chOff x="5683546" y="1345891"/>
              <a:chExt cx="320781" cy="4253557"/>
            </a:xfrm>
          </p:grpSpPr>
          <p:sp>
            <p:nvSpPr>
              <p:cNvPr id="7" name="圆角矩形 6"/>
              <p:cNvSpPr/>
              <p:nvPr/>
            </p:nvSpPr>
            <p:spPr>
              <a:xfrm>
                <a:off x="5683546" y="1345891"/>
                <a:ext cx="320781" cy="4253557"/>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8" name="Freeform 131"/>
              <p:cNvSpPr>
                <a:spLocks noEditPoints="1"/>
              </p:cNvSpPr>
              <p:nvPr/>
            </p:nvSpPr>
            <p:spPr bwMode="auto">
              <a:xfrm>
                <a:off x="5779477" y="1444943"/>
                <a:ext cx="159271" cy="182173"/>
              </a:xfrm>
              <a:custGeom>
                <a:avLst/>
                <a:gdLst>
                  <a:gd name="T0" fmla="*/ 0 w 153"/>
                  <a:gd name="T1" fmla="*/ 0 h 175"/>
                  <a:gd name="T2" fmla="*/ 109 w 153"/>
                  <a:gd name="T3" fmla="*/ 0 h 175"/>
                  <a:gd name="T4" fmla="*/ 109 w 153"/>
                  <a:gd name="T5" fmla="*/ 20 h 175"/>
                  <a:gd name="T6" fmla="*/ 90 w 153"/>
                  <a:gd name="T7" fmla="*/ 20 h 175"/>
                  <a:gd name="T8" fmla="*/ 90 w 153"/>
                  <a:gd name="T9" fmla="*/ 50 h 175"/>
                  <a:gd name="T10" fmla="*/ 60 w 153"/>
                  <a:gd name="T11" fmla="*/ 50 h 175"/>
                  <a:gd name="T12" fmla="*/ 60 w 153"/>
                  <a:gd name="T13" fmla="*/ 101 h 175"/>
                  <a:gd name="T14" fmla="*/ 90 w 153"/>
                  <a:gd name="T15" fmla="*/ 101 h 175"/>
                  <a:gd name="T16" fmla="*/ 90 w 153"/>
                  <a:gd name="T17" fmla="*/ 132 h 175"/>
                  <a:gd name="T18" fmla="*/ 109 w 153"/>
                  <a:gd name="T19" fmla="*/ 132 h 175"/>
                  <a:gd name="T20" fmla="*/ 109 w 153"/>
                  <a:gd name="T21" fmla="*/ 175 h 175"/>
                  <a:gd name="T22" fmla="*/ 56 w 153"/>
                  <a:gd name="T23" fmla="*/ 125 h 175"/>
                  <a:gd name="T24" fmla="*/ 0 w 153"/>
                  <a:gd name="T25" fmla="*/ 175 h 175"/>
                  <a:gd name="T26" fmla="*/ 0 w 153"/>
                  <a:gd name="T27" fmla="*/ 0 h 175"/>
                  <a:gd name="T28" fmla="*/ 0 w 153"/>
                  <a:gd name="T29" fmla="*/ 0 h 175"/>
                  <a:gd name="T30" fmla="*/ 77 w 153"/>
                  <a:gd name="T31" fmla="*/ 63 h 175"/>
                  <a:gd name="T32" fmla="*/ 77 w 153"/>
                  <a:gd name="T33" fmla="*/ 86 h 175"/>
                  <a:gd name="T34" fmla="*/ 103 w 153"/>
                  <a:gd name="T35" fmla="*/ 86 h 175"/>
                  <a:gd name="T36" fmla="*/ 103 w 153"/>
                  <a:gd name="T37" fmla="*/ 112 h 175"/>
                  <a:gd name="T38" fmla="*/ 127 w 153"/>
                  <a:gd name="T39" fmla="*/ 112 h 175"/>
                  <a:gd name="T40" fmla="*/ 127 w 153"/>
                  <a:gd name="T41" fmla="*/ 86 h 175"/>
                  <a:gd name="T42" fmla="*/ 153 w 153"/>
                  <a:gd name="T43" fmla="*/ 86 h 175"/>
                  <a:gd name="T44" fmla="*/ 153 w 153"/>
                  <a:gd name="T45" fmla="*/ 63 h 175"/>
                  <a:gd name="T46" fmla="*/ 127 w 153"/>
                  <a:gd name="T47" fmla="*/ 63 h 175"/>
                  <a:gd name="T48" fmla="*/ 127 w 153"/>
                  <a:gd name="T49" fmla="*/ 37 h 175"/>
                  <a:gd name="T50" fmla="*/ 103 w 153"/>
                  <a:gd name="T51" fmla="*/ 37 h 175"/>
                  <a:gd name="T52" fmla="*/ 103 w 153"/>
                  <a:gd name="T53" fmla="*/ 63 h 175"/>
                  <a:gd name="T54" fmla="*/ 77 w 153"/>
                  <a:gd name="T55" fmla="*/ 6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3" h="175">
                    <a:moveTo>
                      <a:pt x="0" y="0"/>
                    </a:moveTo>
                    <a:lnTo>
                      <a:pt x="109" y="0"/>
                    </a:lnTo>
                    <a:lnTo>
                      <a:pt x="109" y="20"/>
                    </a:lnTo>
                    <a:lnTo>
                      <a:pt x="90" y="20"/>
                    </a:lnTo>
                    <a:lnTo>
                      <a:pt x="90" y="50"/>
                    </a:lnTo>
                    <a:lnTo>
                      <a:pt x="60" y="50"/>
                    </a:lnTo>
                    <a:lnTo>
                      <a:pt x="60" y="101"/>
                    </a:lnTo>
                    <a:lnTo>
                      <a:pt x="90" y="101"/>
                    </a:lnTo>
                    <a:lnTo>
                      <a:pt x="90" y="132"/>
                    </a:lnTo>
                    <a:lnTo>
                      <a:pt x="109" y="132"/>
                    </a:lnTo>
                    <a:lnTo>
                      <a:pt x="109" y="175"/>
                    </a:lnTo>
                    <a:lnTo>
                      <a:pt x="56" y="125"/>
                    </a:lnTo>
                    <a:lnTo>
                      <a:pt x="0" y="175"/>
                    </a:lnTo>
                    <a:lnTo>
                      <a:pt x="0" y="0"/>
                    </a:lnTo>
                    <a:lnTo>
                      <a:pt x="0" y="0"/>
                    </a:lnTo>
                    <a:close/>
                    <a:moveTo>
                      <a:pt x="77" y="63"/>
                    </a:moveTo>
                    <a:lnTo>
                      <a:pt x="77" y="86"/>
                    </a:lnTo>
                    <a:lnTo>
                      <a:pt x="103" y="86"/>
                    </a:lnTo>
                    <a:lnTo>
                      <a:pt x="103" y="112"/>
                    </a:lnTo>
                    <a:lnTo>
                      <a:pt x="127" y="112"/>
                    </a:lnTo>
                    <a:lnTo>
                      <a:pt x="127" y="86"/>
                    </a:lnTo>
                    <a:lnTo>
                      <a:pt x="153" y="86"/>
                    </a:lnTo>
                    <a:lnTo>
                      <a:pt x="153" y="63"/>
                    </a:lnTo>
                    <a:lnTo>
                      <a:pt x="127" y="63"/>
                    </a:lnTo>
                    <a:lnTo>
                      <a:pt x="127" y="37"/>
                    </a:lnTo>
                    <a:lnTo>
                      <a:pt x="103" y="37"/>
                    </a:lnTo>
                    <a:lnTo>
                      <a:pt x="103" y="63"/>
                    </a:lnTo>
                    <a:lnTo>
                      <a:pt x="77" y="63"/>
                    </a:lnTo>
                    <a:close/>
                  </a:path>
                </a:pathLst>
              </a:custGeom>
              <a:solidFill>
                <a:schemeClr val="accent1"/>
              </a:solidFill>
              <a:ln>
                <a:noFill/>
              </a:ln>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19" name="Freeform 147"/>
              <p:cNvSpPr>
                <a:spLocks noEditPoints="1"/>
              </p:cNvSpPr>
              <p:nvPr/>
            </p:nvSpPr>
            <p:spPr bwMode="auto">
              <a:xfrm>
                <a:off x="5763006" y="5273346"/>
                <a:ext cx="150943" cy="238387"/>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3"/>
              </a:solidFill>
              <a:ln>
                <a:noFill/>
              </a:ln>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29" name="组合 72"/>
            <p:cNvGrpSpPr/>
            <p:nvPr/>
          </p:nvGrpSpPr>
          <p:grpSpPr>
            <a:xfrm>
              <a:off x="3765242" y="3331124"/>
              <a:ext cx="4157388" cy="320782"/>
              <a:chOff x="3765242" y="3331124"/>
              <a:chExt cx="4157388" cy="320782"/>
            </a:xfrm>
          </p:grpSpPr>
          <p:sp>
            <p:nvSpPr>
              <p:cNvPr id="8" name="圆角矩形 7"/>
              <p:cNvSpPr/>
              <p:nvPr/>
            </p:nvSpPr>
            <p:spPr>
              <a:xfrm rot="5400000">
                <a:off x="5683545" y="1412821"/>
                <a:ext cx="320782" cy="4157388"/>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nvGrpSpPr>
              <p:cNvPr id="30" name="组合 14"/>
              <p:cNvGrpSpPr/>
              <p:nvPr/>
            </p:nvGrpSpPr>
            <p:grpSpPr>
              <a:xfrm>
                <a:off x="7641574" y="3369375"/>
                <a:ext cx="187371" cy="206588"/>
                <a:chOff x="1917700" y="530225"/>
                <a:chExt cx="495300" cy="546100"/>
              </a:xfrm>
              <a:solidFill>
                <a:srgbClr val="3A3A3A"/>
              </a:solidFill>
            </p:grpSpPr>
            <p:sp>
              <p:nvSpPr>
                <p:cNvPr id="16" name="Freeform 23"/>
                <p:cNvSpPr>
                  <a:spLocks noEditPoints="1"/>
                </p:cNvSpPr>
                <p:nvPr/>
              </p:nvSpPr>
              <p:spPr bwMode="auto">
                <a:xfrm>
                  <a:off x="1917700" y="530225"/>
                  <a:ext cx="495300" cy="546100"/>
                </a:xfrm>
                <a:custGeom>
                  <a:avLst/>
                  <a:gdLst>
                    <a:gd name="T0" fmla="*/ 160 w 176"/>
                    <a:gd name="T1" fmla="*/ 130 h 194"/>
                    <a:gd name="T2" fmla="*/ 176 w 176"/>
                    <a:gd name="T3" fmla="*/ 114 h 194"/>
                    <a:gd name="T4" fmla="*/ 160 w 176"/>
                    <a:gd name="T5" fmla="*/ 98 h 194"/>
                    <a:gd name="T6" fmla="*/ 152 w 176"/>
                    <a:gd name="T7" fmla="*/ 100 h 194"/>
                    <a:gd name="T8" fmla="*/ 90 w 176"/>
                    <a:gd name="T9" fmla="*/ 34 h 194"/>
                    <a:gd name="T10" fmla="*/ 91 w 176"/>
                    <a:gd name="T11" fmla="*/ 32 h 194"/>
                    <a:gd name="T12" fmla="*/ 91 w 176"/>
                    <a:gd name="T13" fmla="*/ 7 h 194"/>
                    <a:gd name="T14" fmla="*/ 66 w 176"/>
                    <a:gd name="T15" fmla="*/ 7 h 194"/>
                    <a:gd name="T16" fmla="*/ 51 w 176"/>
                    <a:gd name="T17" fmla="*/ 21 h 194"/>
                    <a:gd name="T18" fmla="*/ 34 w 176"/>
                    <a:gd name="T19" fmla="*/ 18 h 194"/>
                    <a:gd name="T20" fmla="*/ 1 w 176"/>
                    <a:gd name="T21" fmla="*/ 31 h 194"/>
                    <a:gd name="T22" fmla="*/ 1 w 176"/>
                    <a:gd name="T23" fmla="*/ 37 h 194"/>
                    <a:gd name="T24" fmla="*/ 61 w 176"/>
                    <a:gd name="T25" fmla="*/ 97 h 194"/>
                    <a:gd name="T26" fmla="*/ 64 w 176"/>
                    <a:gd name="T27" fmla="*/ 98 h 194"/>
                    <a:gd name="T28" fmla="*/ 67 w 176"/>
                    <a:gd name="T29" fmla="*/ 97 h 194"/>
                    <a:gd name="T30" fmla="*/ 77 w 176"/>
                    <a:gd name="T31" fmla="*/ 47 h 194"/>
                    <a:gd name="T32" fmla="*/ 84 w 176"/>
                    <a:gd name="T33" fmla="*/ 39 h 194"/>
                    <a:gd name="T34" fmla="*/ 146 w 176"/>
                    <a:gd name="T35" fmla="*/ 106 h 194"/>
                    <a:gd name="T36" fmla="*/ 144 w 176"/>
                    <a:gd name="T37" fmla="*/ 114 h 194"/>
                    <a:gd name="T38" fmla="*/ 146 w 176"/>
                    <a:gd name="T39" fmla="*/ 122 h 194"/>
                    <a:gd name="T40" fmla="*/ 126 w 176"/>
                    <a:gd name="T41" fmla="*/ 142 h 194"/>
                    <a:gd name="T42" fmla="*/ 112 w 176"/>
                    <a:gd name="T43" fmla="*/ 138 h 194"/>
                    <a:gd name="T44" fmla="*/ 88 w 176"/>
                    <a:gd name="T45" fmla="*/ 162 h 194"/>
                    <a:gd name="T46" fmla="*/ 52 w 176"/>
                    <a:gd name="T47" fmla="*/ 162 h 194"/>
                    <a:gd name="T48" fmla="*/ 32 w 176"/>
                    <a:gd name="T49" fmla="*/ 182 h 194"/>
                    <a:gd name="T50" fmla="*/ 32 w 176"/>
                    <a:gd name="T51" fmla="*/ 190 h 194"/>
                    <a:gd name="T52" fmla="*/ 36 w 176"/>
                    <a:gd name="T53" fmla="*/ 194 h 194"/>
                    <a:gd name="T54" fmla="*/ 156 w 176"/>
                    <a:gd name="T55" fmla="*/ 194 h 194"/>
                    <a:gd name="T56" fmla="*/ 160 w 176"/>
                    <a:gd name="T57" fmla="*/ 190 h 194"/>
                    <a:gd name="T58" fmla="*/ 160 w 176"/>
                    <a:gd name="T59" fmla="*/ 182 h 194"/>
                    <a:gd name="T60" fmla="*/ 140 w 176"/>
                    <a:gd name="T61" fmla="*/ 162 h 194"/>
                    <a:gd name="T62" fmla="*/ 136 w 176"/>
                    <a:gd name="T63" fmla="*/ 162 h 194"/>
                    <a:gd name="T64" fmla="*/ 132 w 176"/>
                    <a:gd name="T65" fmla="*/ 148 h 194"/>
                    <a:gd name="T66" fmla="*/ 152 w 176"/>
                    <a:gd name="T67" fmla="*/ 128 h 194"/>
                    <a:gd name="T68" fmla="*/ 160 w 176"/>
                    <a:gd name="T69" fmla="*/ 130 h 194"/>
                    <a:gd name="T70" fmla="*/ 55 w 176"/>
                    <a:gd name="T71" fmla="*/ 48 h 194"/>
                    <a:gd name="T72" fmla="*/ 52 w 176"/>
                    <a:gd name="T73" fmla="*/ 50 h 194"/>
                    <a:gd name="T74" fmla="*/ 50 w 176"/>
                    <a:gd name="T75" fmla="*/ 48 h 194"/>
                    <a:gd name="T76" fmla="*/ 31 w 176"/>
                    <a:gd name="T77" fmla="*/ 42 h 194"/>
                    <a:gd name="T78" fmla="*/ 27 w 176"/>
                    <a:gd name="T79" fmla="*/ 39 h 194"/>
                    <a:gd name="T80" fmla="*/ 30 w 176"/>
                    <a:gd name="T81" fmla="*/ 34 h 194"/>
                    <a:gd name="T82" fmla="*/ 34 w 176"/>
                    <a:gd name="T83" fmla="*/ 34 h 194"/>
                    <a:gd name="T84" fmla="*/ 55 w 176"/>
                    <a:gd name="T85" fmla="*/ 43 h 194"/>
                    <a:gd name="T86" fmla="*/ 55 w 176"/>
                    <a:gd name="T87" fmla="*/ 4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94">
                      <a:moveTo>
                        <a:pt x="160" y="130"/>
                      </a:moveTo>
                      <a:cubicBezTo>
                        <a:pt x="169" y="130"/>
                        <a:pt x="176" y="123"/>
                        <a:pt x="176" y="114"/>
                      </a:cubicBezTo>
                      <a:cubicBezTo>
                        <a:pt x="176" y="105"/>
                        <a:pt x="169" y="98"/>
                        <a:pt x="160" y="98"/>
                      </a:cubicBezTo>
                      <a:cubicBezTo>
                        <a:pt x="157" y="98"/>
                        <a:pt x="155" y="99"/>
                        <a:pt x="152" y="100"/>
                      </a:cubicBezTo>
                      <a:cubicBezTo>
                        <a:pt x="90" y="34"/>
                        <a:pt x="90" y="34"/>
                        <a:pt x="90" y="34"/>
                      </a:cubicBezTo>
                      <a:cubicBezTo>
                        <a:pt x="91" y="32"/>
                        <a:pt x="91" y="32"/>
                        <a:pt x="91" y="32"/>
                      </a:cubicBezTo>
                      <a:cubicBezTo>
                        <a:pt x="98" y="25"/>
                        <a:pt x="98" y="14"/>
                        <a:pt x="91" y="7"/>
                      </a:cubicBezTo>
                      <a:cubicBezTo>
                        <a:pt x="84" y="0"/>
                        <a:pt x="73" y="0"/>
                        <a:pt x="66" y="7"/>
                      </a:cubicBezTo>
                      <a:cubicBezTo>
                        <a:pt x="51" y="21"/>
                        <a:pt x="51" y="21"/>
                        <a:pt x="51" y="21"/>
                      </a:cubicBezTo>
                      <a:cubicBezTo>
                        <a:pt x="46" y="19"/>
                        <a:pt x="40" y="18"/>
                        <a:pt x="34" y="18"/>
                      </a:cubicBezTo>
                      <a:cubicBezTo>
                        <a:pt x="22" y="18"/>
                        <a:pt x="10" y="23"/>
                        <a:pt x="1" y="31"/>
                      </a:cubicBezTo>
                      <a:cubicBezTo>
                        <a:pt x="0" y="33"/>
                        <a:pt x="0" y="35"/>
                        <a:pt x="1" y="37"/>
                      </a:cubicBezTo>
                      <a:cubicBezTo>
                        <a:pt x="61" y="97"/>
                        <a:pt x="61" y="97"/>
                        <a:pt x="61" y="97"/>
                      </a:cubicBezTo>
                      <a:cubicBezTo>
                        <a:pt x="62" y="97"/>
                        <a:pt x="63" y="98"/>
                        <a:pt x="64" y="98"/>
                      </a:cubicBezTo>
                      <a:cubicBezTo>
                        <a:pt x="65" y="98"/>
                        <a:pt x="66" y="97"/>
                        <a:pt x="67" y="97"/>
                      </a:cubicBezTo>
                      <a:cubicBezTo>
                        <a:pt x="80" y="83"/>
                        <a:pt x="84" y="63"/>
                        <a:pt x="77" y="47"/>
                      </a:cubicBezTo>
                      <a:cubicBezTo>
                        <a:pt x="84" y="39"/>
                        <a:pt x="84" y="39"/>
                        <a:pt x="84" y="39"/>
                      </a:cubicBezTo>
                      <a:cubicBezTo>
                        <a:pt x="146" y="106"/>
                        <a:pt x="146" y="106"/>
                        <a:pt x="146" y="106"/>
                      </a:cubicBezTo>
                      <a:cubicBezTo>
                        <a:pt x="145" y="108"/>
                        <a:pt x="144" y="111"/>
                        <a:pt x="144" y="114"/>
                      </a:cubicBezTo>
                      <a:cubicBezTo>
                        <a:pt x="144" y="117"/>
                        <a:pt x="145" y="120"/>
                        <a:pt x="146" y="122"/>
                      </a:cubicBezTo>
                      <a:cubicBezTo>
                        <a:pt x="126" y="142"/>
                        <a:pt x="126" y="142"/>
                        <a:pt x="126" y="142"/>
                      </a:cubicBezTo>
                      <a:cubicBezTo>
                        <a:pt x="122" y="140"/>
                        <a:pt x="117" y="138"/>
                        <a:pt x="112" y="138"/>
                      </a:cubicBezTo>
                      <a:cubicBezTo>
                        <a:pt x="99" y="138"/>
                        <a:pt x="88" y="149"/>
                        <a:pt x="88" y="162"/>
                      </a:cubicBezTo>
                      <a:cubicBezTo>
                        <a:pt x="52" y="162"/>
                        <a:pt x="52" y="162"/>
                        <a:pt x="52" y="162"/>
                      </a:cubicBezTo>
                      <a:cubicBezTo>
                        <a:pt x="41" y="162"/>
                        <a:pt x="32" y="171"/>
                        <a:pt x="32" y="182"/>
                      </a:cubicBezTo>
                      <a:cubicBezTo>
                        <a:pt x="32" y="190"/>
                        <a:pt x="32" y="190"/>
                        <a:pt x="32" y="190"/>
                      </a:cubicBezTo>
                      <a:cubicBezTo>
                        <a:pt x="32" y="192"/>
                        <a:pt x="34" y="194"/>
                        <a:pt x="36" y="194"/>
                      </a:cubicBezTo>
                      <a:cubicBezTo>
                        <a:pt x="156" y="194"/>
                        <a:pt x="156" y="194"/>
                        <a:pt x="156" y="194"/>
                      </a:cubicBezTo>
                      <a:cubicBezTo>
                        <a:pt x="158" y="194"/>
                        <a:pt x="160" y="192"/>
                        <a:pt x="160" y="190"/>
                      </a:cubicBezTo>
                      <a:cubicBezTo>
                        <a:pt x="160" y="182"/>
                        <a:pt x="160" y="182"/>
                        <a:pt x="160" y="182"/>
                      </a:cubicBezTo>
                      <a:cubicBezTo>
                        <a:pt x="160" y="171"/>
                        <a:pt x="151" y="162"/>
                        <a:pt x="140" y="162"/>
                      </a:cubicBezTo>
                      <a:cubicBezTo>
                        <a:pt x="136" y="162"/>
                        <a:pt x="136" y="162"/>
                        <a:pt x="136" y="162"/>
                      </a:cubicBezTo>
                      <a:cubicBezTo>
                        <a:pt x="136" y="157"/>
                        <a:pt x="134" y="152"/>
                        <a:pt x="132" y="148"/>
                      </a:cubicBezTo>
                      <a:cubicBezTo>
                        <a:pt x="152" y="128"/>
                        <a:pt x="152" y="128"/>
                        <a:pt x="152" y="128"/>
                      </a:cubicBezTo>
                      <a:cubicBezTo>
                        <a:pt x="154" y="129"/>
                        <a:pt x="157" y="130"/>
                        <a:pt x="160" y="130"/>
                      </a:cubicBezTo>
                      <a:close/>
                      <a:moveTo>
                        <a:pt x="55" y="48"/>
                      </a:moveTo>
                      <a:cubicBezTo>
                        <a:pt x="55" y="49"/>
                        <a:pt x="53" y="50"/>
                        <a:pt x="52" y="50"/>
                      </a:cubicBezTo>
                      <a:cubicBezTo>
                        <a:pt x="51" y="50"/>
                        <a:pt x="50" y="49"/>
                        <a:pt x="50" y="48"/>
                      </a:cubicBezTo>
                      <a:cubicBezTo>
                        <a:pt x="45" y="43"/>
                        <a:pt x="38" y="41"/>
                        <a:pt x="31" y="42"/>
                      </a:cubicBezTo>
                      <a:cubicBezTo>
                        <a:pt x="29" y="42"/>
                        <a:pt x="27" y="41"/>
                        <a:pt x="27" y="39"/>
                      </a:cubicBezTo>
                      <a:cubicBezTo>
                        <a:pt x="26" y="36"/>
                        <a:pt x="28" y="34"/>
                        <a:pt x="30" y="34"/>
                      </a:cubicBezTo>
                      <a:cubicBezTo>
                        <a:pt x="31" y="34"/>
                        <a:pt x="33" y="34"/>
                        <a:pt x="34" y="34"/>
                      </a:cubicBezTo>
                      <a:cubicBezTo>
                        <a:pt x="42" y="34"/>
                        <a:pt x="50" y="37"/>
                        <a:pt x="55" y="43"/>
                      </a:cubicBezTo>
                      <a:cubicBezTo>
                        <a:pt x="57" y="44"/>
                        <a:pt x="57" y="47"/>
                        <a:pt x="55" y="48"/>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17" name="Freeform 24"/>
                <p:cNvSpPr/>
                <p:nvPr/>
              </p:nvSpPr>
              <p:spPr bwMode="auto">
                <a:xfrm>
                  <a:off x="1935163" y="690563"/>
                  <a:ext cx="98425" cy="93663"/>
                </a:xfrm>
                <a:custGeom>
                  <a:avLst/>
                  <a:gdLst>
                    <a:gd name="T0" fmla="*/ 4 w 35"/>
                    <a:gd name="T1" fmla="*/ 0 h 33"/>
                    <a:gd name="T2" fmla="*/ 9 w 35"/>
                    <a:gd name="T3" fmla="*/ 26 h 33"/>
                    <a:gd name="T4" fmla="*/ 25 w 35"/>
                    <a:gd name="T5" fmla="*/ 33 h 33"/>
                    <a:gd name="T6" fmla="*/ 35 w 35"/>
                    <a:gd name="T7" fmla="*/ 31 h 33"/>
                    <a:gd name="T8" fmla="*/ 4 w 35"/>
                    <a:gd name="T9" fmla="*/ 0 h 33"/>
                  </a:gdLst>
                  <a:ahLst/>
                  <a:cxnLst>
                    <a:cxn ang="0">
                      <a:pos x="T0" y="T1"/>
                    </a:cxn>
                    <a:cxn ang="0">
                      <a:pos x="T2" y="T3"/>
                    </a:cxn>
                    <a:cxn ang="0">
                      <a:pos x="T4" y="T5"/>
                    </a:cxn>
                    <a:cxn ang="0">
                      <a:pos x="T6" y="T7"/>
                    </a:cxn>
                    <a:cxn ang="0">
                      <a:pos x="T8" y="T9"/>
                    </a:cxn>
                  </a:cxnLst>
                  <a:rect l="0" t="0" r="r" b="b"/>
                  <a:pathLst>
                    <a:path w="35" h="33">
                      <a:moveTo>
                        <a:pt x="4" y="0"/>
                      </a:moveTo>
                      <a:cubicBezTo>
                        <a:pt x="0" y="9"/>
                        <a:pt x="2" y="19"/>
                        <a:pt x="9" y="26"/>
                      </a:cubicBezTo>
                      <a:cubicBezTo>
                        <a:pt x="13" y="31"/>
                        <a:pt x="19" y="33"/>
                        <a:pt x="25" y="33"/>
                      </a:cubicBezTo>
                      <a:cubicBezTo>
                        <a:pt x="28" y="33"/>
                        <a:pt x="32" y="32"/>
                        <a:pt x="35" y="3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sp>
            <p:nvSpPr>
              <p:cNvPr id="20" name="Freeform 163"/>
              <p:cNvSpPr>
                <a:spLocks noEditPoints="1"/>
              </p:cNvSpPr>
              <p:nvPr/>
            </p:nvSpPr>
            <p:spPr bwMode="auto">
              <a:xfrm>
                <a:off x="3884080" y="3381142"/>
                <a:ext cx="261289" cy="168641"/>
              </a:xfrm>
              <a:custGeom>
                <a:avLst/>
                <a:gdLst>
                  <a:gd name="T0" fmla="*/ 72 w 116"/>
                  <a:gd name="T1" fmla="*/ 27 h 75"/>
                  <a:gd name="T2" fmla="*/ 69 w 116"/>
                  <a:gd name="T3" fmla="*/ 19 h 75"/>
                  <a:gd name="T4" fmla="*/ 65 w 116"/>
                  <a:gd name="T5" fmla="*/ 19 h 75"/>
                  <a:gd name="T6" fmla="*/ 46 w 116"/>
                  <a:gd name="T7" fmla="*/ 18 h 75"/>
                  <a:gd name="T8" fmla="*/ 46 w 116"/>
                  <a:gd name="T9" fmla="*/ 29 h 75"/>
                  <a:gd name="T10" fmla="*/ 79 w 116"/>
                  <a:gd name="T11" fmla="*/ 9 h 75"/>
                  <a:gd name="T12" fmla="*/ 72 w 116"/>
                  <a:gd name="T13" fmla="*/ 29 h 75"/>
                  <a:gd name="T14" fmla="*/ 8 w 116"/>
                  <a:gd name="T15" fmla="*/ 23 h 75"/>
                  <a:gd name="T16" fmla="*/ 29 w 116"/>
                  <a:gd name="T17" fmla="*/ 35 h 75"/>
                  <a:gd name="T18" fmla="*/ 18 w 116"/>
                  <a:gd name="T19" fmla="*/ 46 h 75"/>
                  <a:gd name="T20" fmla="*/ 11 w 116"/>
                  <a:gd name="T21" fmla="*/ 42 h 75"/>
                  <a:gd name="T22" fmla="*/ 25 w 116"/>
                  <a:gd name="T23" fmla="*/ 46 h 75"/>
                  <a:gd name="T24" fmla="*/ 4 w 116"/>
                  <a:gd name="T25" fmla="*/ 48 h 75"/>
                  <a:gd name="T26" fmla="*/ 3 w 116"/>
                  <a:gd name="T27" fmla="*/ 48 h 75"/>
                  <a:gd name="T28" fmla="*/ 0 w 116"/>
                  <a:gd name="T29" fmla="*/ 61 h 75"/>
                  <a:gd name="T30" fmla="*/ 2 w 116"/>
                  <a:gd name="T31" fmla="*/ 62 h 75"/>
                  <a:gd name="T32" fmla="*/ 26 w 116"/>
                  <a:gd name="T33" fmla="*/ 73 h 75"/>
                  <a:gd name="T34" fmla="*/ 28 w 116"/>
                  <a:gd name="T35" fmla="*/ 75 h 75"/>
                  <a:gd name="T36" fmla="*/ 92 w 116"/>
                  <a:gd name="T37" fmla="*/ 75 h 75"/>
                  <a:gd name="T38" fmla="*/ 93 w 116"/>
                  <a:gd name="T39" fmla="*/ 62 h 75"/>
                  <a:gd name="T40" fmla="*/ 116 w 116"/>
                  <a:gd name="T41" fmla="*/ 62 h 75"/>
                  <a:gd name="T42" fmla="*/ 116 w 116"/>
                  <a:gd name="T43" fmla="*/ 55 h 75"/>
                  <a:gd name="T44" fmla="*/ 113 w 116"/>
                  <a:gd name="T45" fmla="*/ 48 h 75"/>
                  <a:gd name="T46" fmla="*/ 105 w 116"/>
                  <a:gd name="T47" fmla="*/ 46 h 75"/>
                  <a:gd name="T48" fmla="*/ 98 w 116"/>
                  <a:gd name="T49" fmla="*/ 59 h 75"/>
                  <a:gd name="T50" fmla="*/ 91 w 116"/>
                  <a:gd name="T51" fmla="*/ 46 h 75"/>
                  <a:gd name="T52" fmla="*/ 72 w 116"/>
                  <a:gd name="T53" fmla="*/ 45 h 75"/>
                  <a:gd name="T54" fmla="*/ 69 w 116"/>
                  <a:gd name="T55" fmla="*/ 50 h 75"/>
                  <a:gd name="T56" fmla="*/ 64 w 116"/>
                  <a:gd name="T57" fmla="*/ 67 h 75"/>
                  <a:gd name="T58" fmla="*/ 64 w 116"/>
                  <a:gd name="T59" fmla="*/ 52 h 75"/>
                  <a:gd name="T60" fmla="*/ 60 w 116"/>
                  <a:gd name="T61" fmla="*/ 47 h 75"/>
                  <a:gd name="T62" fmla="*/ 56 w 116"/>
                  <a:gd name="T63" fmla="*/ 47 h 75"/>
                  <a:gd name="T64" fmla="*/ 57 w 116"/>
                  <a:gd name="T65" fmla="*/ 54 h 75"/>
                  <a:gd name="T66" fmla="*/ 49 w 116"/>
                  <a:gd name="T67" fmla="*/ 50 h 75"/>
                  <a:gd name="T68" fmla="*/ 47 w 116"/>
                  <a:gd name="T69" fmla="*/ 45 h 75"/>
                  <a:gd name="T70" fmla="*/ 33 w 116"/>
                  <a:gd name="T71" fmla="*/ 48 h 75"/>
                  <a:gd name="T72" fmla="*/ 87 w 116"/>
                  <a:gd name="T73" fmla="*/ 36 h 75"/>
                  <a:gd name="T74" fmla="*/ 109 w 116"/>
                  <a:gd name="T75" fmla="*/ 21 h 75"/>
                  <a:gd name="T76" fmla="*/ 106 w 116"/>
                  <a:gd name="T77" fmla="*/ 42 h 75"/>
                  <a:gd name="T78" fmla="*/ 98 w 116"/>
                  <a:gd name="T79" fmla="*/ 46 h 75"/>
                  <a:gd name="T80" fmla="*/ 87 w 116"/>
                  <a:gd name="T81"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75">
                    <a:moveTo>
                      <a:pt x="72" y="29"/>
                    </a:moveTo>
                    <a:cubicBezTo>
                      <a:pt x="72" y="28"/>
                      <a:pt x="72" y="27"/>
                      <a:pt x="72" y="27"/>
                    </a:cubicBezTo>
                    <a:cubicBezTo>
                      <a:pt x="72" y="19"/>
                      <a:pt x="72" y="19"/>
                      <a:pt x="72" y="19"/>
                    </a:cubicBezTo>
                    <a:cubicBezTo>
                      <a:pt x="71" y="19"/>
                      <a:pt x="70" y="19"/>
                      <a:pt x="69" y="19"/>
                    </a:cubicBezTo>
                    <a:cubicBezTo>
                      <a:pt x="68" y="14"/>
                      <a:pt x="68" y="14"/>
                      <a:pt x="68" y="14"/>
                    </a:cubicBezTo>
                    <a:cubicBezTo>
                      <a:pt x="65" y="19"/>
                      <a:pt x="65" y="19"/>
                      <a:pt x="65" y="19"/>
                    </a:cubicBezTo>
                    <a:cubicBezTo>
                      <a:pt x="60" y="21"/>
                      <a:pt x="56" y="22"/>
                      <a:pt x="47" y="18"/>
                    </a:cubicBezTo>
                    <a:cubicBezTo>
                      <a:pt x="46" y="18"/>
                      <a:pt x="46" y="18"/>
                      <a:pt x="46" y="18"/>
                    </a:cubicBezTo>
                    <a:cubicBezTo>
                      <a:pt x="46" y="27"/>
                      <a:pt x="46" y="27"/>
                      <a:pt x="46" y="27"/>
                    </a:cubicBezTo>
                    <a:cubicBezTo>
                      <a:pt x="46" y="27"/>
                      <a:pt x="46" y="28"/>
                      <a:pt x="46" y="29"/>
                    </a:cubicBezTo>
                    <a:cubicBezTo>
                      <a:pt x="38" y="23"/>
                      <a:pt x="41" y="20"/>
                      <a:pt x="39" y="9"/>
                    </a:cubicBezTo>
                    <a:cubicBezTo>
                      <a:pt x="45" y="0"/>
                      <a:pt x="75" y="0"/>
                      <a:pt x="79" y="9"/>
                    </a:cubicBezTo>
                    <a:cubicBezTo>
                      <a:pt x="78" y="17"/>
                      <a:pt x="79" y="24"/>
                      <a:pt x="73" y="29"/>
                    </a:cubicBezTo>
                    <a:cubicBezTo>
                      <a:pt x="72" y="29"/>
                      <a:pt x="72" y="29"/>
                      <a:pt x="72" y="29"/>
                    </a:cubicBezTo>
                    <a:close/>
                    <a:moveTo>
                      <a:pt x="8" y="36"/>
                    </a:moveTo>
                    <a:cubicBezTo>
                      <a:pt x="7" y="30"/>
                      <a:pt x="7" y="27"/>
                      <a:pt x="8" y="23"/>
                    </a:cubicBezTo>
                    <a:cubicBezTo>
                      <a:pt x="18" y="25"/>
                      <a:pt x="20" y="16"/>
                      <a:pt x="29" y="23"/>
                    </a:cubicBezTo>
                    <a:cubicBezTo>
                      <a:pt x="30" y="27"/>
                      <a:pt x="30" y="32"/>
                      <a:pt x="29" y="35"/>
                    </a:cubicBezTo>
                    <a:cubicBezTo>
                      <a:pt x="29" y="38"/>
                      <a:pt x="28" y="40"/>
                      <a:pt x="26" y="42"/>
                    </a:cubicBezTo>
                    <a:cubicBezTo>
                      <a:pt x="24" y="44"/>
                      <a:pt x="21" y="46"/>
                      <a:pt x="18" y="46"/>
                    </a:cubicBezTo>
                    <a:cubicBezTo>
                      <a:pt x="18" y="46"/>
                      <a:pt x="18" y="46"/>
                      <a:pt x="18" y="46"/>
                    </a:cubicBezTo>
                    <a:cubicBezTo>
                      <a:pt x="15" y="46"/>
                      <a:pt x="13" y="44"/>
                      <a:pt x="11" y="42"/>
                    </a:cubicBezTo>
                    <a:cubicBezTo>
                      <a:pt x="9" y="40"/>
                      <a:pt x="8" y="38"/>
                      <a:pt x="8" y="36"/>
                    </a:cubicBezTo>
                    <a:close/>
                    <a:moveTo>
                      <a:pt x="25" y="46"/>
                    </a:moveTo>
                    <a:cubicBezTo>
                      <a:pt x="22" y="52"/>
                      <a:pt x="14" y="52"/>
                      <a:pt x="12" y="46"/>
                    </a:cubicBezTo>
                    <a:cubicBezTo>
                      <a:pt x="4" y="48"/>
                      <a:pt x="4" y="48"/>
                      <a:pt x="4" y="48"/>
                    </a:cubicBezTo>
                    <a:cubicBezTo>
                      <a:pt x="4" y="48"/>
                      <a:pt x="4" y="48"/>
                      <a:pt x="4" y="48"/>
                    </a:cubicBezTo>
                    <a:cubicBezTo>
                      <a:pt x="3" y="48"/>
                      <a:pt x="3" y="48"/>
                      <a:pt x="3" y="48"/>
                    </a:cubicBezTo>
                    <a:cubicBezTo>
                      <a:pt x="2" y="50"/>
                      <a:pt x="1" y="51"/>
                      <a:pt x="0" y="54"/>
                    </a:cubicBezTo>
                    <a:cubicBezTo>
                      <a:pt x="0" y="56"/>
                      <a:pt x="0" y="58"/>
                      <a:pt x="0" y="61"/>
                    </a:cubicBezTo>
                    <a:cubicBezTo>
                      <a:pt x="1" y="62"/>
                      <a:pt x="1" y="62"/>
                      <a:pt x="1" y="62"/>
                    </a:cubicBezTo>
                    <a:cubicBezTo>
                      <a:pt x="2" y="62"/>
                      <a:pt x="2" y="62"/>
                      <a:pt x="2" y="62"/>
                    </a:cubicBezTo>
                    <a:cubicBezTo>
                      <a:pt x="26" y="62"/>
                      <a:pt x="26" y="62"/>
                      <a:pt x="26" y="62"/>
                    </a:cubicBezTo>
                    <a:cubicBezTo>
                      <a:pt x="25" y="65"/>
                      <a:pt x="26" y="69"/>
                      <a:pt x="26" y="73"/>
                    </a:cubicBezTo>
                    <a:cubicBezTo>
                      <a:pt x="27" y="75"/>
                      <a:pt x="27" y="75"/>
                      <a:pt x="27" y="75"/>
                    </a:cubicBezTo>
                    <a:cubicBezTo>
                      <a:pt x="28" y="75"/>
                      <a:pt x="28" y="75"/>
                      <a:pt x="28" y="75"/>
                    </a:cubicBezTo>
                    <a:cubicBezTo>
                      <a:pt x="90" y="75"/>
                      <a:pt x="90" y="75"/>
                      <a:pt x="90" y="75"/>
                    </a:cubicBezTo>
                    <a:cubicBezTo>
                      <a:pt x="92" y="75"/>
                      <a:pt x="92" y="75"/>
                      <a:pt x="92" y="75"/>
                    </a:cubicBezTo>
                    <a:cubicBezTo>
                      <a:pt x="92" y="73"/>
                      <a:pt x="92" y="73"/>
                      <a:pt x="92" y="73"/>
                    </a:cubicBezTo>
                    <a:cubicBezTo>
                      <a:pt x="93" y="69"/>
                      <a:pt x="93" y="66"/>
                      <a:pt x="93" y="62"/>
                    </a:cubicBezTo>
                    <a:cubicBezTo>
                      <a:pt x="115" y="62"/>
                      <a:pt x="115" y="62"/>
                      <a:pt x="115" y="62"/>
                    </a:cubicBezTo>
                    <a:cubicBezTo>
                      <a:pt x="116" y="62"/>
                      <a:pt x="116" y="62"/>
                      <a:pt x="116" y="62"/>
                    </a:cubicBezTo>
                    <a:cubicBezTo>
                      <a:pt x="116" y="61"/>
                      <a:pt x="116" y="61"/>
                      <a:pt x="116" y="61"/>
                    </a:cubicBezTo>
                    <a:cubicBezTo>
                      <a:pt x="116" y="59"/>
                      <a:pt x="116" y="57"/>
                      <a:pt x="116" y="55"/>
                    </a:cubicBezTo>
                    <a:cubicBezTo>
                      <a:pt x="116" y="52"/>
                      <a:pt x="115" y="50"/>
                      <a:pt x="114" y="49"/>
                    </a:cubicBezTo>
                    <a:cubicBezTo>
                      <a:pt x="113" y="48"/>
                      <a:pt x="113" y="48"/>
                      <a:pt x="113" y="48"/>
                    </a:cubicBezTo>
                    <a:cubicBezTo>
                      <a:pt x="113" y="48"/>
                      <a:pt x="113" y="48"/>
                      <a:pt x="113" y="48"/>
                    </a:cubicBezTo>
                    <a:cubicBezTo>
                      <a:pt x="105" y="46"/>
                      <a:pt x="105" y="46"/>
                      <a:pt x="105" y="46"/>
                    </a:cubicBezTo>
                    <a:cubicBezTo>
                      <a:pt x="103" y="47"/>
                      <a:pt x="103" y="47"/>
                      <a:pt x="103" y="47"/>
                    </a:cubicBezTo>
                    <a:cubicBezTo>
                      <a:pt x="98" y="59"/>
                      <a:pt x="98" y="59"/>
                      <a:pt x="98" y="59"/>
                    </a:cubicBezTo>
                    <a:cubicBezTo>
                      <a:pt x="93" y="47"/>
                      <a:pt x="93" y="47"/>
                      <a:pt x="93" y="47"/>
                    </a:cubicBezTo>
                    <a:cubicBezTo>
                      <a:pt x="91" y="46"/>
                      <a:pt x="91" y="46"/>
                      <a:pt x="91" y="46"/>
                    </a:cubicBezTo>
                    <a:cubicBezTo>
                      <a:pt x="84" y="48"/>
                      <a:pt x="84" y="48"/>
                      <a:pt x="84" y="48"/>
                    </a:cubicBezTo>
                    <a:cubicBezTo>
                      <a:pt x="72" y="45"/>
                      <a:pt x="72" y="45"/>
                      <a:pt x="72" y="45"/>
                    </a:cubicBezTo>
                    <a:cubicBezTo>
                      <a:pt x="69" y="47"/>
                      <a:pt x="69" y="47"/>
                      <a:pt x="69" y="47"/>
                    </a:cubicBezTo>
                    <a:cubicBezTo>
                      <a:pt x="69" y="50"/>
                      <a:pt x="69" y="50"/>
                      <a:pt x="69" y="50"/>
                    </a:cubicBezTo>
                    <a:cubicBezTo>
                      <a:pt x="64" y="67"/>
                      <a:pt x="64" y="67"/>
                      <a:pt x="64" y="67"/>
                    </a:cubicBezTo>
                    <a:cubicBezTo>
                      <a:pt x="64" y="67"/>
                      <a:pt x="64" y="67"/>
                      <a:pt x="64" y="67"/>
                    </a:cubicBezTo>
                    <a:cubicBezTo>
                      <a:pt x="62" y="54"/>
                      <a:pt x="62" y="54"/>
                      <a:pt x="62" y="54"/>
                    </a:cubicBezTo>
                    <a:cubicBezTo>
                      <a:pt x="64" y="52"/>
                      <a:pt x="64" y="52"/>
                      <a:pt x="64" y="52"/>
                    </a:cubicBezTo>
                    <a:cubicBezTo>
                      <a:pt x="63" y="47"/>
                      <a:pt x="63" y="47"/>
                      <a:pt x="63" y="47"/>
                    </a:cubicBezTo>
                    <a:cubicBezTo>
                      <a:pt x="60" y="47"/>
                      <a:pt x="60" y="47"/>
                      <a:pt x="60" y="47"/>
                    </a:cubicBezTo>
                    <a:cubicBezTo>
                      <a:pt x="59" y="47"/>
                      <a:pt x="59" y="47"/>
                      <a:pt x="59" y="47"/>
                    </a:cubicBezTo>
                    <a:cubicBezTo>
                      <a:pt x="56" y="47"/>
                      <a:pt x="56" y="47"/>
                      <a:pt x="56" y="47"/>
                    </a:cubicBezTo>
                    <a:cubicBezTo>
                      <a:pt x="55" y="52"/>
                      <a:pt x="55" y="52"/>
                      <a:pt x="55" y="52"/>
                    </a:cubicBezTo>
                    <a:cubicBezTo>
                      <a:pt x="57" y="54"/>
                      <a:pt x="57" y="54"/>
                      <a:pt x="57" y="54"/>
                    </a:cubicBezTo>
                    <a:cubicBezTo>
                      <a:pt x="54" y="67"/>
                      <a:pt x="54" y="67"/>
                      <a:pt x="54" y="67"/>
                    </a:cubicBezTo>
                    <a:cubicBezTo>
                      <a:pt x="49" y="50"/>
                      <a:pt x="49" y="50"/>
                      <a:pt x="49" y="50"/>
                    </a:cubicBezTo>
                    <a:cubicBezTo>
                      <a:pt x="49" y="47"/>
                      <a:pt x="49" y="47"/>
                      <a:pt x="49" y="47"/>
                    </a:cubicBezTo>
                    <a:cubicBezTo>
                      <a:pt x="47" y="45"/>
                      <a:pt x="47" y="45"/>
                      <a:pt x="47" y="45"/>
                    </a:cubicBezTo>
                    <a:cubicBezTo>
                      <a:pt x="33" y="48"/>
                      <a:pt x="33" y="48"/>
                      <a:pt x="33" y="48"/>
                    </a:cubicBezTo>
                    <a:cubicBezTo>
                      <a:pt x="33" y="48"/>
                      <a:pt x="33" y="48"/>
                      <a:pt x="33" y="48"/>
                    </a:cubicBezTo>
                    <a:cubicBezTo>
                      <a:pt x="25" y="46"/>
                      <a:pt x="25" y="46"/>
                      <a:pt x="25" y="46"/>
                    </a:cubicBezTo>
                    <a:close/>
                    <a:moveTo>
                      <a:pt x="87" y="36"/>
                    </a:moveTo>
                    <a:cubicBezTo>
                      <a:pt x="87" y="30"/>
                      <a:pt x="86" y="25"/>
                      <a:pt x="87" y="21"/>
                    </a:cubicBezTo>
                    <a:cubicBezTo>
                      <a:pt x="91" y="18"/>
                      <a:pt x="106" y="18"/>
                      <a:pt x="109" y="21"/>
                    </a:cubicBezTo>
                    <a:cubicBezTo>
                      <a:pt x="109" y="26"/>
                      <a:pt x="109" y="32"/>
                      <a:pt x="109" y="35"/>
                    </a:cubicBezTo>
                    <a:cubicBezTo>
                      <a:pt x="108" y="38"/>
                      <a:pt x="107" y="40"/>
                      <a:pt x="106" y="42"/>
                    </a:cubicBezTo>
                    <a:cubicBezTo>
                      <a:pt x="104" y="44"/>
                      <a:pt x="101" y="46"/>
                      <a:pt x="98" y="46"/>
                    </a:cubicBezTo>
                    <a:cubicBezTo>
                      <a:pt x="98" y="46"/>
                      <a:pt x="98" y="46"/>
                      <a:pt x="98" y="46"/>
                    </a:cubicBezTo>
                    <a:cubicBezTo>
                      <a:pt x="95" y="46"/>
                      <a:pt x="92" y="44"/>
                      <a:pt x="90" y="42"/>
                    </a:cubicBezTo>
                    <a:cubicBezTo>
                      <a:pt x="89" y="40"/>
                      <a:pt x="88" y="38"/>
                      <a:pt x="87" y="36"/>
                    </a:cubicBezTo>
                    <a:close/>
                  </a:path>
                </a:pathLst>
              </a:custGeom>
              <a:solidFill>
                <a:schemeClr val="accent4"/>
              </a:solidFill>
              <a:ln>
                <a:noFill/>
              </a:ln>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sp>
        <p:nvSpPr>
          <p:cNvPr id="21" name="任意多边形 20"/>
          <p:cNvSpPr/>
          <p:nvPr/>
        </p:nvSpPr>
        <p:spPr>
          <a:xfrm rot="2700000">
            <a:off x="7451929" y="2270857"/>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2" name="任意多边形 21"/>
          <p:cNvSpPr/>
          <p:nvPr/>
        </p:nvSpPr>
        <p:spPr>
          <a:xfrm rot="18900000" flipH="1">
            <a:off x="4547415" y="2270866"/>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3" name="任意多边形 22"/>
          <p:cNvSpPr/>
          <p:nvPr/>
        </p:nvSpPr>
        <p:spPr>
          <a:xfrm rot="18900000" flipV="1">
            <a:off x="7451921" y="5050541"/>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nvGrpSpPr>
          <p:cNvPr id="32" name="组合 74"/>
          <p:cNvGrpSpPr/>
          <p:nvPr/>
        </p:nvGrpSpPr>
        <p:grpSpPr>
          <a:xfrm>
            <a:off x="5271325" y="2901010"/>
            <a:ext cx="1672551" cy="1672463"/>
            <a:chOff x="5022688" y="2653974"/>
            <a:chExt cx="1672849" cy="1672849"/>
          </a:xfrm>
        </p:grpSpPr>
        <p:sp>
          <p:nvSpPr>
            <p:cNvPr id="9" name="椭圆 8"/>
            <p:cNvSpPr/>
            <p:nvPr/>
          </p:nvSpPr>
          <p:spPr>
            <a:xfrm>
              <a:off x="5022688" y="2653974"/>
              <a:ext cx="1672849" cy="1672849"/>
            </a:xfrm>
            <a:prstGeom prst="ellipse">
              <a:avLst/>
            </a:prstGeom>
            <a:solidFill>
              <a:srgbClr val="064635"/>
            </a:solidFill>
            <a:ln>
              <a:noFill/>
            </a:ln>
            <a:effectLst/>
            <a:scene3d>
              <a:camera prst="orthographicFront"/>
              <a:lightRig rig="threePt" dir="t"/>
            </a:scene3d>
            <a:sp3d>
              <a:bevelT w="0" h="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0" name="椭圆 9"/>
            <p:cNvSpPr/>
            <p:nvPr/>
          </p:nvSpPr>
          <p:spPr>
            <a:xfrm>
              <a:off x="5103632" y="2734919"/>
              <a:ext cx="1510960" cy="151096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sp>
        <p:nvSpPr>
          <p:cNvPr id="12" name="直角三角形 11"/>
          <p:cNvSpPr/>
          <p:nvPr/>
        </p:nvSpPr>
        <p:spPr>
          <a:xfrm rot="2700000">
            <a:off x="6120498" y="4734425"/>
            <a:ext cx="264581" cy="264595"/>
          </a:xfrm>
          <a:prstGeom prst="rtTriangle">
            <a:avLst/>
          </a:prstGeom>
          <a:solidFill>
            <a:srgbClr val="519259"/>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4" name="直角三角形 13"/>
          <p:cNvSpPr/>
          <p:nvPr/>
        </p:nvSpPr>
        <p:spPr>
          <a:xfrm rot="18900000" flipH="1">
            <a:off x="5788205" y="2422392"/>
            <a:ext cx="264595" cy="264581"/>
          </a:xfrm>
          <a:prstGeom prst="rtTriangle">
            <a:avLst/>
          </a:prstGeom>
          <a:solidFill>
            <a:srgbClr val="519259"/>
          </a:solidFill>
          <a:ln>
            <a:noFill/>
          </a:ln>
          <a:effectLst>
            <a:outerShdw blurRad="101600" dist="50800" sx="91000" sy="91000" algn="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3" name="直角三角形 12"/>
          <p:cNvSpPr/>
          <p:nvPr/>
        </p:nvSpPr>
        <p:spPr>
          <a:xfrm rot="8100000">
            <a:off x="4842284" y="3779780"/>
            <a:ext cx="264595" cy="264581"/>
          </a:xfrm>
          <a:prstGeom prst="rtTriangle">
            <a:avLst/>
          </a:prstGeom>
          <a:solidFill>
            <a:srgbClr val="F0BB62"/>
          </a:solidFill>
          <a:ln>
            <a:noFill/>
          </a:ln>
          <a:effectLst>
            <a:outerShdw blurRad="114300" dist="25400" dir="16200000" sx="97000" sy="97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4" name="任意多边形 23"/>
          <p:cNvSpPr/>
          <p:nvPr/>
        </p:nvSpPr>
        <p:spPr>
          <a:xfrm rot="2700000" flipH="1" flipV="1">
            <a:off x="4547421" y="5050533"/>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1" name="直角三角形 10"/>
          <p:cNvSpPr/>
          <p:nvPr/>
        </p:nvSpPr>
        <p:spPr>
          <a:xfrm rot="18900000">
            <a:off x="7135184" y="3441280"/>
            <a:ext cx="264595" cy="264581"/>
          </a:xfrm>
          <a:prstGeom prst="rtTriangle">
            <a:avLst/>
          </a:prstGeom>
          <a:solidFill>
            <a:srgbClr val="F0BB62"/>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54" name="TextBox 18"/>
          <p:cNvSpPr txBox="1"/>
          <p:nvPr/>
        </p:nvSpPr>
        <p:spPr>
          <a:xfrm flipH="1">
            <a:off x="1729762" y="4911560"/>
            <a:ext cx="3391391"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noProof="0" dirty="0" err="1">
                <a:latin typeface="Arial" panose="020B0604020202020204" pitchFamily="34" charset="0"/>
                <a:cs typeface="Arial" panose="020B0604020202020204" pitchFamily="34" charset="0"/>
              </a:rPr>
              <a:t>Ánh</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sáng</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màu</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7" name="TextBox 18"/>
          <p:cNvSpPr txBox="1"/>
          <p:nvPr/>
        </p:nvSpPr>
        <p:spPr>
          <a:xfrm flipH="1">
            <a:off x="2280392" y="2097641"/>
            <a:ext cx="3391392"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dirty="0">
                <a:latin typeface="Arial" panose="020B0604020202020204" pitchFamily="34" charset="0"/>
                <a:cs typeface="Arial" panose="020B0604020202020204" pitchFamily="34" charset="0"/>
              </a:rPr>
              <a:t>Quang </a:t>
            </a:r>
            <a:r>
              <a:rPr lang="en-US" sz="2800" dirty="0" err="1">
                <a:latin typeface="Arial" panose="020B0604020202020204" pitchFamily="34" charset="0"/>
                <a:cs typeface="Arial" panose="020B0604020202020204" pitchFamily="34" charset="0"/>
              </a:rPr>
              <a:t>phổ</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0" name="TextBox 18"/>
          <p:cNvSpPr txBox="1"/>
          <p:nvPr/>
        </p:nvSpPr>
        <p:spPr>
          <a:xfrm flipH="1">
            <a:off x="8386789" y="2031462"/>
            <a:ext cx="3805211"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dirty="0" err="1">
                <a:latin typeface="Arial" panose="020B0604020202020204" pitchFamily="34" charset="0"/>
                <a:cs typeface="Arial" panose="020B0604020202020204" pitchFamily="34" charset="0"/>
              </a:rPr>
              <a:t>Tán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sắc</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3" name="TextBox 18"/>
          <p:cNvSpPr txBox="1"/>
          <p:nvPr/>
        </p:nvSpPr>
        <p:spPr>
          <a:xfrm flipH="1">
            <a:off x="8427990" y="4982706"/>
            <a:ext cx="3791295"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noProof="0" dirty="0" err="1">
                <a:latin typeface="Arial" panose="020B0604020202020204" pitchFamily="34" charset="0"/>
                <a:cs typeface="Arial" panose="020B0604020202020204" pitchFamily="34" charset="0"/>
              </a:rPr>
              <a:t>Đơn</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sắc</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8" name="TextBox 18">
            <a:extLst>
              <a:ext uri="{FF2B5EF4-FFF2-40B4-BE49-F238E27FC236}">
                <a16:creationId xmlns:a16="http://schemas.microsoft.com/office/drawing/2014/main" id="{B992BB48-859B-42E5-B9F0-9D55511FC96F}"/>
              </a:ext>
            </a:extLst>
          </p:cNvPr>
          <p:cNvSpPr txBox="1"/>
          <p:nvPr/>
        </p:nvSpPr>
        <p:spPr>
          <a:xfrm flipH="1">
            <a:off x="1491411" y="309794"/>
            <a:ext cx="9818144" cy="1077218"/>
          </a:xfrm>
          <a:prstGeom prst="rect">
            <a:avLst/>
          </a:prstGeom>
          <a:noFill/>
        </p:spPr>
        <p:txBody>
          <a:bodyPr wrap="square" rtlCol="0">
            <a:spAutoFit/>
          </a:bodyPr>
          <a:lstStyle/>
          <a:p>
            <a:pPr lvl="0" defTabSz="1219170">
              <a:defRPr/>
            </a:pP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rPr>
              <a:t>CÂU 1: </a:t>
            </a:r>
            <a:r>
              <a:rPr lang="en-US" sz="3200" dirty="0" err="1">
                <a:latin typeface="Fira Sans Black" panose="020B0A03050000020004" pitchFamily="34" charset="0"/>
              </a:rPr>
              <a:t>Dải</a:t>
            </a:r>
            <a:r>
              <a:rPr lang="en-US" sz="3200" dirty="0">
                <a:latin typeface="Fira Sans Black" panose="020B0A03050000020004" pitchFamily="34" charset="0"/>
              </a:rPr>
              <a:t> </a:t>
            </a:r>
            <a:r>
              <a:rPr lang="en-US" sz="3200" dirty="0" err="1">
                <a:latin typeface="Fira Sans Black" panose="020B0A03050000020004" pitchFamily="34" charset="0"/>
              </a:rPr>
              <a:t>màu</a:t>
            </a:r>
            <a:r>
              <a:rPr lang="en-US" sz="3200" dirty="0">
                <a:latin typeface="Fira Sans Black" panose="020B0A03050000020004" pitchFamily="34" charset="0"/>
              </a:rPr>
              <a:t> </a:t>
            </a:r>
            <a:r>
              <a:rPr lang="en-US" sz="3200" dirty="0" err="1">
                <a:latin typeface="Fira Sans Black" panose="020B0A03050000020004" pitchFamily="34" charset="0"/>
              </a:rPr>
              <a:t>như</a:t>
            </a:r>
            <a:r>
              <a:rPr lang="en-US" sz="3200" dirty="0">
                <a:latin typeface="Fira Sans Black" panose="020B0A03050000020004" pitchFamily="34" charset="0"/>
              </a:rPr>
              <a:t> </a:t>
            </a:r>
            <a:r>
              <a:rPr lang="en-US" sz="3200" dirty="0" err="1">
                <a:latin typeface="Fira Sans Black" panose="020B0A03050000020004" pitchFamily="34" charset="0"/>
              </a:rPr>
              <a:t>cầu</a:t>
            </a:r>
            <a:r>
              <a:rPr lang="en-US" sz="3200" dirty="0">
                <a:latin typeface="Fira Sans Black" panose="020B0A03050000020004" pitchFamily="34" charset="0"/>
              </a:rPr>
              <a:t> </a:t>
            </a:r>
            <a:r>
              <a:rPr lang="en-US" sz="3200" dirty="0" err="1">
                <a:latin typeface="Fira Sans Black" panose="020B0A03050000020004" pitchFamily="34" charset="0"/>
              </a:rPr>
              <a:t>vồng</a:t>
            </a:r>
            <a:r>
              <a:rPr lang="en-US" sz="3200" dirty="0">
                <a:latin typeface="Fira Sans Black" panose="020B0A03050000020004" pitchFamily="34" charset="0"/>
              </a:rPr>
              <a:t> </a:t>
            </a:r>
            <a:r>
              <a:rPr lang="en-US" sz="3200" dirty="0" err="1">
                <a:latin typeface="Fira Sans Black" panose="020B0A03050000020004" pitchFamily="34" charset="0"/>
              </a:rPr>
              <a:t>thu</a:t>
            </a:r>
            <a:r>
              <a:rPr lang="en-US" sz="3200" dirty="0">
                <a:latin typeface="Fira Sans Black" panose="020B0A03050000020004" pitchFamily="34" charset="0"/>
              </a:rPr>
              <a:t> </a:t>
            </a:r>
            <a:r>
              <a:rPr lang="en-US" sz="3200" dirty="0" err="1">
                <a:latin typeface="Fira Sans Black" panose="020B0A03050000020004" pitchFamily="34" charset="0"/>
              </a:rPr>
              <a:t>được</a:t>
            </a:r>
            <a:r>
              <a:rPr lang="en-US" sz="3200" dirty="0">
                <a:latin typeface="Fira Sans Black" panose="020B0A03050000020004" pitchFamily="34" charset="0"/>
              </a:rPr>
              <a:t> </a:t>
            </a:r>
            <a:r>
              <a:rPr lang="en-US" sz="3200" dirty="0" err="1">
                <a:latin typeface="Fira Sans Black" panose="020B0A03050000020004" pitchFamily="34" charset="0"/>
              </a:rPr>
              <a:t>khi</a:t>
            </a:r>
            <a:r>
              <a:rPr lang="en-US" sz="3200" dirty="0">
                <a:latin typeface="Fira Sans Black" panose="020B0A03050000020004" pitchFamily="34" charset="0"/>
              </a:rPr>
              <a:t> </a:t>
            </a:r>
            <a:r>
              <a:rPr lang="en-US" sz="3200" dirty="0" err="1">
                <a:latin typeface="Fira Sans Black" panose="020B0A03050000020004" pitchFamily="34" charset="0"/>
              </a:rPr>
              <a:t>chiếu</a:t>
            </a:r>
            <a:r>
              <a:rPr lang="en-US" sz="3200" dirty="0">
                <a:latin typeface="Fira Sans Black" panose="020B0A03050000020004" pitchFamily="34" charset="0"/>
              </a:rPr>
              <a:t> </a:t>
            </a:r>
            <a:r>
              <a:rPr lang="en-US" sz="3200" dirty="0" err="1">
                <a:latin typeface="Fira Sans Black" panose="020B0A03050000020004" pitchFamily="34" charset="0"/>
              </a:rPr>
              <a:t>chùm</a:t>
            </a:r>
            <a:r>
              <a:rPr lang="en-US" sz="3200" dirty="0">
                <a:latin typeface="Fira Sans Black" panose="020B0A03050000020004" pitchFamily="34" charset="0"/>
              </a:rPr>
              <a:t> </a:t>
            </a:r>
            <a:r>
              <a:rPr lang="en-US" sz="3200" dirty="0" err="1">
                <a:latin typeface="Fira Sans Black" panose="020B0A03050000020004" pitchFamily="34" charset="0"/>
              </a:rPr>
              <a:t>ánh</a:t>
            </a:r>
            <a:r>
              <a:rPr lang="en-US" sz="3200" dirty="0">
                <a:latin typeface="Fira Sans Black" panose="020B0A03050000020004" pitchFamily="34" charset="0"/>
              </a:rPr>
              <a:t> </a:t>
            </a:r>
            <a:r>
              <a:rPr lang="en-US" sz="3200" dirty="0" err="1">
                <a:latin typeface="Fira Sans Black" panose="020B0A03050000020004" pitchFamily="34" charset="0"/>
              </a:rPr>
              <a:t>sáng</a:t>
            </a:r>
            <a:r>
              <a:rPr lang="en-US" sz="3200" dirty="0">
                <a:latin typeface="Fira Sans Black" panose="020B0A03050000020004" pitchFamily="34" charset="0"/>
              </a:rPr>
              <a:t> </a:t>
            </a:r>
            <a:r>
              <a:rPr lang="en-US" sz="3200" dirty="0" err="1">
                <a:latin typeface="Fira Sans Black" panose="020B0A03050000020004" pitchFamily="34" charset="0"/>
              </a:rPr>
              <a:t>trắng</a:t>
            </a:r>
            <a:r>
              <a:rPr lang="en-US" sz="3200" dirty="0">
                <a:latin typeface="Fira Sans Black" panose="020B0A03050000020004" pitchFamily="34" charset="0"/>
              </a:rPr>
              <a:t> qua </a:t>
            </a:r>
            <a:r>
              <a:rPr lang="en-US" sz="3200" dirty="0" err="1">
                <a:latin typeface="Fira Sans Black" panose="020B0A03050000020004" pitchFamily="34" charset="0"/>
              </a:rPr>
              <a:t>lăng</a:t>
            </a:r>
            <a:r>
              <a:rPr lang="en-US" sz="3200" dirty="0">
                <a:latin typeface="Fira Sans Black" panose="020B0A03050000020004" pitchFamily="34" charset="0"/>
              </a:rPr>
              <a:t> </a:t>
            </a:r>
            <a:r>
              <a:rPr lang="en-US" sz="3200" dirty="0" err="1">
                <a:latin typeface="Fira Sans Black" panose="020B0A03050000020004" pitchFamily="34" charset="0"/>
              </a:rPr>
              <a:t>kính</a:t>
            </a:r>
            <a:r>
              <a:rPr lang="en-US" sz="3200" dirty="0">
                <a:latin typeface="Fira Sans Black" panose="020B0A03050000020004" pitchFamily="34" charset="0"/>
              </a:rPr>
              <a:t> </a:t>
            </a:r>
            <a:r>
              <a:rPr lang="en-US" sz="3200" dirty="0" err="1">
                <a:latin typeface="Fira Sans Black" panose="020B0A03050000020004" pitchFamily="34" charset="0"/>
              </a:rPr>
              <a:t>được</a:t>
            </a:r>
            <a:r>
              <a:rPr lang="en-US" sz="3200" dirty="0">
                <a:latin typeface="Fira Sans Black" panose="020B0A03050000020004" pitchFamily="34" charset="0"/>
              </a:rPr>
              <a:t> </a:t>
            </a:r>
            <a:r>
              <a:rPr lang="en-US" sz="3200" dirty="0" err="1">
                <a:latin typeface="Fira Sans Black" panose="020B0A03050000020004" pitchFamily="34" charset="0"/>
              </a:rPr>
              <a:t>gọi</a:t>
            </a:r>
            <a:r>
              <a:rPr lang="en-US" sz="3200" dirty="0">
                <a:latin typeface="Fira Sans Black" panose="020B0A03050000020004" pitchFamily="34" charset="0"/>
              </a:rPr>
              <a:t> </a:t>
            </a:r>
            <a:r>
              <a:rPr lang="en-US" sz="3200" dirty="0" err="1">
                <a:latin typeface="Fira Sans Black" panose="020B0A03050000020004" pitchFamily="34" charset="0"/>
              </a:rPr>
              <a:t>là</a:t>
            </a:r>
            <a:r>
              <a:rPr lang="en-US" sz="3200" dirty="0">
                <a:latin typeface="Fira Sans Black" panose="020B0A03050000020004" pitchFamily="34" charset="0"/>
              </a:rPr>
              <a:t>:</a:t>
            </a:r>
            <a:endPar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Yeseva One" panose="00000500000000000000" charset="0"/>
              <a:cs typeface="Roboto Black" charset="0"/>
            </a:endParaRPr>
          </a:p>
        </p:txBody>
      </p:sp>
      <p:sp>
        <p:nvSpPr>
          <p:cNvPr id="31" name="Rectangle: Rounded Corners 30">
            <a:extLst>
              <a:ext uri="{FF2B5EF4-FFF2-40B4-BE49-F238E27FC236}">
                <a16:creationId xmlns:a16="http://schemas.microsoft.com/office/drawing/2014/main" id="{83E1C30D-5803-4136-A059-0B8C91B2ADBE}"/>
              </a:ext>
            </a:extLst>
          </p:cNvPr>
          <p:cNvSpPr/>
          <p:nvPr/>
        </p:nvSpPr>
        <p:spPr>
          <a:xfrm>
            <a:off x="2093299" y="1874390"/>
            <a:ext cx="2296799" cy="1077218"/>
          </a:xfrm>
          <a:prstGeom prst="roundRect">
            <a:avLst/>
          </a:prstGeom>
          <a:noFill/>
          <a:ln w="31750">
            <a:solidFill>
              <a:srgbClr val="5192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3" name="Rectangle 32">
            <a:extLst>
              <a:ext uri="{FF2B5EF4-FFF2-40B4-BE49-F238E27FC236}">
                <a16:creationId xmlns:a16="http://schemas.microsoft.com/office/drawing/2014/main" id="{6E972AC1-6C1D-EE49-3A06-4EF64057CBD3}"/>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11301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500"/>
                                        <p:tgtEl>
                                          <p:spTgt spid="48"/>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inVertical)">
                                      <p:cBhvr>
                                        <p:cTn id="11" dur="500"/>
                                        <p:tgtEl>
                                          <p:spTgt spid="27"/>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250" fill="hold"/>
                                        <p:tgtEl>
                                          <p:spTgt spid="22"/>
                                        </p:tgtEl>
                                        <p:attrNameLst>
                                          <p:attrName>ppt_w</p:attrName>
                                        </p:attrNameLst>
                                      </p:cBhvr>
                                      <p:tavLst>
                                        <p:tav tm="0">
                                          <p:val>
                                            <p:fltVal val="0"/>
                                          </p:val>
                                        </p:tav>
                                        <p:tav tm="100000">
                                          <p:val>
                                            <p:strVal val="#ppt_w"/>
                                          </p:val>
                                        </p:tav>
                                      </p:tavLst>
                                    </p:anim>
                                    <p:anim calcmode="lin" valueType="num">
                                      <p:cBhvr>
                                        <p:cTn id="26" dur="250" fill="hold"/>
                                        <p:tgtEl>
                                          <p:spTgt spid="22"/>
                                        </p:tgtEl>
                                        <p:attrNameLst>
                                          <p:attrName>ppt_h</p:attrName>
                                        </p:attrNameLst>
                                      </p:cBhvr>
                                      <p:tavLst>
                                        <p:tav tm="0">
                                          <p:val>
                                            <p:fltVal val="0"/>
                                          </p:val>
                                        </p:tav>
                                        <p:tav tm="100000">
                                          <p:val>
                                            <p:strVal val="#ppt_h"/>
                                          </p:val>
                                        </p:tav>
                                      </p:tavLst>
                                    </p:anim>
                                    <p:animEffect transition="in" filter="fade">
                                      <p:cBhvr>
                                        <p:cTn id="27" dur="250"/>
                                        <p:tgtEl>
                                          <p:spTgt spid="22"/>
                                        </p:tgtEl>
                                      </p:cBhvr>
                                    </p:animEffect>
                                  </p:childTnLst>
                                </p:cTn>
                              </p:par>
                            </p:childTnLst>
                          </p:cTn>
                        </p:par>
                        <p:par>
                          <p:cTn id="28" fill="hold">
                            <p:stCondLst>
                              <p:cond delay="3250"/>
                            </p:stCondLst>
                            <p:childTnLst>
                              <p:par>
                                <p:cTn id="29" presetID="2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250"/>
                                        <p:tgtEl>
                                          <p:spTgt spid="14"/>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4000"/>
                            </p:stCondLst>
                            <p:childTnLst>
                              <p:par>
                                <p:cTn id="37" presetID="53" presetClass="entr" presetSubtype="16"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250" fill="hold"/>
                                        <p:tgtEl>
                                          <p:spTgt spid="21"/>
                                        </p:tgtEl>
                                        <p:attrNameLst>
                                          <p:attrName>ppt_w</p:attrName>
                                        </p:attrNameLst>
                                      </p:cBhvr>
                                      <p:tavLst>
                                        <p:tav tm="0">
                                          <p:val>
                                            <p:fltVal val="0"/>
                                          </p:val>
                                        </p:tav>
                                        <p:tav tm="100000">
                                          <p:val>
                                            <p:strVal val="#ppt_w"/>
                                          </p:val>
                                        </p:tav>
                                      </p:tavLst>
                                    </p:anim>
                                    <p:anim calcmode="lin" valueType="num">
                                      <p:cBhvr>
                                        <p:cTn id="40" dur="250" fill="hold"/>
                                        <p:tgtEl>
                                          <p:spTgt spid="21"/>
                                        </p:tgtEl>
                                        <p:attrNameLst>
                                          <p:attrName>ppt_h</p:attrName>
                                        </p:attrNameLst>
                                      </p:cBhvr>
                                      <p:tavLst>
                                        <p:tav tm="0">
                                          <p:val>
                                            <p:fltVal val="0"/>
                                          </p:val>
                                        </p:tav>
                                        <p:tav tm="100000">
                                          <p:val>
                                            <p:strVal val="#ppt_h"/>
                                          </p:val>
                                        </p:tav>
                                      </p:tavLst>
                                    </p:anim>
                                    <p:animEffect transition="in" filter="fade">
                                      <p:cBhvr>
                                        <p:cTn id="41" dur="250"/>
                                        <p:tgtEl>
                                          <p:spTgt spid="21"/>
                                        </p:tgtEl>
                                      </p:cBhvr>
                                    </p:animEffect>
                                  </p:childTnLst>
                                </p:cTn>
                              </p:par>
                            </p:childTnLst>
                          </p:cTn>
                        </p:par>
                        <p:par>
                          <p:cTn id="42" fill="hold">
                            <p:stCondLst>
                              <p:cond delay="425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250"/>
                                        <p:tgtEl>
                                          <p:spTgt spid="11"/>
                                        </p:tgtEl>
                                      </p:cBhvr>
                                    </p:animEffect>
                                  </p:childTnLst>
                                </p:cTn>
                              </p:par>
                            </p:childTnLst>
                          </p:cTn>
                        </p:par>
                        <p:par>
                          <p:cTn id="46" fill="hold">
                            <p:stCondLst>
                              <p:cond delay="4500"/>
                            </p:stCondLst>
                            <p:childTnLst>
                              <p:par>
                                <p:cTn id="47" presetID="22" presetClass="entr" presetSubtype="2"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right)">
                                      <p:cBhvr>
                                        <p:cTn id="49" dur="500"/>
                                        <p:tgtEl>
                                          <p:spTgt spid="25"/>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250" fill="hold"/>
                                        <p:tgtEl>
                                          <p:spTgt spid="23"/>
                                        </p:tgtEl>
                                        <p:attrNameLst>
                                          <p:attrName>ppt_w</p:attrName>
                                        </p:attrNameLst>
                                      </p:cBhvr>
                                      <p:tavLst>
                                        <p:tav tm="0">
                                          <p:val>
                                            <p:fltVal val="0"/>
                                          </p:val>
                                        </p:tav>
                                        <p:tav tm="100000">
                                          <p:val>
                                            <p:strVal val="#ppt_w"/>
                                          </p:val>
                                        </p:tav>
                                      </p:tavLst>
                                    </p:anim>
                                    <p:anim calcmode="lin" valueType="num">
                                      <p:cBhvr>
                                        <p:cTn id="54" dur="250" fill="hold"/>
                                        <p:tgtEl>
                                          <p:spTgt spid="23"/>
                                        </p:tgtEl>
                                        <p:attrNameLst>
                                          <p:attrName>ppt_h</p:attrName>
                                        </p:attrNameLst>
                                      </p:cBhvr>
                                      <p:tavLst>
                                        <p:tav tm="0">
                                          <p:val>
                                            <p:fltVal val="0"/>
                                          </p:val>
                                        </p:tav>
                                        <p:tav tm="100000">
                                          <p:val>
                                            <p:strVal val="#ppt_h"/>
                                          </p:val>
                                        </p:tav>
                                      </p:tavLst>
                                    </p:anim>
                                    <p:animEffect transition="in" filter="fade">
                                      <p:cBhvr>
                                        <p:cTn id="55" dur="250"/>
                                        <p:tgtEl>
                                          <p:spTgt spid="23"/>
                                        </p:tgtEl>
                                      </p:cBhvr>
                                    </p:animEffect>
                                  </p:childTnLst>
                                </p:cTn>
                              </p:par>
                            </p:childTnLst>
                          </p:cTn>
                        </p:par>
                        <p:par>
                          <p:cTn id="56" fill="hold">
                            <p:stCondLst>
                              <p:cond delay="5250"/>
                            </p:stCondLst>
                            <p:childTnLst>
                              <p:par>
                                <p:cTn id="57" presetID="22" presetClass="entr" presetSubtype="8"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250"/>
                                        <p:tgtEl>
                                          <p:spTgt spid="12"/>
                                        </p:tgtEl>
                                      </p:cBhvr>
                                    </p:animEffect>
                                  </p:childTnLst>
                                </p:cTn>
                              </p:par>
                            </p:childTnLst>
                          </p:cTn>
                        </p:par>
                        <p:par>
                          <p:cTn id="60" fill="hold">
                            <p:stCondLst>
                              <p:cond delay="5500"/>
                            </p:stCondLst>
                            <p:childTnLst>
                              <p:par>
                                <p:cTn id="61" presetID="22" presetClass="entr" presetSubtype="8"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par>
                          <p:cTn id="64" fill="hold">
                            <p:stCondLst>
                              <p:cond delay="6000"/>
                            </p:stCondLst>
                            <p:childTnLst>
                              <p:par>
                                <p:cTn id="65" presetID="53" presetClass="entr" presetSubtype="16"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fltVal val="0"/>
                                          </p:val>
                                        </p:tav>
                                        <p:tav tm="100000">
                                          <p:val>
                                            <p:strVal val="#ppt_w"/>
                                          </p:val>
                                        </p:tav>
                                      </p:tavLst>
                                    </p:anim>
                                    <p:anim calcmode="lin" valueType="num">
                                      <p:cBhvr>
                                        <p:cTn id="68" dur="250" fill="hold"/>
                                        <p:tgtEl>
                                          <p:spTgt spid="24"/>
                                        </p:tgtEl>
                                        <p:attrNameLst>
                                          <p:attrName>ppt_h</p:attrName>
                                        </p:attrNameLst>
                                      </p:cBhvr>
                                      <p:tavLst>
                                        <p:tav tm="0">
                                          <p:val>
                                            <p:fltVal val="0"/>
                                          </p:val>
                                        </p:tav>
                                        <p:tav tm="100000">
                                          <p:val>
                                            <p:strVal val="#ppt_h"/>
                                          </p:val>
                                        </p:tav>
                                      </p:tavLst>
                                    </p:anim>
                                    <p:animEffect transition="in" filter="fade">
                                      <p:cBhvr>
                                        <p:cTn id="69" dur="250"/>
                                        <p:tgtEl>
                                          <p:spTgt spid="24"/>
                                        </p:tgtEl>
                                      </p:cBhvr>
                                    </p:animEffect>
                                  </p:childTnLst>
                                </p:cTn>
                              </p:par>
                            </p:childTnLst>
                          </p:cTn>
                        </p:par>
                        <p:par>
                          <p:cTn id="70" fill="hold">
                            <p:stCondLst>
                              <p:cond delay="6250"/>
                            </p:stCondLst>
                            <p:childTnLst>
                              <p:par>
                                <p:cTn id="71" presetID="22" presetClass="entr" presetSubtype="8"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250"/>
                                        <p:tgtEl>
                                          <p:spTgt spid="13"/>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wipe(down)">
                                      <p:cBhvr>
                                        <p:cTn id="76" dur="1000"/>
                                        <p:tgtEl>
                                          <p:spTgt spid="57"/>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wipe(down)">
                                      <p:cBhvr>
                                        <p:cTn id="79" dur="1000"/>
                                        <p:tgtEl>
                                          <p:spTgt spid="6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wipe(down)">
                                      <p:cBhvr>
                                        <p:cTn id="82" dur="1000"/>
                                        <p:tgtEl>
                                          <p:spTgt spid="54"/>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wipe(down)">
                                      <p:cBhvr>
                                        <p:cTn id="85" dur="1000"/>
                                        <p:tgtEl>
                                          <p:spTgt spid="63"/>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wheel(1)">
                                      <p:cBhvr>
                                        <p:cTn id="9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12" grpId="0" animBg="1"/>
      <p:bldP spid="14" grpId="0" animBg="1"/>
      <p:bldP spid="13" grpId="0" animBg="1"/>
      <p:bldP spid="24" grpId="0" animBg="1"/>
      <p:bldP spid="11" grpId="0" animBg="1"/>
      <p:bldP spid="54" grpId="0"/>
      <p:bldP spid="57" grpId="0"/>
      <p:bldP spid="60" grpId="0"/>
      <p:bldP spid="63" grpId="0"/>
      <p:bldP spid="48" grpId="0"/>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5" name="Group 16">
            <a:extLst>
              <a:ext uri="{FF2B5EF4-FFF2-40B4-BE49-F238E27FC236}">
                <a16:creationId xmlns:a16="http://schemas.microsoft.com/office/drawing/2014/main" id="{10E126EC-F036-4079-804B-509B8ABB66C5}"/>
              </a:ext>
            </a:extLst>
          </p:cNvPr>
          <p:cNvGrpSpPr>
            <a:grpSpLocks/>
          </p:cNvGrpSpPr>
          <p:nvPr/>
        </p:nvGrpSpPr>
        <p:grpSpPr bwMode="auto">
          <a:xfrm>
            <a:off x="0" y="2260"/>
            <a:ext cx="11982451" cy="6239933"/>
            <a:chOff x="76200" y="1657349"/>
            <a:chExt cx="8839200" cy="5250779"/>
          </a:xfrm>
        </p:grpSpPr>
        <p:sp>
          <p:nvSpPr>
            <p:cNvPr id="18" name="AutoShape 4">
              <a:extLst>
                <a:ext uri="{FF2B5EF4-FFF2-40B4-BE49-F238E27FC236}">
                  <a16:creationId xmlns:a16="http://schemas.microsoft.com/office/drawing/2014/main" id="{F8DF5C61-9515-46EE-8486-199ABD022FEA}"/>
                </a:ext>
              </a:extLst>
            </p:cNvPr>
            <p:cNvSpPr>
              <a:spLocks noChangeArrowheads="1"/>
            </p:cNvSpPr>
            <p:nvPr/>
          </p:nvSpPr>
          <p:spPr bwMode="gray">
            <a:xfrm>
              <a:off x="229219" y="1846888"/>
              <a:ext cx="8686181" cy="5061240"/>
            </a:xfrm>
            <a:prstGeom prst="roundRect">
              <a:avLst>
                <a:gd name="adj" fmla="val 8856"/>
              </a:avLst>
            </a:prstGeom>
            <a:solidFill>
              <a:schemeClr val="bg1"/>
            </a:solidFill>
            <a:ln w="38100">
              <a:solidFill>
                <a:srgbClr val="00B050"/>
              </a:solidFill>
              <a:round/>
              <a:headEnd/>
              <a:tailEnd/>
            </a:ln>
            <a:effectLst>
              <a:glow rad="228600">
                <a:srgbClr val="00B050">
                  <a:alpha val="40000"/>
                </a:srgbClr>
              </a:glow>
            </a:effectLst>
          </p:spPr>
          <p:txBody>
            <a:bodyPr anchor="ctr"/>
            <a:lstStyle/>
            <a:p>
              <a:pPr algn="just" defTabSz="609570">
                <a:defRPr/>
              </a:pPr>
              <a:endParaRPr lang="en-US" sz="2667" b="1">
                <a:cs typeface="Arial" charset="0"/>
              </a:endParaRPr>
            </a:p>
          </p:txBody>
        </p:sp>
        <p:grpSp>
          <p:nvGrpSpPr>
            <p:cNvPr id="8210" name="Group 7">
              <a:extLst>
                <a:ext uri="{FF2B5EF4-FFF2-40B4-BE49-F238E27FC236}">
                  <a16:creationId xmlns:a16="http://schemas.microsoft.com/office/drawing/2014/main" id="{A6744DBD-2AB9-42D5-A1F7-5F1C75209306}"/>
                </a:ext>
              </a:extLst>
            </p:cNvPr>
            <p:cNvGrpSpPr>
              <a:grpSpLocks/>
            </p:cNvGrpSpPr>
            <p:nvPr/>
          </p:nvGrpSpPr>
          <p:grpSpPr bwMode="auto">
            <a:xfrm>
              <a:off x="76200" y="1657349"/>
              <a:ext cx="596900" cy="596900"/>
              <a:chOff x="892" y="948"/>
              <a:chExt cx="376" cy="376"/>
            </a:xfrm>
          </p:grpSpPr>
          <p:sp>
            <p:nvSpPr>
              <p:cNvPr id="8211" name="Oval 8">
                <a:extLst>
                  <a:ext uri="{FF2B5EF4-FFF2-40B4-BE49-F238E27FC236}">
                    <a16:creationId xmlns:a16="http://schemas.microsoft.com/office/drawing/2014/main" id="{CD7C8211-2124-41FE-B6E4-C332607D6463}"/>
                  </a:ext>
                </a:extLst>
              </p:cNvPr>
              <p:cNvSpPr>
                <a:spLocks noChangeArrowheads="1"/>
              </p:cNvSpPr>
              <p:nvPr/>
            </p:nvSpPr>
            <p:spPr bwMode="gray">
              <a:xfrm>
                <a:off x="897" y="948"/>
                <a:ext cx="371" cy="371"/>
              </a:xfrm>
              <a:prstGeom prst="ellipse">
                <a:avLst/>
              </a:prstGeom>
              <a:solidFill>
                <a:schemeClr val="tx1"/>
              </a:solidFill>
              <a:ln w="28575">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Verdana" panose="020B0604030504040204" pitchFamily="34" charset="0"/>
                  <a:cs typeface="Arial" panose="020B0604020202020204" pitchFamily="34" charset="0"/>
                </a:endParaRPr>
              </a:p>
            </p:txBody>
          </p:sp>
          <p:grpSp>
            <p:nvGrpSpPr>
              <p:cNvPr id="8212" name="Group 9">
                <a:extLst>
                  <a:ext uri="{FF2B5EF4-FFF2-40B4-BE49-F238E27FC236}">
                    <a16:creationId xmlns:a16="http://schemas.microsoft.com/office/drawing/2014/main" id="{A14D74E1-F3B2-41C9-BB67-620A57F17BD7}"/>
                  </a:ext>
                </a:extLst>
              </p:cNvPr>
              <p:cNvGrpSpPr>
                <a:grpSpLocks/>
              </p:cNvGrpSpPr>
              <p:nvPr/>
            </p:nvGrpSpPr>
            <p:grpSpPr bwMode="auto">
              <a:xfrm>
                <a:off x="892" y="948"/>
                <a:ext cx="376" cy="376"/>
                <a:chOff x="892" y="948"/>
                <a:chExt cx="376" cy="376"/>
              </a:xfrm>
            </p:grpSpPr>
            <p:sp>
              <p:nvSpPr>
                <p:cNvPr id="8213" name="AutoShape 10">
                  <a:extLst>
                    <a:ext uri="{FF2B5EF4-FFF2-40B4-BE49-F238E27FC236}">
                      <a16:creationId xmlns:a16="http://schemas.microsoft.com/office/drawing/2014/main" id="{3E28915D-4707-4364-B207-4785EE396451}"/>
                    </a:ext>
                  </a:extLst>
                </p:cNvPr>
                <p:cNvSpPr>
                  <a:spLocks noChangeArrowheads="1"/>
                </p:cNvSpPr>
                <p:nvPr/>
              </p:nvSpPr>
              <p:spPr bwMode="gray">
                <a:xfrm>
                  <a:off x="892" y="948"/>
                  <a:ext cx="376" cy="37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0 w 21600"/>
                    <a:gd name="T25" fmla="*/ 3160 h 21600"/>
                    <a:gd name="T26" fmla="*/ 18440 w 21600"/>
                    <a:gd name="T27" fmla="*/ 1844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chemeClr val="tx2"/>
                    </a:gs>
                    <a:gs pos="100000">
                      <a:schemeClr val="bg1"/>
                    </a:gs>
                  </a:gsLst>
                  <a:path path="rect">
                    <a:fillToRect l="100000" t="100000"/>
                  </a:path>
                </a:gradFill>
                <a:ln w="9525">
                  <a:solidFill>
                    <a:srgbClr val="000000"/>
                  </a:solidFill>
                  <a:round/>
                  <a:headEnd/>
                  <a:tailEnd/>
                </a:ln>
                <a:effectLst>
                  <a:outerShdw dist="25400" algn="ctr" rotWithShape="0">
                    <a:schemeClr val="bg2"/>
                  </a:outerShdw>
                </a:effectLst>
              </p:spPr>
              <p:txBody>
                <a:bodyPr wrap="none" anchor="ctr"/>
                <a:lstStyle/>
                <a:p>
                  <a:endParaRPr lang="vi-VN" sz="2400"/>
                </a:p>
              </p:txBody>
            </p:sp>
            <p:sp>
              <p:nvSpPr>
                <p:cNvPr id="39" name="Oval 11">
                  <a:extLst>
                    <a:ext uri="{FF2B5EF4-FFF2-40B4-BE49-F238E27FC236}">
                      <a16:creationId xmlns:a16="http://schemas.microsoft.com/office/drawing/2014/main" id="{E5A3E293-ED11-4BB9-B846-0E8EF2A29CF6}"/>
                    </a:ext>
                  </a:extLst>
                </p:cNvPr>
                <p:cNvSpPr>
                  <a:spLocks noChangeArrowheads="1"/>
                </p:cNvSpPr>
                <p:nvPr/>
              </p:nvSpPr>
              <p:spPr bwMode="gray">
                <a:xfrm>
                  <a:off x="979" y="1009"/>
                  <a:ext cx="212" cy="212"/>
                </a:xfrm>
                <a:prstGeom prst="ellipse">
                  <a:avLst/>
                </a:prstGeom>
                <a:solidFill>
                  <a:srgbClr val="00B050"/>
                </a:solidFill>
                <a:ln>
                  <a:solidFill>
                    <a:srgbClr val="7030A0"/>
                  </a:solidFill>
                  <a:headEnd/>
                  <a:tailEnd/>
                </a:ln>
              </p:spPr>
              <p:style>
                <a:lnRef idx="0">
                  <a:schemeClr val="accent4"/>
                </a:lnRef>
                <a:fillRef idx="3">
                  <a:schemeClr val="accent4"/>
                </a:fillRef>
                <a:effectRef idx="3">
                  <a:schemeClr val="accent4"/>
                </a:effectRef>
                <a:fontRef idx="minor">
                  <a:schemeClr val="lt1"/>
                </a:fontRef>
              </p:style>
              <p:txBody>
                <a:bodyPr wrap="none" anchor="ctr"/>
                <a:lstStyle/>
                <a:p>
                  <a:pPr eaLnBrk="1" hangingPunct="1">
                    <a:defRPr/>
                  </a:pPr>
                  <a:endParaRPr lang="en-US" sz="2400"/>
                </a:p>
              </p:txBody>
            </p:sp>
          </p:grpSp>
        </p:grpSp>
        <p:sp>
          <p:nvSpPr>
            <p:cNvPr id="8206" name="Rectangle 12">
              <a:extLst>
                <a:ext uri="{FF2B5EF4-FFF2-40B4-BE49-F238E27FC236}">
                  <a16:creationId xmlns:a16="http://schemas.microsoft.com/office/drawing/2014/main" id="{78334E6F-80C9-4208-AD12-5CA763AF57E9}"/>
                </a:ext>
              </a:extLst>
            </p:cNvPr>
            <p:cNvSpPr>
              <a:spLocks noChangeArrowheads="1"/>
            </p:cNvSpPr>
            <p:nvPr/>
          </p:nvSpPr>
          <p:spPr bwMode="white">
            <a:xfrm>
              <a:off x="703882" y="1785935"/>
              <a:ext cx="6696598" cy="46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67"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I. </a:t>
              </a:r>
              <a:r>
                <a:rPr lang="en-US" altLang="en-US" sz="2667"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Cấu</a:t>
              </a:r>
              <a:r>
                <a:rPr lang="en-US" altLang="en-US" sz="2667"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 </a:t>
              </a:r>
              <a:r>
                <a:rPr lang="en-US" altLang="en-US" sz="2667"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tạo</a:t>
              </a:r>
              <a:r>
                <a:rPr lang="en-US" altLang="en-US" sz="2667"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 </a:t>
              </a:r>
              <a:r>
                <a:rPr lang="en-US" altLang="en-US" sz="2667"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của</a:t>
              </a:r>
              <a:r>
                <a:rPr lang="en-US" altLang="en-US" sz="2667"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 </a:t>
              </a:r>
              <a:r>
                <a:rPr lang="en-US" altLang="en-US" sz="2667"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lăng</a:t>
              </a:r>
              <a:r>
                <a:rPr lang="en-US" altLang="en-US" sz="2667"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 </a:t>
              </a:r>
              <a:r>
                <a:rPr lang="en-US" altLang="en-US" sz="2667"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kính</a:t>
              </a:r>
              <a:endParaRPr lang="en-US" altLang="en-US" sz="2667"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endParaRPr>
            </a:p>
          </p:txBody>
        </p:sp>
      </p:grpSp>
      <p:sp>
        <p:nvSpPr>
          <p:cNvPr id="3" name="Rectangle 2">
            <a:extLst>
              <a:ext uri="{FF2B5EF4-FFF2-40B4-BE49-F238E27FC236}">
                <a16:creationId xmlns:a16="http://schemas.microsoft.com/office/drawing/2014/main" id="{BD34BD55-E0B4-4CBA-9860-1CD47E742429}"/>
              </a:ext>
            </a:extLst>
          </p:cNvPr>
          <p:cNvSpPr/>
          <p:nvPr/>
        </p:nvSpPr>
        <p:spPr>
          <a:xfrm>
            <a:off x="5137152" y="3642785"/>
            <a:ext cx="1883833" cy="859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10246" name="Rectangle 2">
            <a:extLst>
              <a:ext uri="{FF2B5EF4-FFF2-40B4-BE49-F238E27FC236}">
                <a16:creationId xmlns:a16="http://schemas.microsoft.com/office/drawing/2014/main" id="{50E1BBEB-ABD0-4168-B023-45C2926A37ED}"/>
              </a:ext>
            </a:extLst>
          </p:cNvPr>
          <p:cNvSpPr>
            <a:spLocks noChangeArrowheads="1"/>
          </p:cNvSpPr>
          <p:nvPr/>
        </p:nvSpPr>
        <p:spPr bwMode="auto">
          <a:xfrm>
            <a:off x="207433" y="807895"/>
            <a:ext cx="3527440" cy="543675"/>
          </a:xfrm>
          <a:prstGeom prst="rect">
            <a:avLst/>
          </a:prstGeom>
          <a:solidFill>
            <a:schemeClr val="bg1">
              <a:lumMod val="95000"/>
            </a:schemeClr>
          </a:solidFill>
          <a:ln>
            <a:solidFill>
              <a:srgbClr val="00B050"/>
            </a:solidFill>
          </a:ln>
        </p:spPr>
        <p:txBody>
          <a:bodyPr wrap="square">
            <a:spAutoFit/>
          </a:bodyPr>
          <a:lstStyle>
            <a:lvl1pPr defTabSz="685800">
              <a:spcBef>
                <a:spcPct val="20000"/>
              </a:spcBef>
              <a:buChar char="•"/>
              <a:defRPr sz="3200">
                <a:solidFill>
                  <a:schemeClr val="tx1"/>
                </a:solidFill>
                <a:latin typeface="Arial" panose="020B0604020202020204" pitchFamily="34" charset="0"/>
              </a:defRPr>
            </a:lvl1pPr>
            <a:lvl2pPr marL="742950" indent="-285750" defTabSz="685800">
              <a:spcBef>
                <a:spcPct val="20000"/>
              </a:spcBef>
              <a:buChar char="–"/>
              <a:defRPr sz="2800">
                <a:solidFill>
                  <a:schemeClr val="tx1"/>
                </a:solidFill>
                <a:latin typeface="Arial" panose="020B0604020202020204" pitchFamily="34" charset="0"/>
              </a:defRPr>
            </a:lvl2pPr>
            <a:lvl3pPr marL="1143000" indent="-228600" defTabSz="685800">
              <a:spcBef>
                <a:spcPct val="20000"/>
              </a:spcBef>
              <a:buChar char="•"/>
              <a:defRPr sz="2400">
                <a:solidFill>
                  <a:schemeClr val="tx1"/>
                </a:solidFill>
                <a:latin typeface="Arial" panose="020B0604020202020204" pitchFamily="34" charset="0"/>
              </a:defRPr>
            </a:lvl3pPr>
            <a:lvl4pPr marL="1600200" indent="-228600" defTabSz="685800">
              <a:spcBef>
                <a:spcPct val="20000"/>
              </a:spcBef>
              <a:buChar char="–"/>
              <a:defRPr sz="2000">
                <a:solidFill>
                  <a:schemeClr val="tx1"/>
                </a:solidFill>
                <a:latin typeface="Arial" panose="020B0604020202020204" pitchFamily="34" charset="0"/>
              </a:defRPr>
            </a:lvl4pPr>
            <a:lvl5pPr marL="2057400" indent="-228600" defTabSz="685800">
              <a:spcBef>
                <a:spcPct val="20000"/>
              </a:spcBef>
              <a:buChar char="»"/>
              <a:defRPr sz="2000">
                <a:solidFill>
                  <a:schemeClr val="tx1"/>
                </a:solidFill>
                <a:latin typeface="Arial" panose="020B0604020202020204" pitchFamily="34" charset="0"/>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sz="2933" b="1" dirty="0" err="1">
                <a:solidFill>
                  <a:srgbClr val="FF0000"/>
                </a:solidFill>
                <a:latin typeface="Times New Roman" panose="02020603050405020304" pitchFamily="18" charset="0"/>
                <a:cs typeface="Times New Roman" panose="02020603050405020304" pitchFamily="18" charset="0"/>
              </a:rPr>
              <a:t>Phiếu</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học</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tập</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số</a:t>
            </a:r>
            <a:r>
              <a:rPr lang="en-US" sz="2933" b="1" dirty="0">
                <a:solidFill>
                  <a:srgbClr val="FF0000"/>
                </a:solidFill>
                <a:latin typeface="Times New Roman" panose="02020603050405020304" pitchFamily="18" charset="0"/>
                <a:cs typeface="Times New Roman" panose="02020603050405020304" pitchFamily="18" charset="0"/>
              </a:rPr>
              <a:t> 1?</a:t>
            </a:r>
            <a:endParaRPr lang="en-US" sz="2933" b="1" dirty="0">
              <a:solidFill>
                <a:srgbClr val="FF0000"/>
              </a:solidFill>
              <a:latin typeface="Times New Roman" panose="02020603050405020304" pitchFamily="18" charset="0"/>
              <a:ea typeface="Helvetica Neue"/>
              <a:cs typeface="Times New Roman" panose="02020603050405020304" pitchFamily="18" charset="0"/>
            </a:endParaRPr>
          </a:p>
        </p:txBody>
      </p:sp>
      <p:graphicFrame>
        <p:nvGraphicFramePr>
          <p:cNvPr id="9" name="Bảng 8">
            <a:extLst>
              <a:ext uri="{FF2B5EF4-FFF2-40B4-BE49-F238E27FC236}">
                <a16:creationId xmlns:a16="http://schemas.microsoft.com/office/drawing/2014/main" id="{A45DC880-DBE5-4187-B4BB-278D2A96B98F}"/>
              </a:ext>
            </a:extLst>
          </p:cNvPr>
          <p:cNvGraphicFramePr>
            <a:graphicFrameLocks noGrp="1"/>
          </p:cNvGraphicFramePr>
          <p:nvPr>
            <p:extLst/>
          </p:nvPr>
        </p:nvGraphicFramePr>
        <p:xfrm>
          <a:off x="699148" y="2722787"/>
          <a:ext cx="10923008" cy="3413760"/>
        </p:xfrm>
        <a:graphic>
          <a:graphicData uri="http://schemas.openxmlformats.org/drawingml/2006/table">
            <a:tbl>
              <a:tblPr firstRow="1" firstCol="1" bandRow="1"/>
              <a:tblGrid>
                <a:gridCol w="1244156">
                  <a:extLst>
                    <a:ext uri="{9D8B030D-6E8A-4147-A177-3AD203B41FA5}">
                      <a16:colId xmlns:a16="http://schemas.microsoft.com/office/drawing/2014/main" val="2243532370"/>
                    </a:ext>
                  </a:extLst>
                </a:gridCol>
                <a:gridCol w="3728626">
                  <a:extLst>
                    <a:ext uri="{9D8B030D-6E8A-4147-A177-3AD203B41FA5}">
                      <a16:colId xmlns:a16="http://schemas.microsoft.com/office/drawing/2014/main" val="3229582042"/>
                    </a:ext>
                  </a:extLst>
                </a:gridCol>
                <a:gridCol w="5950226">
                  <a:extLst>
                    <a:ext uri="{9D8B030D-6E8A-4147-A177-3AD203B41FA5}">
                      <a16:colId xmlns:a16="http://schemas.microsoft.com/office/drawing/2014/main" val="3016268889"/>
                    </a:ext>
                  </a:extLst>
                </a:gridCol>
              </a:tblGrid>
              <a:tr h="346628">
                <a:tc>
                  <a:txBody>
                    <a:bodyPr/>
                    <a:lstStyle/>
                    <a:p>
                      <a:pPr algn="ctr">
                        <a:spcBef>
                          <a:spcPts val="300"/>
                        </a:spcBef>
                        <a:spcAft>
                          <a:spcPts val="300"/>
                        </a:spcAft>
                      </a:pPr>
                      <a:r>
                        <a:rPr lang="vi-VN" sz="2800" b="1" dirty="0">
                          <a:effectLst/>
                          <a:latin typeface="Times New Roman" panose="02020603050405020304" pitchFamily="18" charset="0"/>
                          <a:ea typeface="Times New Roman" panose="02020603050405020304" pitchFamily="18" charset="0"/>
                        </a:rPr>
                        <a:t>STT</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vi-VN" sz="2800" b="1" dirty="0" err="1">
                          <a:effectLst/>
                          <a:latin typeface="Times New Roman" panose="02020603050405020304" pitchFamily="18" charset="0"/>
                          <a:ea typeface="Times New Roman" panose="02020603050405020304" pitchFamily="18" charset="0"/>
                        </a:rPr>
                        <a:t>Bộ</a:t>
                      </a:r>
                      <a:r>
                        <a:rPr lang="vi-VN" sz="2800" b="1" dirty="0">
                          <a:effectLst/>
                          <a:latin typeface="Times New Roman" panose="02020603050405020304" pitchFamily="18" charset="0"/>
                          <a:ea typeface="Times New Roman" panose="02020603050405020304" pitchFamily="18" charset="0"/>
                        </a:rPr>
                        <a:t> </a:t>
                      </a:r>
                      <a:r>
                        <a:rPr lang="vi-VN" sz="2800" b="1" dirty="0" err="1">
                          <a:effectLst/>
                          <a:latin typeface="Times New Roman" panose="02020603050405020304" pitchFamily="18" charset="0"/>
                          <a:ea typeface="Times New Roman" panose="02020603050405020304" pitchFamily="18" charset="0"/>
                        </a:rPr>
                        <a:t>phận</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vi-VN" sz="2800" b="1" dirty="0" err="1">
                          <a:effectLst/>
                          <a:latin typeface="Times New Roman" panose="02020603050405020304" pitchFamily="18" charset="0"/>
                          <a:ea typeface="Times New Roman" panose="02020603050405020304" pitchFamily="18" charset="0"/>
                        </a:rPr>
                        <a:t>Đặc</a:t>
                      </a:r>
                      <a:r>
                        <a:rPr lang="vi-VN" sz="2800" b="1" dirty="0">
                          <a:effectLst/>
                          <a:latin typeface="Times New Roman" panose="02020603050405020304" pitchFamily="18" charset="0"/>
                          <a:ea typeface="Times New Roman" panose="02020603050405020304" pitchFamily="18" charset="0"/>
                        </a:rPr>
                        <a:t> </a:t>
                      </a:r>
                      <a:r>
                        <a:rPr lang="vi-VN" sz="2800" b="1" dirty="0" err="1">
                          <a:effectLst/>
                          <a:latin typeface="Times New Roman" panose="02020603050405020304" pitchFamily="18" charset="0"/>
                          <a:ea typeface="Times New Roman" panose="02020603050405020304" pitchFamily="18" charset="0"/>
                        </a:rPr>
                        <a:t>điểm</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278365"/>
                  </a:ext>
                </a:extLst>
              </a:tr>
              <a:tr h="346628">
                <a:tc>
                  <a:txBody>
                    <a:bodyPr/>
                    <a:lstStyle/>
                    <a:p>
                      <a:pPr algn="ctr">
                        <a:spcBef>
                          <a:spcPts val="300"/>
                        </a:spcBef>
                        <a:spcAft>
                          <a:spcPts val="300"/>
                        </a:spcAft>
                      </a:pPr>
                      <a:r>
                        <a:rPr lang="vi-VN" sz="2800" dirty="0">
                          <a:effectLst/>
                          <a:latin typeface="Times New Roman" panose="02020603050405020304" pitchFamily="18" charset="0"/>
                          <a:ea typeface="Times New Roman" panose="02020603050405020304" pitchFamily="18" charset="0"/>
                        </a:rPr>
                        <a:t>1</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err="1">
                          <a:effectLst/>
                          <a:latin typeface="Times New Roman" panose="02020603050405020304" pitchFamily="18" charset="0"/>
                          <a:ea typeface="Times New Roman" panose="02020603050405020304" pitchFamily="18" charset="0"/>
                        </a:rPr>
                        <a:t>Mặt</a:t>
                      </a:r>
                      <a:r>
                        <a:rPr lang="vi-VN" sz="2800" dirty="0">
                          <a:effectLst/>
                          <a:latin typeface="Times New Roman" panose="02020603050405020304" pitchFamily="18" charset="0"/>
                          <a:ea typeface="Times New Roman" panose="02020603050405020304" pitchFamily="18" charset="0"/>
                        </a:rPr>
                        <a:t> bên</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là</a:t>
                      </a:r>
                      <a:r>
                        <a:rPr lang="vi-VN" sz="2800" dirty="0">
                          <a:effectLst/>
                          <a:latin typeface="Times New Roman" panose="02020603050405020304" pitchFamily="18" charset="0"/>
                          <a:ea typeface="Times New Roman" panose="02020603050405020304" pitchFamily="18" charset="0"/>
                        </a:rPr>
                        <a:t> 2 </a:t>
                      </a:r>
                      <a:r>
                        <a:rPr lang="vi-VN" sz="2800" dirty="0" err="1">
                          <a:effectLst/>
                          <a:latin typeface="Times New Roman" panose="02020603050405020304" pitchFamily="18" charset="0"/>
                          <a:ea typeface="Times New Roman" panose="02020603050405020304" pitchFamily="18" charset="0"/>
                        </a:rPr>
                        <a:t>mặt</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phẳng</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giới</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hạn</a:t>
                      </a:r>
                      <a:r>
                        <a:rPr lang="vi-VN" sz="2800" dirty="0">
                          <a:effectLst/>
                          <a:latin typeface="Times New Roman" panose="02020603050405020304" pitchFamily="18" charset="0"/>
                          <a:ea typeface="Times New Roman" panose="02020603050405020304" pitchFamily="18" charset="0"/>
                        </a:rPr>
                        <a:t> ở trên.</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3406244"/>
                  </a:ext>
                </a:extLst>
              </a:tr>
              <a:tr h="346628">
                <a:tc>
                  <a:txBody>
                    <a:bodyPr/>
                    <a:lstStyle/>
                    <a:p>
                      <a:pPr algn="ctr">
                        <a:spcBef>
                          <a:spcPts val="300"/>
                        </a:spcBef>
                        <a:spcAft>
                          <a:spcPts val="300"/>
                        </a:spcAft>
                      </a:pPr>
                      <a:r>
                        <a:rPr lang="vi-VN" sz="2800" dirty="0">
                          <a:effectLst/>
                          <a:latin typeface="Times New Roman" panose="02020603050405020304" pitchFamily="18" charset="0"/>
                          <a:ea typeface="Times New Roman" panose="02020603050405020304" pitchFamily="18" charset="0"/>
                        </a:rPr>
                        <a:t>2</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err="1">
                          <a:effectLst/>
                          <a:latin typeface="Times New Roman" panose="02020603050405020304" pitchFamily="18" charset="0"/>
                          <a:ea typeface="Times New Roman" panose="02020603050405020304" pitchFamily="18" charset="0"/>
                        </a:rPr>
                        <a:t>Cạnh</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là</a:t>
                      </a:r>
                      <a:r>
                        <a:rPr lang="vi-VN" sz="2800" dirty="0">
                          <a:effectLst/>
                          <a:latin typeface="Times New Roman" panose="02020603050405020304" pitchFamily="18" charset="0"/>
                          <a:ea typeface="Times New Roman" panose="02020603050405020304" pitchFamily="18" charset="0"/>
                        </a:rPr>
                        <a:t> giao </a:t>
                      </a:r>
                      <a:r>
                        <a:rPr lang="vi-VN" sz="2800" dirty="0" err="1">
                          <a:effectLst/>
                          <a:latin typeface="Times New Roman" panose="02020603050405020304" pitchFamily="18" charset="0"/>
                          <a:ea typeface="Times New Roman" panose="02020603050405020304" pitchFamily="18" charset="0"/>
                        </a:rPr>
                        <a:t>tuyến</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của</a:t>
                      </a:r>
                      <a:r>
                        <a:rPr lang="vi-VN" sz="2800" dirty="0">
                          <a:effectLst/>
                          <a:latin typeface="Times New Roman" panose="02020603050405020304" pitchFamily="18" charset="0"/>
                          <a:ea typeface="Times New Roman" panose="02020603050405020304" pitchFamily="18" charset="0"/>
                        </a:rPr>
                        <a:t> 2 </a:t>
                      </a:r>
                      <a:r>
                        <a:rPr lang="vi-VN" sz="2800" dirty="0" err="1">
                          <a:effectLst/>
                          <a:latin typeface="Times New Roman" panose="02020603050405020304" pitchFamily="18" charset="0"/>
                          <a:ea typeface="Times New Roman" panose="02020603050405020304" pitchFamily="18" charset="0"/>
                        </a:rPr>
                        <a:t>mặt</a:t>
                      </a:r>
                      <a:r>
                        <a:rPr lang="vi-VN" sz="2800" dirty="0">
                          <a:effectLst/>
                          <a:latin typeface="Times New Roman" panose="02020603050405020304" pitchFamily="18" charset="0"/>
                          <a:ea typeface="Times New Roman" panose="02020603050405020304" pitchFamily="18" charset="0"/>
                        </a:rPr>
                        <a:t> bên.</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9952585"/>
                  </a:ext>
                </a:extLst>
              </a:tr>
              <a:tr h="346628">
                <a:tc>
                  <a:txBody>
                    <a:bodyPr/>
                    <a:lstStyle/>
                    <a:p>
                      <a:pPr algn="ctr">
                        <a:spcBef>
                          <a:spcPts val="300"/>
                        </a:spcBef>
                        <a:spcAft>
                          <a:spcPts val="300"/>
                        </a:spcAft>
                      </a:pPr>
                      <a:r>
                        <a:rPr lang="vi-VN" sz="2800">
                          <a:effectLst/>
                          <a:latin typeface="Times New Roman" panose="02020603050405020304" pitchFamily="18" charset="0"/>
                          <a:ea typeface="Times New Roman" panose="02020603050405020304" pitchFamily="18" charset="0"/>
                        </a:rPr>
                        <a:t>3</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err="1">
                          <a:effectLst/>
                          <a:latin typeface="Times New Roman" panose="02020603050405020304" pitchFamily="18" charset="0"/>
                          <a:ea typeface="Times New Roman" panose="02020603050405020304" pitchFamily="18" charset="0"/>
                        </a:rPr>
                        <a:t>Đáy</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là</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mặt</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đối</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diện</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với</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cạnh</a:t>
                      </a:r>
                      <a:r>
                        <a:rPr lang="vi-VN" sz="2800" dirty="0">
                          <a:effectLst/>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2241579"/>
                  </a:ext>
                </a:extLst>
              </a:tr>
              <a:tr h="841951">
                <a:tc>
                  <a:txBody>
                    <a:bodyPr/>
                    <a:lstStyle/>
                    <a:p>
                      <a:pPr algn="ctr">
                        <a:spcBef>
                          <a:spcPts val="300"/>
                        </a:spcBef>
                        <a:spcAft>
                          <a:spcPts val="300"/>
                        </a:spcAft>
                      </a:pPr>
                      <a:r>
                        <a:rPr lang="vi-VN" sz="2800">
                          <a:effectLst/>
                          <a:latin typeface="Times New Roman" panose="02020603050405020304" pitchFamily="18" charset="0"/>
                          <a:ea typeface="Times New Roman" panose="02020603050405020304" pitchFamily="18" charset="0"/>
                        </a:rPr>
                        <a:t>4</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a:effectLst/>
                          <a:latin typeface="Times New Roman" panose="02020603050405020304" pitchFamily="18" charset="0"/>
                          <a:ea typeface="Times New Roman" panose="02020603050405020304" pitchFamily="18" charset="0"/>
                        </a:rPr>
                        <a:t>Góc chiết quang (góc ở đỉnh lăng kính)</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góc</a:t>
                      </a:r>
                      <a:r>
                        <a:rPr lang="vi-VN" sz="2800" dirty="0">
                          <a:effectLst/>
                          <a:latin typeface="Times New Roman" panose="02020603050405020304" pitchFamily="18" charset="0"/>
                          <a:ea typeface="Times New Roman" panose="02020603050405020304" pitchFamily="18" charset="0"/>
                        </a:rPr>
                        <a:t> A </a:t>
                      </a:r>
                      <a:r>
                        <a:rPr lang="vi-VN" sz="2800" dirty="0" err="1">
                          <a:effectLst/>
                          <a:latin typeface="Times New Roman" panose="02020603050405020304" pitchFamily="18" charset="0"/>
                          <a:ea typeface="Times New Roman" panose="02020603050405020304" pitchFamily="18" charset="0"/>
                        </a:rPr>
                        <a:t>hợp</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bởi</a:t>
                      </a:r>
                      <a:r>
                        <a:rPr lang="vi-VN" sz="2800" dirty="0">
                          <a:effectLst/>
                          <a:latin typeface="Times New Roman" panose="02020603050405020304" pitchFamily="18" charset="0"/>
                          <a:ea typeface="Times New Roman" panose="02020603050405020304" pitchFamily="18" charset="0"/>
                        </a:rPr>
                        <a:t> 2 </a:t>
                      </a:r>
                      <a:r>
                        <a:rPr lang="vi-VN" sz="2800" dirty="0" err="1">
                          <a:effectLst/>
                          <a:latin typeface="Times New Roman" panose="02020603050405020304" pitchFamily="18" charset="0"/>
                          <a:ea typeface="Times New Roman" panose="02020603050405020304" pitchFamily="18" charset="0"/>
                        </a:rPr>
                        <a:t>mặt</a:t>
                      </a:r>
                      <a:r>
                        <a:rPr lang="vi-VN" sz="2800" dirty="0">
                          <a:effectLst/>
                          <a:latin typeface="Times New Roman" panose="02020603050405020304" pitchFamily="18" charset="0"/>
                          <a:ea typeface="Times New Roman" panose="02020603050405020304" pitchFamily="18" charset="0"/>
                        </a:rPr>
                        <a:t> bên </a:t>
                      </a:r>
                      <a:r>
                        <a:rPr lang="vi-VN" sz="2800" dirty="0" err="1">
                          <a:effectLst/>
                          <a:latin typeface="Times New Roman" panose="02020603050405020304" pitchFamily="18" charset="0"/>
                          <a:ea typeface="Times New Roman" panose="02020603050405020304" pitchFamily="18" charset="0"/>
                        </a:rPr>
                        <a:t>của</a:t>
                      </a:r>
                      <a:r>
                        <a:rPr lang="vi-VN" sz="2800" dirty="0">
                          <a:effectLst/>
                          <a:latin typeface="Times New Roman" panose="02020603050405020304" pitchFamily="18" charset="0"/>
                          <a:ea typeface="Times New Roman" panose="02020603050405020304" pitchFamily="18" charset="0"/>
                        </a:rPr>
                        <a:t> lăng </a:t>
                      </a:r>
                      <a:r>
                        <a:rPr lang="vi-VN" sz="2800" dirty="0" err="1">
                          <a:effectLst/>
                          <a:latin typeface="Times New Roman" panose="02020603050405020304" pitchFamily="18" charset="0"/>
                          <a:ea typeface="Times New Roman" panose="02020603050405020304" pitchFamily="18" charset="0"/>
                        </a:rPr>
                        <a:t>kính</a:t>
                      </a:r>
                      <a:r>
                        <a:rPr lang="vi-VN" sz="2800" dirty="0">
                          <a:effectLst/>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2971315"/>
                  </a:ext>
                </a:extLst>
              </a:tr>
              <a:tr h="561302">
                <a:tc>
                  <a:txBody>
                    <a:bodyPr/>
                    <a:lstStyle/>
                    <a:p>
                      <a:pPr algn="ctr">
                        <a:spcBef>
                          <a:spcPts val="300"/>
                        </a:spcBef>
                        <a:spcAft>
                          <a:spcPts val="300"/>
                        </a:spcAft>
                      </a:pPr>
                      <a:r>
                        <a:rPr lang="vi-VN" sz="2800">
                          <a:effectLst/>
                          <a:latin typeface="Times New Roman" panose="02020603050405020304" pitchFamily="18" charset="0"/>
                          <a:ea typeface="Times New Roman" panose="02020603050405020304" pitchFamily="18" charset="0"/>
                        </a:rPr>
                        <a:t>5</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a:effectLst/>
                          <a:latin typeface="Times New Roman" panose="02020603050405020304" pitchFamily="18" charset="0"/>
                          <a:ea typeface="Times New Roman" panose="02020603050405020304" pitchFamily="18" charset="0"/>
                        </a:rPr>
                        <a:t>Mặt phẳng tiết diện chính</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là</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mặt</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phẳng</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bất</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kì</a:t>
                      </a:r>
                      <a:r>
                        <a:rPr lang="vi-VN" sz="2800" dirty="0">
                          <a:effectLst/>
                          <a:latin typeface="Times New Roman" panose="02020603050405020304" pitchFamily="18" charset="0"/>
                          <a:ea typeface="Times New Roman" panose="02020603050405020304" pitchFamily="18" charset="0"/>
                        </a:rPr>
                        <a:t> vuông </a:t>
                      </a:r>
                      <a:r>
                        <a:rPr lang="vi-VN" sz="2800" dirty="0" err="1">
                          <a:effectLst/>
                          <a:latin typeface="Times New Roman" panose="02020603050405020304" pitchFamily="18" charset="0"/>
                          <a:ea typeface="Times New Roman" panose="02020603050405020304" pitchFamily="18" charset="0"/>
                        </a:rPr>
                        <a:t>góc</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với</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các</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cạnh</a:t>
                      </a:r>
                      <a:r>
                        <a:rPr lang="vi-VN" sz="2800" dirty="0">
                          <a:effectLst/>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7303077"/>
                  </a:ext>
                </a:extLst>
              </a:tr>
            </a:tbl>
          </a:graphicData>
        </a:graphic>
      </p:graphicFrame>
      <p:sp>
        <p:nvSpPr>
          <p:cNvPr id="10" name="Rectangle 3">
            <a:extLst>
              <a:ext uri="{FF2B5EF4-FFF2-40B4-BE49-F238E27FC236}">
                <a16:creationId xmlns:a16="http://schemas.microsoft.com/office/drawing/2014/main" id="{77051842-01DD-4FC5-B8B8-888BA7A52917}"/>
              </a:ext>
            </a:extLst>
          </p:cNvPr>
          <p:cNvSpPr>
            <a:spLocks noChangeArrowheads="1"/>
          </p:cNvSpPr>
          <p:nvPr/>
        </p:nvSpPr>
        <p:spPr bwMode="auto">
          <a:xfrm>
            <a:off x="579747" y="1494330"/>
            <a:ext cx="1072422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lvl="0" indent="-457200" algn="just">
              <a:buAutoNum type="arabicPeriod"/>
            </a:pP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Lăng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kính</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khối</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trong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suốt</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thuỷ</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tinh,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nhựa</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dạng</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lăng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trụ</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tam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giác</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altLang="vi-VN" sz="2400" dirty="0">
              <a:latin typeface="Times New Roman" panose="02020603050405020304" pitchFamily="18" charset="0"/>
              <a:ea typeface="Times New Roman" panose="02020603050405020304" pitchFamily="18" charset="0"/>
              <a:cs typeface="Times New Roman" panose="02020603050405020304" pitchFamily="18" charset="0"/>
            </a:endParaRPr>
          </a:p>
          <a:p>
            <a:pPr lvl="0" indent="0" algn="just"/>
            <a:r>
              <a:rPr kumimoji="0" lang="vi-VN" altLang="vi-VN"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 Lăng </a:t>
            </a:r>
            <a:r>
              <a:rPr kumimoji="0" lang="vi-VN" altLang="vi-VN"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kumimoji="0" lang="vi-VN" altLang="vi-VN"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vi-VN"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vi-VN" altLang="vi-VN"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vi-VN"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kumimoji="0" lang="vi-VN" altLang="vi-VN"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vi-VN"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kumimoji="0" lang="vi-VN" altLang="vi-VN"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vi-VN"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kumimoji="0" lang="vi-VN" altLang="vi-VN"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74262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barn(inVertical)">
                                      <p:cBhvr>
                                        <p:cTn id="7" dur="500"/>
                                        <p:tgtEl>
                                          <p:spTgt spid="102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barn(inVertical)">
                                      <p:cBhvr>
                                        <p:cTn id="12" dur="500"/>
                                        <p:tgtEl>
                                          <p:spTgt spid="819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animBg="1"/>
      <p:bldP spid="10246" grpId="1" animBg="1" autoUpdateAnimBg="0"/>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087" y="1862191"/>
            <a:ext cx="12210087" cy="587932"/>
            <a:chOff x="-13565" y="1139467"/>
            <a:chExt cx="9157565" cy="440949"/>
          </a:xfrm>
        </p:grpSpPr>
        <p:cxnSp>
          <p:nvCxnSpPr>
            <p:cNvPr id="4" name="Straight Connector 3"/>
            <p:cNvCxnSpPr/>
            <p:nvPr/>
          </p:nvCxnSpPr>
          <p:spPr>
            <a:xfrm>
              <a:off x="-13565" y="1356615"/>
              <a:ext cx="1296144"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952709"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0" name="Freeform: Shape 27"/>
            <p:cNvSpPr/>
            <p:nvPr/>
          </p:nvSpPr>
          <p:spPr bwMode="auto">
            <a:xfrm>
              <a:off x="1417606" y="1139467"/>
              <a:ext cx="427240" cy="427240"/>
            </a:xfrm>
            <a:custGeom>
              <a:avLst/>
              <a:gdLst>
                <a:gd name="T0" fmla="*/ 545 w 913"/>
                <a:gd name="T1" fmla="*/ 9 h 913"/>
                <a:gd name="T2" fmla="*/ 367 w 913"/>
                <a:gd name="T3" fmla="*/ 9 h 913"/>
                <a:gd name="T4" fmla="*/ 0 w 913"/>
                <a:gd name="T5" fmla="*/ 456 h 913"/>
                <a:gd name="T6" fmla="*/ 367 w 913"/>
                <a:gd name="T7" fmla="*/ 904 h 913"/>
                <a:gd name="T8" fmla="*/ 545 w 913"/>
                <a:gd name="T9" fmla="*/ 904 h 913"/>
                <a:gd name="T10" fmla="*/ 913 w 913"/>
                <a:gd name="T11" fmla="*/ 456 h 913"/>
                <a:gd name="T12" fmla="*/ 339 w 913"/>
                <a:gd name="T13" fmla="*/ 108 h 913"/>
                <a:gd name="T14" fmla="*/ 171 w 913"/>
                <a:gd name="T15" fmla="*/ 225 h 913"/>
                <a:gd name="T16" fmla="*/ 118 w 913"/>
                <a:gd name="T17" fmla="*/ 314 h 913"/>
                <a:gd name="T18" fmla="*/ 181 w 913"/>
                <a:gd name="T19" fmla="*/ 403 h 913"/>
                <a:gd name="T20" fmla="*/ 118 w 913"/>
                <a:gd name="T21" fmla="*/ 314 h 913"/>
                <a:gd name="T22" fmla="*/ 91 w 913"/>
                <a:gd name="T23" fmla="*/ 492 h 913"/>
                <a:gd name="T24" fmla="*/ 196 w 913"/>
                <a:gd name="T25" fmla="*/ 581 h 913"/>
                <a:gd name="T26" fmla="*/ 158 w 913"/>
                <a:gd name="T27" fmla="*/ 670 h 913"/>
                <a:gd name="T28" fmla="*/ 339 w 913"/>
                <a:gd name="T29" fmla="*/ 804 h 913"/>
                <a:gd name="T30" fmla="*/ 412 w 913"/>
                <a:gd name="T31" fmla="*/ 748 h 913"/>
                <a:gd name="T32" fmla="*/ 412 w 913"/>
                <a:gd name="T33" fmla="*/ 670 h 913"/>
                <a:gd name="T34" fmla="*/ 412 w 913"/>
                <a:gd name="T35" fmla="*/ 581 h 913"/>
                <a:gd name="T36" fmla="*/ 269 w 913"/>
                <a:gd name="T37" fmla="*/ 492 h 913"/>
                <a:gd name="T38" fmla="*/ 412 w 913"/>
                <a:gd name="T39" fmla="*/ 581 h 913"/>
                <a:gd name="T40" fmla="*/ 271 w 913"/>
                <a:gd name="T41" fmla="*/ 403 h 913"/>
                <a:gd name="T42" fmla="*/ 412 w 913"/>
                <a:gd name="T43" fmla="*/ 314 h 913"/>
                <a:gd name="T44" fmla="*/ 412 w 913"/>
                <a:gd name="T45" fmla="*/ 225 h 913"/>
                <a:gd name="T46" fmla="*/ 412 w 913"/>
                <a:gd name="T47" fmla="*/ 165 h 913"/>
                <a:gd name="T48" fmla="*/ 795 w 913"/>
                <a:gd name="T49" fmla="*/ 314 h 913"/>
                <a:gd name="T50" fmla="*/ 732 w 913"/>
                <a:gd name="T51" fmla="*/ 403 h 913"/>
                <a:gd name="T52" fmla="*/ 795 w 913"/>
                <a:gd name="T53" fmla="*/ 314 h 913"/>
                <a:gd name="T54" fmla="*/ 672 w 913"/>
                <a:gd name="T55" fmla="*/ 225 h 913"/>
                <a:gd name="T56" fmla="*/ 742 w 913"/>
                <a:gd name="T57" fmla="*/ 225 h 913"/>
                <a:gd name="T58" fmla="*/ 564 w 913"/>
                <a:gd name="T59" fmla="*/ 225 h 913"/>
                <a:gd name="T60" fmla="*/ 501 w 913"/>
                <a:gd name="T61" fmla="*/ 165 h 913"/>
                <a:gd name="T62" fmla="*/ 617 w 913"/>
                <a:gd name="T63" fmla="*/ 314 h 913"/>
                <a:gd name="T64" fmla="*/ 501 w 913"/>
                <a:gd name="T65" fmla="*/ 403 h 913"/>
                <a:gd name="T66" fmla="*/ 501 w 913"/>
                <a:gd name="T67" fmla="*/ 492 h 913"/>
                <a:gd name="T68" fmla="*/ 624 w 913"/>
                <a:gd name="T69" fmla="*/ 581 h 913"/>
                <a:gd name="T70" fmla="*/ 501 w 913"/>
                <a:gd name="T71" fmla="*/ 492 h 913"/>
                <a:gd name="T72" fmla="*/ 501 w 913"/>
                <a:gd name="T73" fmla="*/ 670 h 913"/>
                <a:gd name="T74" fmla="*/ 501 w 913"/>
                <a:gd name="T75" fmla="*/ 748 h 913"/>
                <a:gd name="T76" fmla="*/ 682 w 913"/>
                <a:gd name="T77" fmla="*/ 670 h 913"/>
                <a:gd name="T78" fmla="*/ 573 w 913"/>
                <a:gd name="T79" fmla="*/ 804 h 913"/>
                <a:gd name="T80" fmla="*/ 733 w 913"/>
                <a:gd name="T81" fmla="*/ 492 h 913"/>
                <a:gd name="T82" fmla="*/ 802 w 913"/>
                <a:gd name="T83" fmla="*/ 581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3" h="913">
                  <a:moveTo>
                    <a:pt x="751" y="108"/>
                  </a:moveTo>
                  <a:cubicBezTo>
                    <a:pt x="693" y="59"/>
                    <a:pt x="623" y="24"/>
                    <a:pt x="545" y="9"/>
                  </a:cubicBezTo>
                  <a:cubicBezTo>
                    <a:pt x="517" y="3"/>
                    <a:pt x="487" y="0"/>
                    <a:pt x="456" y="0"/>
                  </a:cubicBezTo>
                  <a:cubicBezTo>
                    <a:pt x="426" y="0"/>
                    <a:pt x="396" y="3"/>
                    <a:pt x="367" y="9"/>
                  </a:cubicBezTo>
                  <a:cubicBezTo>
                    <a:pt x="290" y="24"/>
                    <a:pt x="219" y="59"/>
                    <a:pt x="161" y="108"/>
                  </a:cubicBezTo>
                  <a:cubicBezTo>
                    <a:pt x="63" y="192"/>
                    <a:pt x="0" y="317"/>
                    <a:pt x="0" y="456"/>
                  </a:cubicBezTo>
                  <a:cubicBezTo>
                    <a:pt x="0" y="596"/>
                    <a:pt x="63" y="721"/>
                    <a:pt x="161" y="804"/>
                  </a:cubicBezTo>
                  <a:cubicBezTo>
                    <a:pt x="219" y="854"/>
                    <a:pt x="290" y="889"/>
                    <a:pt x="367" y="904"/>
                  </a:cubicBezTo>
                  <a:cubicBezTo>
                    <a:pt x="396" y="910"/>
                    <a:pt x="426" y="913"/>
                    <a:pt x="456" y="913"/>
                  </a:cubicBezTo>
                  <a:cubicBezTo>
                    <a:pt x="487" y="913"/>
                    <a:pt x="517" y="910"/>
                    <a:pt x="545" y="904"/>
                  </a:cubicBezTo>
                  <a:cubicBezTo>
                    <a:pt x="623" y="889"/>
                    <a:pt x="693" y="854"/>
                    <a:pt x="751" y="804"/>
                  </a:cubicBezTo>
                  <a:cubicBezTo>
                    <a:pt x="850" y="721"/>
                    <a:pt x="913" y="596"/>
                    <a:pt x="913" y="456"/>
                  </a:cubicBezTo>
                  <a:cubicBezTo>
                    <a:pt x="913" y="317"/>
                    <a:pt x="850" y="192"/>
                    <a:pt x="751" y="108"/>
                  </a:cubicBezTo>
                  <a:close/>
                  <a:moveTo>
                    <a:pt x="339" y="108"/>
                  </a:moveTo>
                  <a:cubicBezTo>
                    <a:pt x="301" y="141"/>
                    <a:pt x="267" y="181"/>
                    <a:pt x="241" y="225"/>
                  </a:cubicBezTo>
                  <a:cubicBezTo>
                    <a:pt x="171" y="225"/>
                    <a:pt x="171" y="225"/>
                    <a:pt x="171" y="225"/>
                  </a:cubicBezTo>
                  <a:cubicBezTo>
                    <a:pt x="215" y="172"/>
                    <a:pt x="273" y="131"/>
                    <a:pt x="339" y="108"/>
                  </a:cubicBezTo>
                  <a:close/>
                  <a:moveTo>
                    <a:pt x="118" y="314"/>
                  </a:moveTo>
                  <a:cubicBezTo>
                    <a:pt x="201" y="314"/>
                    <a:pt x="201" y="314"/>
                    <a:pt x="201" y="314"/>
                  </a:cubicBezTo>
                  <a:cubicBezTo>
                    <a:pt x="191" y="343"/>
                    <a:pt x="185" y="372"/>
                    <a:pt x="181" y="403"/>
                  </a:cubicBezTo>
                  <a:cubicBezTo>
                    <a:pt x="93" y="403"/>
                    <a:pt x="93" y="403"/>
                    <a:pt x="93" y="403"/>
                  </a:cubicBezTo>
                  <a:cubicBezTo>
                    <a:pt x="98" y="372"/>
                    <a:pt x="106" y="342"/>
                    <a:pt x="118" y="314"/>
                  </a:cubicBezTo>
                  <a:close/>
                  <a:moveTo>
                    <a:pt x="111" y="581"/>
                  </a:moveTo>
                  <a:cubicBezTo>
                    <a:pt x="101" y="553"/>
                    <a:pt x="94" y="523"/>
                    <a:pt x="91" y="492"/>
                  </a:cubicBezTo>
                  <a:cubicBezTo>
                    <a:pt x="180" y="492"/>
                    <a:pt x="180" y="492"/>
                    <a:pt x="180" y="492"/>
                  </a:cubicBezTo>
                  <a:cubicBezTo>
                    <a:pt x="182" y="523"/>
                    <a:pt x="188" y="553"/>
                    <a:pt x="196" y="581"/>
                  </a:cubicBezTo>
                  <a:lnTo>
                    <a:pt x="111" y="581"/>
                  </a:lnTo>
                  <a:close/>
                  <a:moveTo>
                    <a:pt x="158" y="670"/>
                  </a:moveTo>
                  <a:cubicBezTo>
                    <a:pt x="231" y="670"/>
                    <a:pt x="231" y="670"/>
                    <a:pt x="231" y="670"/>
                  </a:cubicBezTo>
                  <a:cubicBezTo>
                    <a:pt x="259" y="722"/>
                    <a:pt x="295" y="767"/>
                    <a:pt x="339" y="804"/>
                  </a:cubicBezTo>
                  <a:cubicBezTo>
                    <a:pt x="266" y="780"/>
                    <a:pt x="203" y="732"/>
                    <a:pt x="158" y="670"/>
                  </a:cubicBezTo>
                  <a:close/>
                  <a:moveTo>
                    <a:pt x="412" y="748"/>
                  </a:moveTo>
                  <a:cubicBezTo>
                    <a:pt x="383" y="726"/>
                    <a:pt x="357" y="700"/>
                    <a:pt x="336" y="670"/>
                  </a:cubicBezTo>
                  <a:cubicBezTo>
                    <a:pt x="412" y="670"/>
                    <a:pt x="412" y="670"/>
                    <a:pt x="412" y="670"/>
                  </a:cubicBezTo>
                  <a:lnTo>
                    <a:pt x="412" y="748"/>
                  </a:lnTo>
                  <a:close/>
                  <a:moveTo>
                    <a:pt x="412" y="581"/>
                  </a:moveTo>
                  <a:cubicBezTo>
                    <a:pt x="289" y="581"/>
                    <a:pt x="289" y="581"/>
                    <a:pt x="289" y="581"/>
                  </a:cubicBezTo>
                  <a:cubicBezTo>
                    <a:pt x="279" y="553"/>
                    <a:pt x="272" y="523"/>
                    <a:pt x="269" y="492"/>
                  </a:cubicBezTo>
                  <a:cubicBezTo>
                    <a:pt x="412" y="492"/>
                    <a:pt x="412" y="492"/>
                    <a:pt x="412" y="492"/>
                  </a:cubicBezTo>
                  <a:lnTo>
                    <a:pt x="412" y="581"/>
                  </a:lnTo>
                  <a:close/>
                  <a:moveTo>
                    <a:pt x="412" y="403"/>
                  </a:moveTo>
                  <a:cubicBezTo>
                    <a:pt x="271" y="403"/>
                    <a:pt x="271" y="403"/>
                    <a:pt x="271" y="403"/>
                  </a:cubicBezTo>
                  <a:cubicBezTo>
                    <a:pt x="276" y="372"/>
                    <a:pt x="284" y="342"/>
                    <a:pt x="296" y="314"/>
                  </a:cubicBezTo>
                  <a:cubicBezTo>
                    <a:pt x="412" y="314"/>
                    <a:pt x="412" y="314"/>
                    <a:pt x="412" y="314"/>
                  </a:cubicBezTo>
                  <a:lnTo>
                    <a:pt x="412" y="403"/>
                  </a:lnTo>
                  <a:close/>
                  <a:moveTo>
                    <a:pt x="412" y="225"/>
                  </a:moveTo>
                  <a:cubicBezTo>
                    <a:pt x="349" y="225"/>
                    <a:pt x="349" y="225"/>
                    <a:pt x="349" y="225"/>
                  </a:cubicBezTo>
                  <a:cubicBezTo>
                    <a:pt x="368" y="202"/>
                    <a:pt x="389" y="182"/>
                    <a:pt x="412" y="165"/>
                  </a:cubicBezTo>
                  <a:lnTo>
                    <a:pt x="412" y="225"/>
                  </a:lnTo>
                  <a:close/>
                  <a:moveTo>
                    <a:pt x="795" y="314"/>
                  </a:moveTo>
                  <a:cubicBezTo>
                    <a:pt x="807" y="342"/>
                    <a:pt x="815" y="372"/>
                    <a:pt x="820" y="403"/>
                  </a:cubicBezTo>
                  <a:cubicBezTo>
                    <a:pt x="732" y="403"/>
                    <a:pt x="732" y="403"/>
                    <a:pt x="732" y="403"/>
                  </a:cubicBezTo>
                  <a:cubicBezTo>
                    <a:pt x="728" y="372"/>
                    <a:pt x="721" y="343"/>
                    <a:pt x="712" y="314"/>
                  </a:cubicBezTo>
                  <a:lnTo>
                    <a:pt x="795" y="314"/>
                  </a:lnTo>
                  <a:close/>
                  <a:moveTo>
                    <a:pt x="742" y="225"/>
                  </a:moveTo>
                  <a:cubicBezTo>
                    <a:pt x="672" y="225"/>
                    <a:pt x="672" y="225"/>
                    <a:pt x="672" y="225"/>
                  </a:cubicBezTo>
                  <a:cubicBezTo>
                    <a:pt x="645" y="181"/>
                    <a:pt x="612" y="141"/>
                    <a:pt x="573" y="108"/>
                  </a:cubicBezTo>
                  <a:cubicBezTo>
                    <a:pt x="640" y="131"/>
                    <a:pt x="698" y="172"/>
                    <a:pt x="742" y="225"/>
                  </a:cubicBezTo>
                  <a:close/>
                  <a:moveTo>
                    <a:pt x="501" y="165"/>
                  </a:moveTo>
                  <a:cubicBezTo>
                    <a:pt x="524" y="182"/>
                    <a:pt x="545" y="202"/>
                    <a:pt x="564" y="225"/>
                  </a:cubicBezTo>
                  <a:cubicBezTo>
                    <a:pt x="501" y="225"/>
                    <a:pt x="501" y="225"/>
                    <a:pt x="501" y="225"/>
                  </a:cubicBezTo>
                  <a:lnTo>
                    <a:pt x="501" y="165"/>
                  </a:lnTo>
                  <a:close/>
                  <a:moveTo>
                    <a:pt x="501" y="314"/>
                  </a:moveTo>
                  <a:cubicBezTo>
                    <a:pt x="617" y="314"/>
                    <a:pt x="617" y="314"/>
                    <a:pt x="617" y="314"/>
                  </a:cubicBezTo>
                  <a:cubicBezTo>
                    <a:pt x="629" y="342"/>
                    <a:pt x="637" y="372"/>
                    <a:pt x="642" y="403"/>
                  </a:cubicBezTo>
                  <a:cubicBezTo>
                    <a:pt x="501" y="403"/>
                    <a:pt x="501" y="403"/>
                    <a:pt x="501" y="403"/>
                  </a:cubicBezTo>
                  <a:lnTo>
                    <a:pt x="501" y="314"/>
                  </a:lnTo>
                  <a:close/>
                  <a:moveTo>
                    <a:pt x="501" y="492"/>
                  </a:moveTo>
                  <a:cubicBezTo>
                    <a:pt x="644" y="492"/>
                    <a:pt x="644" y="492"/>
                    <a:pt x="644" y="492"/>
                  </a:cubicBezTo>
                  <a:cubicBezTo>
                    <a:pt x="641" y="523"/>
                    <a:pt x="634" y="553"/>
                    <a:pt x="624" y="581"/>
                  </a:cubicBezTo>
                  <a:cubicBezTo>
                    <a:pt x="501" y="581"/>
                    <a:pt x="501" y="581"/>
                    <a:pt x="501" y="581"/>
                  </a:cubicBezTo>
                  <a:lnTo>
                    <a:pt x="501" y="492"/>
                  </a:lnTo>
                  <a:close/>
                  <a:moveTo>
                    <a:pt x="501" y="748"/>
                  </a:moveTo>
                  <a:cubicBezTo>
                    <a:pt x="501" y="670"/>
                    <a:pt x="501" y="670"/>
                    <a:pt x="501" y="670"/>
                  </a:cubicBezTo>
                  <a:cubicBezTo>
                    <a:pt x="577" y="670"/>
                    <a:pt x="577" y="670"/>
                    <a:pt x="577" y="670"/>
                  </a:cubicBezTo>
                  <a:cubicBezTo>
                    <a:pt x="555" y="700"/>
                    <a:pt x="530" y="726"/>
                    <a:pt x="501" y="748"/>
                  </a:cubicBezTo>
                  <a:close/>
                  <a:moveTo>
                    <a:pt x="573" y="804"/>
                  </a:moveTo>
                  <a:cubicBezTo>
                    <a:pt x="617" y="767"/>
                    <a:pt x="654" y="722"/>
                    <a:pt x="682" y="670"/>
                  </a:cubicBezTo>
                  <a:cubicBezTo>
                    <a:pt x="755" y="670"/>
                    <a:pt x="755" y="670"/>
                    <a:pt x="755" y="670"/>
                  </a:cubicBezTo>
                  <a:cubicBezTo>
                    <a:pt x="710" y="732"/>
                    <a:pt x="647" y="780"/>
                    <a:pt x="573" y="804"/>
                  </a:cubicBezTo>
                  <a:close/>
                  <a:moveTo>
                    <a:pt x="717" y="581"/>
                  </a:moveTo>
                  <a:cubicBezTo>
                    <a:pt x="725" y="553"/>
                    <a:pt x="731" y="523"/>
                    <a:pt x="733" y="492"/>
                  </a:cubicBezTo>
                  <a:cubicBezTo>
                    <a:pt x="822" y="492"/>
                    <a:pt x="822" y="492"/>
                    <a:pt x="822" y="492"/>
                  </a:cubicBezTo>
                  <a:cubicBezTo>
                    <a:pt x="819" y="523"/>
                    <a:pt x="812" y="553"/>
                    <a:pt x="802" y="581"/>
                  </a:cubicBezTo>
                  <a:lnTo>
                    <a:pt x="717" y="581"/>
                  </a:lnTo>
                  <a:close/>
                </a:path>
              </a:pathLst>
            </a:custGeom>
            <a:solidFill>
              <a:srgbClr val="519259"/>
            </a:solidFill>
            <a:ln>
              <a:noFill/>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nvGrpSpPr>
            <p:cNvPr id="11" name="Group 28"/>
            <p:cNvGrpSpPr/>
            <p:nvPr/>
          </p:nvGrpSpPr>
          <p:grpSpPr>
            <a:xfrm>
              <a:off x="3254519" y="1195587"/>
              <a:ext cx="604111" cy="341074"/>
              <a:chOff x="6475413" y="254001"/>
              <a:chExt cx="762000" cy="430212"/>
            </a:xfrm>
            <a:solidFill>
              <a:schemeClr val="accent2"/>
            </a:solidFill>
          </p:grpSpPr>
          <p:sp>
            <p:nvSpPr>
              <p:cNvPr id="27" name="Freeform: Shape 29"/>
              <p:cNvSpPr/>
              <p:nvPr/>
            </p:nvSpPr>
            <p:spPr bwMode="auto">
              <a:xfrm>
                <a:off x="6475413" y="652463"/>
                <a:ext cx="762000" cy="31750"/>
              </a:xfrm>
              <a:custGeom>
                <a:avLst/>
                <a:gdLst>
                  <a:gd name="T0" fmla="*/ 0 w 1140"/>
                  <a:gd name="T1" fmla="*/ 0 h 47"/>
                  <a:gd name="T2" fmla="*/ 197 w 1140"/>
                  <a:gd name="T3" fmla="*/ 47 h 47"/>
                  <a:gd name="T4" fmla="*/ 992 w 1140"/>
                  <a:gd name="T5" fmla="*/ 45 h 47"/>
                  <a:gd name="T6" fmla="*/ 1140 w 1140"/>
                  <a:gd name="T7" fmla="*/ 0 h 47"/>
                  <a:gd name="T8" fmla="*/ 0 w 1140"/>
                  <a:gd name="T9" fmla="*/ 0 h 47"/>
                </a:gdLst>
                <a:ahLst/>
                <a:cxnLst>
                  <a:cxn ang="0">
                    <a:pos x="T0" y="T1"/>
                  </a:cxn>
                  <a:cxn ang="0">
                    <a:pos x="T2" y="T3"/>
                  </a:cxn>
                  <a:cxn ang="0">
                    <a:pos x="T4" y="T5"/>
                  </a:cxn>
                  <a:cxn ang="0">
                    <a:pos x="T6" y="T7"/>
                  </a:cxn>
                  <a:cxn ang="0">
                    <a:pos x="T8" y="T9"/>
                  </a:cxn>
                </a:cxnLst>
                <a:rect l="0" t="0" r="r" b="b"/>
                <a:pathLst>
                  <a:path w="1140" h="47">
                    <a:moveTo>
                      <a:pt x="0" y="0"/>
                    </a:moveTo>
                    <a:cubicBezTo>
                      <a:pt x="0" y="0"/>
                      <a:pt x="97" y="47"/>
                      <a:pt x="197" y="47"/>
                    </a:cubicBezTo>
                    <a:cubicBezTo>
                      <a:pt x="298" y="47"/>
                      <a:pt x="992" y="45"/>
                      <a:pt x="992" y="45"/>
                    </a:cubicBezTo>
                    <a:cubicBezTo>
                      <a:pt x="992" y="45"/>
                      <a:pt x="1107" y="42"/>
                      <a:pt x="114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8" name="Freeform: Shape 30"/>
              <p:cNvSpPr/>
              <p:nvPr/>
            </p:nvSpPr>
            <p:spPr bwMode="auto">
              <a:xfrm>
                <a:off x="6769100" y="352426"/>
                <a:ext cx="168275" cy="158750"/>
              </a:xfrm>
              <a:custGeom>
                <a:avLst/>
                <a:gdLst>
                  <a:gd name="T0" fmla="*/ 106 w 106"/>
                  <a:gd name="T1" fmla="*/ 38 h 100"/>
                  <a:gd name="T2" fmla="*/ 65 w 106"/>
                  <a:gd name="T3" fmla="*/ 38 h 100"/>
                  <a:gd name="T4" fmla="*/ 53 w 106"/>
                  <a:gd name="T5" fmla="*/ 0 h 100"/>
                  <a:gd name="T6" fmla="*/ 40 w 106"/>
                  <a:gd name="T7" fmla="*/ 38 h 100"/>
                  <a:gd name="T8" fmla="*/ 0 w 106"/>
                  <a:gd name="T9" fmla="*/ 38 h 100"/>
                  <a:gd name="T10" fmla="*/ 33 w 106"/>
                  <a:gd name="T11" fmla="*/ 62 h 100"/>
                  <a:gd name="T12" fmla="*/ 20 w 106"/>
                  <a:gd name="T13" fmla="*/ 100 h 100"/>
                  <a:gd name="T14" fmla="*/ 53 w 106"/>
                  <a:gd name="T15" fmla="*/ 76 h 100"/>
                  <a:gd name="T16" fmla="*/ 85 w 106"/>
                  <a:gd name="T17" fmla="*/ 100 h 100"/>
                  <a:gd name="T18" fmla="*/ 73 w 106"/>
                  <a:gd name="T19" fmla="*/ 62 h 100"/>
                  <a:gd name="T20" fmla="*/ 106 w 106"/>
                  <a:gd name="T21" fmla="*/ 3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0">
                    <a:moveTo>
                      <a:pt x="106" y="38"/>
                    </a:moveTo>
                    <a:lnTo>
                      <a:pt x="65" y="38"/>
                    </a:lnTo>
                    <a:lnTo>
                      <a:pt x="53" y="0"/>
                    </a:lnTo>
                    <a:lnTo>
                      <a:pt x="40" y="38"/>
                    </a:lnTo>
                    <a:lnTo>
                      <a:pt x="0" y="38"/>
                    </a:lnTo>
                    <a:lnTo>
                      <a:pt x="33" y="62"/>
                    </a:lnTo>
                    <a:lnTo>
                      <a:pt x="20" y="100"/>
                    </a:lnTo>
                    <a:lnTo>
                      <a:pt x="53" y="76"/>
                    </a:lnTo>
                    <a:lnTo>
                      <a:pt x="85" y="100"/>
                    </a:lnTo>
                    <a:lnTo>
                      <a:pt x="73" y="62"/>
                    </a:lnTo>
                    <a:lnTo>
                      <a:pt x="106"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9" name="Freeform: Shape 31"/>
              <p:cNvSpPr/>
              <p:nvPr/>
            </p:nvSpPr>
            <p:spPr bwMode="auto">
              <a:xfrm>
                <a:off x="6724650" y="342901"/>
                <a:ext cx="47625" cy="53975"/>
              </a:xfrm>
              <a:custGeom>
                <a:avLst/>
                <a:gdLst>
                  <a:gd name="T0" fmla="*/ 44 w 71"/>
                  <a:gd name="T1" fmla="*/ 0 h 80"/>
                  <a:gd name="T2" fmla="*/ 0 w 71"/>
                  <a:gd name="T3" fmla="*/ 65 h 80"/>
                  <a:gd name="T4" fmla="*/ 35 w 71"/>
                  <a:gd name="T5" fmla="*/ 80 h 80"/>
                  <a:gd name="T6" fmla="*/ 71 w 71"/>
                  <a:gd name="T7" fmla="*/ 27 h 80"/>
                  <a:gd name="T8" fmla="*/ 44 w 71"/>
                  <a:gd name="T9" fmla="*/ 0 h 80"/>
                </a:gdLst>
                <a:ahLst/>
                <a:cxnLst>
                  <a:cxn ang="0">
                    <a:pos x="T0" y="T1"/>
                  </a:cxn>
                  <a:cxn ang="0">
                    <a:pos x="T2" y="T3"/>
                  </a:cxn>
                  <a:cxn ang="0">
                    <a:pos x="T4" y="T5"/>
                  </a:cxn>
                  <a:cxn ang="0">
                    <a:pos x="T6" y="T7"/>
                  </a:cxn>
                  <a:cxn ang="0">
                    <a:pos x="T8" y="T9"/>
                  </a:cxn>
                </a:cxnLst>
                <a:rect l="0" t="0" r="r" b="b"/>
                <a:pathLst>
                  <a:path w="71" h="80">
                    <a:moveTo>
                      <a:pt x="44" y="0"/>
                    </a:moveTo>
                    <a:cubicBezTo>
                      <a:pt x="25" y="19"/>
                      <a:pt x="10" y="41"/>
                      <a:pt x="0" y="65"/>
                    </a:cubicBezTo>
                    <a:cubicBezTo>
                      <a:pt x="35" y="80"/>
                      <a:pt x="35" y="80"/>
                      <a:pt x="35" y="80"/>
                    </a:cubicBezTo>
                    <a:cubicBezTo>
                      <a:pt x="43" y="60"/>
                      <a:pt x="55" y="42"/>
                      <a:pt x="71" y="27"/>
                    </a:cubicBez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0" name="Freeform: Shape 32"/>
              <p:cNvSpPr/>
              <p:nvPr/>
            </p:nvSpPr>
            <p:spPr bwMode="auto">
              <a:xfrm>
                <a:off x="6713538" y="438151"/>
                <a:ext cx="34925" cy="52388"/>
              </a:xfrm>
              <a:custGeom>
                <a:avLst/>
                <a:gdLst>
                  <a:gd name="T0" fmla="*/ 38 w 51"/>
                  <a:gd name="T1" fmla="*/ 0 h 78"/>
                  <a:gd name="T2" fmla="*/ 0 w 51"/>
                  <a:gd name="T3" fmla="*/ 1 h 78"/>
                  <a:gd name="T4" fmla="*/ 15 w 51"/>
                  <a:gd name="T5" fmla="*/ 78 h 78"/>
                  <a:gd name="T6" fmla="*/ 51 w 51"/>
                  <a:gd name="T7" fmla="*/ 64 h 78"/>
                  <a:gd name="T8" fmla="*/ 38 w 51"/>
                  <a:gd name="T9" fmla="*/ 1 h 78"/>
                  <a:gd name="T10" fmla="*/ 38 w 51"/>
                  <a:gd name="T11" fmla="*/ 0 h 78"/>
                </a:gdLst>
                <a:ahLst/>
                <a:cxnLst>
                  <a:cxn ang="0">
                    <a:pos x="T0" y="T1"/>
                  </a:cxn>
                  <a:cxn ang="0">
                    <a:pos x="T2" y="T3"/>
                  </a:cxn>
                  <a:cxn ang="0">
                    <a:pos x="T4" y="T5"/>
                  </a:cxn>
                  <a:cxn ang="0">
                    <a:pos x="T6" y="T7"/>
                  </a:cxn>
                  <a:cxn ang="0">
                    <a:pos x="T8" y="T9"/>
                  </a:cxn>
                  <a:cxn ang="0">
                    <a:pos x="T10" y="T11"/>
                  </a:cxn>
                </a:cxnLst>
                <a:rect l="0" t="0" r="r" b="b"/>
                <a:pathLst>
                  <a:path w="51" h="78">
                    <a:moveTo>
                      <a:pt x="38" y="0"/>
                    </a:moveTo>
                    <a:cubicBezTo>
                      <a:pt x="0" y="1"/>
                      <a:pt x="0" y="1"/>
                      <a:pt x="0" y="1"/>
                    </a:cubicBezTo>
                    <a:cubicBezTo>
                      <a:pt x="0" y="28"/>
                      <a:pt x="5" y="54"/>
                      <a:pt x="15" y="78"/>
                    </a:cubicBezTo>
                    <a:cubicBezTo>
                      <a:pt x="51" y="64"/>
                      <a:pt x="51" y="64"/>
                      <a:pt x="51" y="64"/>
                    </a:cubicBezTo>
                    <a:cubicBezTo>
                      <a:pt x="42" y="44"/>
                      <a:pt x="38" y="23"/>
                      <a:pt x="38" y="1"/>
                    </a:cubicBez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1" name="Freeform: Shape 33"/>
              <p:cNvSpPr/>
              <p:nvPr/>
            </p:nvSpPr>
            <p:spPr bwMode="auto">
              <a:xfrm>
                <a:off x="6753225" y="515938"/>
                <a:ext cx="53975" cy="49213"/>
              </a:xfrm>
              <a:custGeom>
                <a:avLst/>
                <a:gdLst>
                  <a:gd name="T0" fmla="*/ 0 w 81"/>
                  <a:gd name="T1" fmla="*/ 27 h 72"/>
                  <a:gd name="T2" fmla="*/ 66 w 81"/>
                  <a:gd name="T3" fmla="*/ 72 h 72"/>
                  <a:gd name="T4" fmla="*/ 81 w 81"/>
                  <a:gd name="T5" fmla="*/ 36 h 72"/>
                  <a:gd name="T6" fmla="*/ 27 w 81"/>
                  <a:gd name="T7" fmla="*/ 0 h 72"/>
                  <a:gd name="T8" fmla="*/ 0 w 81"/>
                  <a:gd name="T9" fmla="*/ 27 h 72"/>
                </a:gdLst>
                <a:ahLst/>
                <a:cxnLst>
                  <a:cxn ang="0">
                    <a:pos x="T0" y="T1"/>
                  </a:cxn>
                  <a:cxn ang="0">
                    <a:pos x="T2" y="T3"/>
                  </a:cxn>
                  <a:cxn ang="0">
                    <a:pos x="T4" y="T5"/>
                  </a:cxn>
                  <a:cxn ang="0">
                    <a:pos x="T6" y="T7"/>
                  </a:cxn>
                  <a:cxn ang="0">
                    <a:pos x="T8" y="T9"/>
                  </a:cxn>
                </a:cxnLst>
                <a:rect l="0" t="0" r="r" b="b"/>
                <a:pathLst>
                  <a:path w="81" h="72">
                    <a:moveTo>
                      <a:pt x="0" y="27"/>
                    </a:moveTo>
                    <a:cubicBezTo>
                      <a:pt x="19" y="46"/>
                      <a:pt x="42" y="61"/>
                      <a:pt x="66" y="72"/>
                    </a:cubicBezTo>
                    <a:cubicBezTo>
                      <a:pt x="81" y="36"/>
                      <a:pt x="81" y="36"/>
                      <a:pt x="81" y="36"/>
                    </a:cubicBezTo>
                    <a:cubicBezTo>
                      <a:pt x="61" y="28"/>
                      <a:pt x="43" y="16"/>
                      <a:pt x="27" y="0"/>
                    </a:cubicBez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2" name="Freeform: Shape 34"/>
              <p:cNvSpPr/>
              <p:nvPr/>
            </p:nvSpPr>
            <p:spPr bwMode="auto">
              <a:xfrm>
                <a:off x="6797675" y="303213"/>
                <a:ext cx="52388" cy="33338"/>
              </a:xfrm>
              <a:custGeom>
                <a:avLst/>
                <a:gdLst>
                  <a:gd name="T0" fmla="*/ 78 w 78"/>
                  <a:gd name="T1" fmla="*/ 38 h 51"/>
                  <a:gd name="T2" fmla="*/ 78 w 78"/>
                  <a:gd name="T3" fmla="*/ 38 h 51"/>
                  <a:gd name="T4" fmla="*/ 78 w 78"/>
                  <a:gd name="T5" fmla="*/ 0 h 51"/>
                  <a:gd name="T6" fmla="*/ 0 w 78"/>
                  <a:gd name="T7" fmla="*/ 16 h 51"/>
                  <a:gd name="T8" fmla="*/ 15 w 78"/>
                  <a:gd name="T9" fmla="*/ 51 h 51"/>
                  <a:gd name="T10" fmla="*/ 78 w 78"/>
                  <a:gd name="T11" fmla="*/ 38 h 51"/>
                </a:gdLst>
                <a:ahLst/>
                <a:cxnLst>
                  <a:cxn ang="0">
                    <a:pos x="T0" y="T1"/>
                  </a:cxn>
                  <a:cxn ang="0">
                    <a:pos x="T2" y="T3"/>
                  </a:cxn>
                  <a:cxn ang="0">
                    <a:pos x="T4" y="T5"/>
                  </a:cxn>
                  <a:cxn ang="0">
                    <a:pos x="T6" y="T7"/>
                  </a:cxn>
                  <a:cxn ang="0">
                    <a:pos x="T8" y="T9"/>
                  </a:cxn>
                  <a:cxn ang="0">
                    <a:pos x="T10" y="T11"/>
                  </a:cxn>
                </a:cxnLst>
                <a:rect l="0" t="0" r="r" b="b"/>
                <a:pathLst>
                  <a:path w="78" h="51">
                    <a:moveTo>
                      <a:pt x="78" y="38"/>
                    </a:moveTo>
                    <a:cubicBezTo>
                      <a:pt x="78" y="38"/>
                      <a:pt x="78" y="38"/>
                      <a:pt x="78" y="38"/>
                    </a:cubicBezTo>
                    <a:cubicBezTo>
                      <a:pt x="78" y="0"/>
                      <a:pt x="78" y="0"/>
                      <a:pt x="78" y="0"/>
                    </a:cubicBezTo>
                    <a:cubicBezTo>
                      <a:pt x="51" y="0"/>
                      <a:pt x="25" y="5"/>
                      <a:pt x="0" y="16"/>
                    </a:cubicBezTo>
                    <a:cubicBezTo>
                      <a:pt x="15" y="51"/>
                      <a:pt x="15" y="51"/>
                      <a:pt x="15" y="51"/>
                    </a:cubicBezTo>
                    <a:cubicBezTo>
                      <a:pt x="35" y="42"/>
                      <a:pt x="56" y="38"/>
                      <a:pt x="78"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3" name="Freeform: Shape 35"/>
              <p:cNvSpPr/>
              <p:nvPr/>
            </p:nvSpPr>
            <p:spPr bwMode="auto">
              <a:xfrm>
                <a:off x="6953250" y="387351"/>
                <a:ext cx="33338" cy="50800"/>
              </a:xfrm>
              <a:custGeom>
                <a:avLst/>
                <a:gdLst>
                  <a:gd name="T0" fmla="*/ 0 w 50"/>
                  <a:gd name="T1" fmla="*/ 14 h 78"/>
                  <a:gd name="T2" fmla="*/ 12 w 50"/>
                  <a:gd name="T3" fmla="*/ 78 h 78"/>
                  <a:gd name="T4" fmla="*/ 12 w 50"/>
                  <a:gd name="T5" fmla="*/ 78 h 78"/>
                  <a:gd name="T6" fmla="*/ 50 w 50"/>
                  <a:gd name="T7" fmla="*/ 78 h 78"/>
                  <a:gd name="T8" fmla="*/ 35 w 50"/>
                  <a:gd name="T9" fmla="*/ 0 h 78"/>
                  <a:gd name="T10" fmla="*/ 0 w 50"/>
                  <a:gd name="T11" fmla="*/ 14 h 78"/>
                </a:gdLst>
                <a:ahLst/>
                <a:cxnLst>
                  <a:cxn ang="0">
                    <a:pos x="T0" y="T1"/>
                  </a:cxn>
                  <a:cxn ang="0">
                    <a:pos x="T2" y="T3"/>
                  </a:cxn>
                  <a:cxn ang="0">
                    <a:pos x="T4" y="T5"/>
                  </a:cxn>
                  <a:cxn ang="0">
                    <a:pos x="T6" y="T7"/>
                  </a:cxn>
                  <a:cxn ang="0">
                    <a:pos x="T8" y="T9"/>
                  </a:cxn>
                  <a:cxn ang="0">
                    <a:pos x="T10" y="T11"/>
                  </a:cxn>
                </a:cxnLst>
                <a:rect l="0" t="0" r="r" b="b"/>
                <a:pathLst>
                  <a:path w="50" h="78">
                    <a:moveTo>
                      <a:pt x="0" y="14"/>
                    </a:moveTo>
                    <a:cubicBezTo>
                      <a:pt x="8" y="34"/>
                      <a:pt x="12" y="56"/>
                      <a:pt x="12" y="78"/>
                    </a:cubicBezTo>
                    <a:cubicBezTo>
                      <a:pt x="12" y="78"/>
                      <a:pt x="12" y="78"/>
                      <a:pt x="12" y="78"/>
                    </a:cubicBezTo>
                    <a:cubicBezTo>
                      <a:pt x="50" y="78"/>
                      <a:pt x="50" y="78"/>
                      <a:pt x="50" y="78"/>
                    </a:cubicBezTo>
                    <a:cubicBezTo>
                      <a:pt x="50" y="51"/>
                      <a:pt x="45" y="25"/>
                      <a:pt x="35" y="0"/>
                    </a:cubicBez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4" name="Freeform: Shape 36"/>
              <p:cNvSpPr/>
              <p:nvPr/>
            </p:nvSpPr>
            <p:spPr bwMode="auto">
              <a:xfrm>
                <a:off x="6892925" y="312738"/>
                <a:ext cx="53975" cy="47625"/>
              </a:xfrm>
              <a:custGeom>
                <a:avLst/>
                <a:gdLst>
                  <a:gd name="T0" fmla="*/ 81 w 81"/>
                  <a:gd name="T1" fmla="*/ 44 h 71"/>
                  <a:gd name="T2" fmla="*/ 15 w 81"/>
                  <a:gd name="T3" fmla="*/ 0 h 71"/>
                  <a:gd name="T4" fmla="*/ 0 w 81"/>
                  <a:gd name="T5" fmla="*/ 35 h 71"/>
                  <a:gd name="T6" fmla="*/ 54 w 81"/>
                  <a:gd name="T7" fmla="*/ 71 h 71"/>
                  <a:gd name="T8" fmla="*/ 81 w 81"/>
                  <a:gd name="T9" fmla="*/ 44 h 71"/>
                </a:gdLst>
                <a:ahLst/>
                <a:cxnLst>
                  <a:cxn ang="0">
                    <a:pos x="T0" y="T1"/>
                  </a:cxn>
                  <a:cxn ang="0">
                    <a:pos x="T2" y="T3"/>
                  </a:cxn>
                  <a:cxn ang="0">
                    <a:pos x="T4" y="T5"/>
                  </a:cxn>
                  <a:cxn ang="0">
                    <a:pos x="T6" y="T7"/>
                  </a:cxn>
                  <a:cxn ang="0">
                    <a:pos x="T8" y="T9"/>
                  </a:cxn>
                </a:cxnLst>
                <a:rect l="0" t="0" r="r" b="b"/>
                <a:pathLst>
                  <a:path w="81" h="71">
                    <a:moveTo>
                      <a:pt x="81" y="44"/>
                    </a:moveTo>
                    <a:cubicBezTo>
                      <a:pt x="62" y="25"/>
                      <a:pt x="39" y="10"/>
                      <a:pt x="15" y="0"/>
                    </a:cubicBezTo>
                    <a:cubicBezTo>
                      <a:pt x="0" y="35"/>
                      <a:pt x="0" y="35"/>
                      <a:pt x="0" y="35"/>
                    </a:cubicBezTo>
                    <a:cubicBezTo>
                      <a:pt x="20" y="43"/>
                      <a:pt x="38" y="55"/>
                      <a:pt x="54" y="71"/>
                    </a:cubicBezTo>
                    <a:lnTo>
                      <a:pt x="81"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5" name="Freeform: Shape 37"/>
              <p:cNvSpPr/>
              <p:nvPr/>
            </p:nvSpPr>
            <p:spPr bwMode="auto">
              <a:xfrm>
                <a:off x="6850063" y="541338"/>
                <a:ext cx="52388" cy="33338"/>
              </a:xfrm>
              <a:custGeom>
                <a:avLst/>
                <a:gdLst>
                  <a:gd name="T0" fmla="*/ 1 w 78"/>
                  <a:gd name="T1" fmla="*/ 12 h 50"/>
                  <a:gd name="T2" fmla="*/ 0 w 78"/>
                  <a:gd name="T3" fmla="*/ 12 h 50"/>
                  <a:gd name="T4" fmla="*/ 1 w 78"/>
                  <a:gd name="T5" fmla="*/ 50 h 50"/>
                  <a:gd name="T6" fmla="*/ 78 w 78"/>
                  <a:gd name="T7" fmla="*/ 35 h 50"/>
                  <a:gd name="T8" fmla="*/ 64 w 78"/>
                  <a:gd name="T9" fmla="*/ 0 h 50"/>
                  <a:gd name="T10" fmla="*/ 1 w 78"/>
                  <a:gd name="T11" fmla="*/ 12 h 50"/>
                </a:gdLst>
                <a:ahLst/>
                <a:cxnLst>
                  <a:cxn ang="0">
                    <a:pos x="T0" y="T1"/>
                  </a:cxn>
                  <a:cxn ang="0">
                    <a:pos x="T2" y="T3"/>
                  </a:cxn>
                  <a:cxn ang="0">
                    <a:pos x="T4" y="T5"/>
                  </a:cxn>
                  <a:cxn ang="0">
                    <a:pos x="T6" y="T7"/>
                  </a:cxn>
                  <a:cxn ang="0">
                    <a:pos x="T8" y="T9"/>
                  </a:cxn>
                  <a:cxn ang="0">
                    <a:pos x="T10" y="T11"/>
                  </a:cxn>
                </a:cxnLst>
                <a:rect l="0" t="0" r="r" b="b"/>
                <a:pathLst>
                  <a:path w="78" h="50">
                    <a:moveTo>
                      <a:pt x="1" y="12"/>
                    </a:moveTo>
                    <a:cubicBezTo>
                      <a:pt x="0" y="12"/>
                      <a:pt x="0" y="12"/>
                      <a:pt x="0" y="12"/>
                    </a:cubicBezTo>
                    <a:cubicBezTo>
                      <a:pt x="1" y="50"/>
                      <a:pt x="1" y="50"/>
                      <a:pt x="1" y="50"/>
                    </a:cubicBezTo>
                    <a:cubicBezTo>
                      <a:pt x="27" y="50"/>
                      <a:pt x="53" y="45"/>
                      <a:pt x="78" y="35"/>
                    </a:cubicBezTo>
                    <a:cubicBezTo>
                      <a:pt x="64" y="0"/>
                      <a:pt x="64" y="0"/>
                      <a:pt x="64" y="0"/>
                    </a:cubicBezTo>
                    <a:cubicBezTo>
                      <a:pt x="44" y="8"/>
                      <a:pt x="22" y="12"/>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6" name="Freeform: Shape 38"/>
              <p:cNvSpPr/>
              <p:nvPr/>
            </p:nvSpPr>
            <p:spPr bwMode="auto">
              <a:xfrm>
                <a:off x="6927850" y="481013"/>
                <a:ext cx="47625" cy="53975"/>
              </a:xfrm>
              <a:custGeom>
                <a:avLst/>
                <a:gdLst>
                  <a:gd name="T0" fmla="*/ 0 w 71"/>
                  <a:gd name="T1" fmla="*/ 53 h 80"/>
                  <a:gd name="T2" fmla="*/ 27 w 71"/>
                  <a:gd name="T3" fmla="*/ 80 h 80"/>
                  <a:gd name="T4" fmla="*/ 71 w 71"/>
                  <a:gd name="T5" fmla="*/ 14 h 80"/>
                  <a:gd name="T6" fmla="*/ 36 w 71"/>
                  <a:gd name="T7" fmla="*/ 0 h 80"/>
                  <a:gd name="T8" fmla="*/ 0 w 71"/>
                  <a:gd name="T9" fmla="*/ 53 h 80"/>
                </a:gdLst>
                <a:ahLst/>
                <a:cxnLst>
                  <a:cxn ang="0">
                    <a:pos x="T0" y="T1"/>
                  </a:cxn>
                  <a:cxn ang="0">
                    <a:pos x="T2" y="T3"/>
                  </a:cxn>
                  <a:cxn ang="0">
                    <a:pos x="T4" y="T5"/>
                  </a:cxn>
                  <a:cxn ang="0">
                    <a:pos x="T6" y="T7"/>
                  </a:cxn>
                  <a:cxn ang="0">
                    <a:pos x="T8" y="T9"/>
                  </a:cxn>
                </a:cxnLst>
                <a:rect l="0" t="0" r="r" b="b"/>
                <a:pathLst>
                  <a:path w="71" h="80">
                    <a:moveTo>
                      <a:pt x="0" y="53"/>
                    </a:moveTo>
                    <a:cubicBezTo>
                      <a:pt x="27" y="80"/>
                      <a:pt x="27" y="80"/>
                      <a:pt x="27" y="80"/>
                    </a:cubicBezTo>
                    <a:cubicBezTo>
                      <a:pt x="46" y="61"/>
                      <a:pt x="61" y="39"/>
                      <a:pt x="71" y="14"/>
                    </a:cubicBezTo>
                    <a:cubicBezTo>
                      <a:pt x="36" y="0"/>
                      <a:pt x="36" y="0"/>
                      <a:pt x="36" y="0"/>
                    </a:cubicBezTo>
                    <a:cubicBezTo>
                      <a:pt x="28" y="20"/>
                      <a:pt x="16" y="38"/>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7" name="Freeform: Shape 39"/>
              <p:cNvSpPr/>
              <p:nvPr/>
            </p:nvSpPr>
            <p:spPr bwMode="auto">
              <a:xfrm>
                <a:off x="6580188" y="254001"/>
                <a:ext cx="552450" cy="369888"/>
              </a:xfrm>
              <a:custGeom>
                <a:avLst/>
                <a:gdLst>
                  <a:gd name="T0" fmla="*/ 35 w 827"/>
                  <a:gd name="T1" fmla="*/ 554 h 554"/>
                  <a:gd name="T2" fmla="*/ 793 w 827"/>
                  <a:gd name="T3" fmla="*/ 554 h 554"/>
                  <a:gd name="T4" fmla="*/ 827 w 827"/>
                  <a:gd name="T5" fmla="*/ 519 h 554"/>
                  <a:gd name="T6" fmla="*/ 827 w 827"/>
                  <a:gd name="T7" fmla="*/ 34 h 554"/>
                  <a:gd name="T8" fmla="*/ 793 w 827"/>
                  <a:gd name="T9" fmla="*/ 0 h 554"/>
                  <a:gd name="T10" fmla="*/ 35 w 827"/>
                  <a:gd name="T11" fmla="*/ 0 h 554"/>
                  <a:gd name="T12" fmla="*/ 0 w 827"/>
                  <a:gd name="T13" fmla="*/ 34 h 554"/>
                  <a:gd name="T14" fmla="*/ 0 w 827"/>
                  <a:gd name="T15" fmla="*/ 519 h 554"/>
                  <a:gd name="T16" fmla="*/ 35 w 827"/>
                  <a:gd name="T17" fmla="*/ 554 h 554"/>
                  <a:gd name="T18" fmla="*/ 42 w 827"/>
                  <a:gd name="T19" fmla="*/ 41 h 554"/>
                  <a:gd name="T20" fmla="*/ 782 w 827"/>
                  <a:gd name="T21" fmla="*/ 41 h 554"/>
                  <a:gd name="T22" fmla="*/ 782 w 827"/>
                  <a:gd name="T23" fmla="*/ 505 h 554"/>
                  <a:gd name="T24" fmla="*/ 42 w 827"/>
                  <a:gd name="T25" fmla="*/ 505 h 554"/>
                  <a:gd name="T26" fmla="*/ 42 w 827"/>
                  <a:gd name="T27" fmla="*/ 41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7" h="554">
                    <a:moveTo>
                      <a:pt x="35" y="554"/>
                    </a:moveTo>
                    <a:cubicBezTo>
                      <a:pt x="793" y="554"/>
                      <a:pt x="793" y="554"/>
                      <a:pt x="793" y="554"/>
                    </a:cubicBezTo>
                    <a:cubicBezTo>
                      <a:pt x="811" y="554"/>
                      <a:pt x="827" y="538"/>
                      <a:pt x="827" y="519"/>
                    </a:cubicBezTo>
                    <a:cubicBezTo>
                      <a:pt x="827" y="34"/>
                      <a:pt x="827" y="34"/>
                      <a:pt x="827" y="34"/>
                    </a:cubicBezTo>
                    <a:cubicBezTo>
                      <a:pt x="827" y="15"/>
                      <a:pt x="811" y="0"/>
                      <a:pt x="793" y="0"/>
                    </a:cubicBezTo>
                    <a:cubicBezTo>
                      <a:pt x="35" y="0"/>
                      <a:pt x="35" y="0"/>
                      <a:pt x="35" y="0"/>
                    </a:cubicBezTo>
                    <a:cubicBezTo>
                      <a:pt x="16" y="0"/>
                      <a:pt x="0" y="15"/>
                      <a:pt x="0" y="34"/>
                    </a:cubicBezTo>
                    <a:cubicBezTo>
                      <a:pt x="0" y="519"/>
                      <a:pt x="0" y="519"/>
                      <a:pt x="0" y="519"/>
                    </a:cubicBezTo>
                    <a:cubicBezTo>
                      <a:pt x="0" y="538"/>
                      <a:pt x="16" y="554"/>
                      <a:pt x="35" y="554"/>
                    </a:cubicBezTo>
                    <a:close/>
                    <a:moveTo>
                      <a:pt x="42" y="41"/>
                    </a:moveTo>
                    <a:cubicBezTo>
                      <a:pt x="782" y="41"/>
                      <a:pt x="782" y="41"/>
                      <a:pt x="782" y="41"/>
                    </a:cubicBezTo>
                    <a:cubicBezTo>
                      <a:pt x="782" y="505"/>
                      <a:pt x="782" y="505"/>
                      <a:pt x="782" y="505"/>
                    </a:cubicBezTo>
                    <a:cubicBezTo>
                      <a:pt x="42" y="505"/>
                      <a:pt x="42" y="505"/>
                      <a:pt x="42" y="505"/>
                    </a:cubicBezTo>
                    <a:lnTo>
                      <a:pt x="42" y="41"/>
                    </a:ln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12" name="Group 40"/>
            <p:cNvGrpSpPr/>
            <p:nvPr/>
          </p:nvGrpSpPr>
          <p:grpSpPr>
            <a:xfrm>
              <a:off x="7304540" y="1162103"/>
              <a:ext cx="418308" cy="418308"/>
              <a:chOff x="1981200" y="163513"/>
              <a:chExt cx="609600" cy="609600"/>
            </a:xfrm>
            <a:solidFill>
              <a:schemeClr val="accent4"/>
            </a:solidFill>
          </p:grpSpPr>
          <p:sp>
            <p:nvSpPr>
              <p:cNvPr id="24" name="Freeform: Shape 41"/>
              <p:cNvSpPr/>
              <p:nvPr/>
            </p:nvSpPr>
            <p:spPr bwMode="auto">
              <a:xfrm>
                <a:off x="1981200" y="163513"/>
                <a:ext cx="609600" cy="609600"/>
              </a:xfrm>
              <a:custGeom>
                <a:avLst/>
                <a:gdLst>
                  <a:gd name="T0" fmla="*/ 456 w 912"/>
                  <a:gd name="T1" fmla="*/ 912 h 912"/>
                  <a:gd name="T2" fmla="*/ 0 w 912"/>
                  <a:gd name="T3" fmla="*/ 456 h 912"/>
                  <a:gd name="T4" fmla="*/ 456 w 912"/>
                  <a:gd name="T5" fmla="*/ 0 h 912"/>
                  <a:gd name="T6" fmla="*/ 912 w 912"/>
                  <a:gd name="T7" fmla="*/ 456 h 912"/>
                  <a:gd name="T8" fmla="*/ 456 w 912"/>
                  <a:gd name="T9" fmla="*/ 912 h 912"/>
                  <a:gd name="T10" fmla="*/ 456 w 912"/>
                  <a:gd name="T11" fmla="*/ 114 h 912"/>
                  <a:gd name="T12" fmla="*/ 114 w 912"/>
                  <a:gd name="T13" fmla="*/ 456 h 912"/>
                  <a:gd name="T14" fmla="*/ 456 w 912"/>
                  <a:gd name="T15" fmla="*/ 798 h 912"/>
                  <a:gd name="T16" fmla="*/ 798 w 912"/>
                  <a:gd name="T17" fmla="*/ 456 h 912"/>
                  <a:gd name="T18" fmla="*/ 456 w 912"/>
                  <a:gd name="T19" fmla="*/ 11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2" h="912">
                    <a:moveTo>
                      <a:pt x="456" y="912"/>
                    </a:moveTo>
                    <a:cubicBezTo>
                      <a:pt x="204" y="912"/>
                      <a:pt x="0" y="708"/>
                      <a:pt x="0" y="456"/>
                    </a:cubicBezTo>
                    <a:cubicBezTo>
                      <a:pt x="0" y="205"/>
                      <a:pt x="204" y="0"/>
                      <a:pt x="456" y="0"/>
                    </a:cubicBezTo>
                    <a:cubicBezTo>
                      <a:pt x="707" y="0"/>
                      <a:pt x="912" y="205"/>
                      <a:pt x="912" y="456"/>
                    </a:cubicBezTo>
                    <a:cubicBezTo>
                      <a:pt x="912" y="708"/>
                      <a:pt x="707" y="912"/>
                      <a:pt x="456" y="912"/>
                    </a:cubicBezTo>
                    <a:close/>
                    <a:moveTo>
                      <a:pt x="456" y="114"/>
                    </a:moveTo>
                    <a:cubicBezTo>
                      <a:pt x="267" y="114"/>
                      <a:pt x="114" y="267"/>
                      <a:pt x="114" y="456"/>
                    </a:cubicBezTo>
                    <a:cubicBezTo>
                      <a:pt x="114" y="645"/>
                      <a:pt x="267" y="798"/>
                      <a:pt x="456" y="798"/>
                    </a:cubicBezTo>
                    <a:cubicBezTo>
                      <a:pt x="644" y="798"/>
                      <a:pt x="798" y="645"/>
                      <a:pt x="798" y="456"/>
                    </a:cubicBezTo>
                    <a:cubicBezTo>
                      <a:pt x="798" y="267"/>
                      <a:pt x="644" y="114"/>
                      <a:pt x="456"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5" name="Freeform: Shape 42"/>
              <p:cNvSpPr/>
              <p:nvPr/>
            </p:nvSpPr>
            <p:spPr bwMode="auto">
              <a:xfrm>
                <a:off x="2178050" y="328613"/>
                <a:ext cx="261938" cy="209550"/>
              </a:xfrm>
              <a:custGeom>
                <a:avLst/>
                <a:gdLst>
                  <a:gd name="T0" fmla="*/ 199 w 394"/>
                  <a:gd name="T1" fmla="*/ 112 h 313"/>
                  <a:gd name="T2" fmla="*/ 162 w 394"/>
                  <a:gd name="T3" fmla="*/ 105 h 313"/>
                  <a:gd name="T4" fmla="*/ 136 w 394"/>
                  <a:gd name="T5" fmla="*/ 108 h 313"/>
                  <a:gd name="T6" fmla="*/ 0 w 394"/>
                  <a:gd name="T7" fmla="*/ 42 h 313"/>
                  <a:gd name="T8" fmla="*/ 60 w 394"/>
                  <a:gd name="T9" fmla="*/ 187 h 313"/>
                  <a:gd name="T10" fmla="*/ 57 w 394"/>
                  <a:gd name="T11" fmla="*/ 209 h 313"/>
                  <a:gd name="T12" fmla="*/ 162 w 394"/>
                  <a:gd name="T13" fmla="*/ 313 h 313"/>
                  <a:gd name="T14" fmla="*/ 266 w 394"/>
                  <a:gd name="T15" fmla="*/ 209 h 313"/>
                  <a:gd name="T16" fmla="*/ 266 w 394"/>
                  <a:gd name="T17" fmla="*/ 203 h 313"/>
                  <a:gd name="T18" fmla="*/ 394 w 394"/>
                  <a:gd name="T19" fmla="*/ 0 h 313"/>
                  <a:gd name="T20" fmla="*/ 199 w 394"/>
                  <a:gd name="T21" fmla="*/ 112 h 313"/>
                  <a:gd name="T22" fmla="*/ 162 w 394"/>
                  <a:gd name="T23" fmla="*/ 248 h 313"/>
                  <a:gd name="T24" fmla="*/ 123 w 394"/>
                  <a:gd name="T25" fmla="*/ 209 h 313"/>
                  <a:gd name="T26" fmla="*/ 162 w 394"/>
                  <a:gd name="T27" fmla="*/ 170 h 313"/>
                  <a:gd name="T28" fmla="*/ 200 w 394"/>
                  <a:gd name="T29" fmla="*/ 209 h 313"/>
                  <a:gd name="T30" fmla="*/ 162 w 394"/>
                  <a:gd name="T31" fmla="*/ 24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313">
                    <a:moveTo>
                      <a:pt x="199" y="112"/>
                    </a:moveTo>
                    <a:cubicBezTo>
                      <a:pt x="188" y="107"/>
                      <a:pt x="175" y="105"/>
                      <a:pt x="162" y="105"/>
                    </a:cubicBezTo>
                    <a:cubicBezTo>
                      <a:pt x="153" y="105"/>
                      <a:pt x="145" y="106"/>
                      <a:pt x="136" y="108"/>
                    </a:cubicBezTo>
                    <a:cubicBezTo>
                      <a:pt x="0" y="42"/>
                      <a:pt x="0" y="42"/>
                      <a:pt x="0" y="42"/>
                    </a:cubicBezTo>
                    <a:cubicBezTo>
                      <a:pt x="60" y="187"/>
                      <a:pt x="60" y="187"/>
                      <a:pt x="60" y="187"/>
                    </a:cubicBezTo>
                    <a:cubicBezTo>
                      <a:pt x="58" y="194"/>
                      <a:pt x="57" y="201"/>
                      <a:pt x="57" y="209"/>
                    </a:cubicBezTo>
                    <a:cubicBezTo>
                      <a:pt x="57" y="267"/>
                      <a:pt x="104" y="313"/>
                      <a:pt x="162" y="313"/>
                    </a:cubicBezTo>
                    <a:cubicBezTo>
                      <a:pt x="219" y="313"/>
                      <a:pt x="266" y="267"/>
                      <a:pt x="266" y="209"/>
                    </a:cubicBezTo>
                    <a:cubicBezTo>
                      <a:pt x="266" y="207"/>
                      <a:pt x="266" y="205"/>
                      <a:pt x="266" y="203"/>
                    </a:cubicBezTo>
                    <a:cubicBezTo>
                      <a:pt x="394" y="0"/>
                      <a:pt x="394" y="0"/>
                      <a:pt x="394" y="0"/>
                    </a:cubicBezTo>
                    <a:lnTo>
                      <a:pt x="199" y="112"/>
                    </a:lnTo>
                    <a:close/>
                    <a:moveTo>
                      <a:pt x="162" y="248"/>
                    </a:moveTo>
                    <a:cubicBezTo>
                      <a:pt x="140" y="248"/>
                      <a:pt x="123" y="230"/>
                      <a:pt x="123" y="209"/>
                    </a:cubicBezTo>
                    <a:cubicBezTo>
                      <a:pt x="123" y="188"/>
                      <a:pt x="140" y="170"/>
                      <a:pt x="162" y="170"/>
                    </a:cubicBezTo>
                    <a:cubicBezTo>
                      <a:pt x="183" y="170"/>
                      <a:pt x="200" y="188"/>
                      <a:pt x="200" y="209"/>
                    </a:cubicBezTo>
                    <a:cubicBezTo>
                      <a:pt x="200" y="230"/>
                      <a:pt x="183" y="248"/>
                      <a:pt x="162" y="2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6" name="Freeform: Shape 43"/>
              <p:cNvSpPr/>
              <p:nvPr/>
            </p:nvSpPr>
            <p:spPr bwMode="auto">
              <a:xfrm>
                <a:off x="1981200" y="163513"/>
                <a:ext cx="609600" cy="609600"/>
              </a:xfrm>
              <a:custGeom>
                <a:avLst/>
                <a:gdLst>
                  <a:gd name="T0" fmla="*/ 456 w 912"/>
                  <a:gd name="T1" fmla="*/ 0 h 912"/>
                  <a:gd name="T2" fmla="*/ 0 w 912"/>
                  <a:gd name="T3" fmla="*/ 456 h 912"/>
                  <a:gd name="T4" fmla="*/ 456 w 912"/>
                  <a:gd name="T5" fmla="*/ 912 h 912"/>
                  <a:gd name="T6" fmla="*/ 912 w 912"/>
                  <a:gd name="T7" fmla="*/ 456 h 912"/>
                  <a:gd name="T8" fmla="*/ 456 w 912"/>
                  <a:gd name="T9" fmla="*/ 0 h 912"/>
                  <a:gd name="T10" fmla="*/ 477 w 912"/>
                  <a:gd name="T11" fmla="*/ 797 h 912"/>
                  <a:gd name="T12" fmla="*/ 477 w 912"/>
                  <a:gd name="T13" fmla="*/ 754 h 912"/>
                  <a:gd name="T14" fmla="*/ 453 w 912"/>
                  <a:gd name="T15" fmla="*/ 730 h 912"/>
                  <a:gd name="T16" fmla="*/ 429 w 912"/>
                  <a:gd name="T17" fmla="*/ 754 h 912"/>
                  <a:gd name="T18" fmla="*/ 429 w 912"/>
                  <a:gd name="T19" fmla="*/ 797 h 912"/>
                  <a:gd name="T20" fmla="*/ 115 w 912"/>
                  <a:gd name="T21" fmla="*/ 479 h 912"/>
                  <a:gd name="T22" fmla="*/ 157 w 912"/>
                  <a:gd name="T23" fmla="*/ 479 h 912"/>
                  <a:gd name="T24" fmla="*/ 181 w 912"/>
                  <a:gd name="T25" fmla="*/ 455 h 912"/>
                  <a:gd name="T26" fmla="*/ 157 w 912"/>
                  <a:gd name="T27" fmla="*/ 431 h 912"/>
                  <a:gd name="T28" fmla="*/ 115 w 912"/>
                  <a:gd name="T29" fmla="*/ 431 h 912"/>
                  <a:gd name="T30" fmla="*/ 431 w 912"/>
                  <a:gd name="T31" fmla="*/ 115 h 912"/>
                  <a:gd name="T32" fmla="*/ 431 w 912"/>
                  <a:gd name="T33" fmla="*/ 159 h 912"/>
                  <a:gd name="T34" fmla="*/ 456 w 912"/>
                  <a:gd name="T35" fmla="*/ 183 h 912"/>
                  <a:gd name="T36" fmla="*/ 480 w 912"/>
                  <a:gd name="T37" fmla="*/ 159 h 912"/>
                  <a:gd name="T38" fmla="*/ 480 w 912"/>
                  <a:gd name="T39" fmla="*/ 115 h 912"/>
                  <a:gd name="T40" fmla="*/ 797 w 912"/>
                  <a:gd name="T41" fmla="*/ 433 h 912"/>
                  <a:gd name="T42" fmla="*/ 752 w 912"/>
                  <a:gd name="T43" fmla="*/ 433 h 912"/>
                  <a:gd name="T44" fmla="*/ 728 w 912"/>
                  <a:gd name="T45" fmla="*/ 458 h 912"/>
                  <a:gd name="T46" fmla="*/ 752 w 912"/>
                  <a:gd name="T47" fmla="*/ 482 h 912"/>
                  <a:gd name="T48" fmla="*/ 796 w 912"/>
                  <a:gd name="T49" fmla="*/ 482 h 912"/>
                  <a:gd name="T50" fmla="*/ 477 w 912"/>
                  <a:gd name="T51" fmla="*/ 79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2" h="912">
                    <a:moveTo>
                      <a:pt x="456" y="0"/>
                    </a:moveTo>
                    <a:cubicBezTo>
                      <a:pt x="204" y="0"/>
                      <a:pt x="0" y="205"/>
                      <a:pt x="0" y="456"/>
                    </a:cubicBezTo>
                    <a:cubicBezTo>
                      <a:pt x="0" y="708"/>
                      <a:pt x="204" y="912"/>
                      <a:pt x="456" y="912"/>
                    </a:cubicBezTo>
                    <a:cubicBezTo>
                      <a:pt x="707" y="912"/>
                      <a:pt x="912" y="708"/>
                      <a:pt x="912" y="456"/>
                    </a:cubicBezTo>
                    <a:cubicBezTo>
                      <a:pt x="912" y="205"/>
                      <a:pt x="707" y="0"/>
                      <a:pt x="456" y="0"/>
                    </a:cubicBezTo>
                    <a:close/>
                    <a:moveTo>
                      <a:pt x="477" y="797"/>
                    </a:moveTo>
                    <a:cubicBezTo>
                      <a:pt x="477" y="754"/>
                      <a:pt x="477" y="754"/>
                      <a:pt x="477" y="754"/>
                    </a:cubicBezTo>
                    <a:cubicBezTo>
                      <a:pt x="477" y="741"/>
                      <a:pt x="467" y="730"/>
                      <a:pt x="453" y="730"/>
                    </a:cubicBezTo>
                    <a:cubicBezTo>
                      <a:pt x="440" y="730"/>
                      <a:pt x="429" y="741"/>
                      <a:pt x="429" y="754"/>
                    </a:cubicBezTo>
                    <a:cubicBezTo>
                      <a:pt x="429" y="797"/>
                      <a:pt x="429" y="797"/>
                      <a:pt x="429" y="797"/>
                    </a:cubicBezTo>
                    <a:cubicBezTo>
                      <a:pt x="261" y="784"/>
                      <a:pt x="126" y="648"/>
                      <a:pt x="115" y="479"/>
                    </a:cubicBezTo>
                    <a:cubicBezTo>
                      <a:pt x="157" y="479"/>
                      <a:pt x="157" y="479"/>
                      <a:pt x="157" y="479"/>
                    </a:cubicBezTo>
                    <a:cubicBezTo>
                      <a:pt x="170" y="479"/>
                      <a:pt x="181" y="469"/>
                      <a:pt x="181" y="455"/>
                    </a:cubicBezTo>
                    <a:cubicBezTo>
                      <a:pt x="181" y="442"/>
                      <a:pt x="170" y="431"/>
                      <a:pt x="157" y="431"/>
                    </a:cubicBezTo>
                    <a:cubicBezTo>
                      <a:pt x="115" y="431"/>
                      <a:pt x="115" y="431"/>
                      <a:pt x="115" y="431"/>
                    </a:cubicBezTo>
                    <a:cubicBezTo>
                      <a:pt x="127" y="262"/>
                      <a:pt x="262" y="127"/>
                      <a:pt x="431" y="115"/>
                    </a:cubicBezTo>
                    <a:cubicBezTo>
                      <a:pt x="431" y="159"/>
                      <a:pt x="431" y="159"/>
                      <a:pt x="431" y="159"/>
                    </a:cubicBezTo>
                    <a:cubicBezTo>
                      <a:pt x="431" y="172"/>
                      <a:pt x="442" y="183"/>
                      <a:pt x="456" y="183"/>
                    </a:cubicBezTo>
                    <a:cubicBezTo>
                      <a:pt x="469" y="183"/>
                      <a:pt x="480" y="172"/>
                      <a:pt x="480" y="159"/>
                    </a:cubicBezTo>
                    <a:cubicBezTo>
                      <a:pt x="480" y="115"/>
                      <a:pt x="480" y="115"/>
                      <a:pt x="480" y="115"/>
                    </a:cubicBezTo>
                    <a:cubicBezTo>
                      <a:pt x="650" y="127"/>
                      <a:pt x="785" y="263"/>
                      <a:pt x="797" y="433"/>
                    </a:cubicBezTo>
                    <a:cubicBezTo>
                      <a:pt x="752" y="433"/>
                      <a:pt x="752" y="433"/>
                      <a:pt x="752" y="433"/>
                    </a:cubicBezTo>
                    <a:cubicBezTo>
                      <a:pt x="739" y="433"/>
                      <a:pt x="728" y="444"/>
                      <a:pt x="728" y="458"/>
                    </a:cubicBezTo>
                    <a:cubicBezTo>
                      <a:pt x="728" y="471"/>
                      <a:pt x="739" y="482"/>
                      <a:pt x="752" y="482"/>
                    </a:cubicBezTo>
                    <a:cubicBezTo>
                      <a:pt x="796" y="482"/>
                      <a:pt x="796" y="482"/>
                      <a:pt x="796" y="482"/>
                    </a:cubicBezTo>
                    <a:cubicBezTo>
                      <a:pt x="784" y="651"/>
                      <a:pt x="647" y="786"/>
                      <a:pt x="477" y="797"/>
                    </a:cubicBez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13" name="Group 44"/>
            <p:cNvGrpSpPr/>
            <p:nvPr/>
          </p:nvGrpSpPr>
          <p:grpSpPr>
            <a:xfrm>
              <a:off x="5281427" y="1144285"/>
              <a:ext cx="491121" cy="436131"/>
              <a:chOff x="152400" y="198438"/>
              <a:chExt cx="609600" cy="541338"/>
            </a:xfrm>
            <a:solidFill>
              <a:schemeClr val="accent3"/>
            </a:solidFill>
          </p:grpSpPr>
          <p:sp>
            <p:nvSpPr>
              <p:cNvPr id="21" name="Freeform: Shape 45"/>
              <p:cNvSpPr/>
              <p:nvPr/>
            </p:nvSpPr>
            <p:spPr bwMode="auto">
              <a:xfrm>
                <a:off x="350838" y="384176"/>
                <a:ext cx="36513" cy="31750"/>
              </a:xfrm>
              <a:custGeom>
                <a:avLst/>
                <a:gdLst>
                  <a:gd name="T0" fmla="*/ 23 w 23"/>
                  <a:gd name="T1" fmla="*/ 7 h 20"/>
                  <a:gd name="T2" fmla="*/ 0 w 23"/>
                  <a:gd name="T3" fmla="*/ 20 h 20"/>
                  <a:gd name="T4" fmla="*/ 0 w 23"/>
                  <a:gd name="T5" fmla="*/ 0 h 20"/>
                  <a:gd name="T6" fmla="*/ 23 w 23"/>
                  <a:gd name="T7" fmla="*/ 0 h 20"/>
                  <a:gd name="T8" fmla="*/ 23 w 23"/>
                  <a:gd name="T9" fmla="*/ 7 h 20"/>
                </a:gdLst>
                <a:ahLst/>
                <a:cxnLst>
                  <a:cxn ang="0">
                    <a:pos x="T0" y="T1"/>
                  </a:cxn>
                  <a:cxn ang="0">
                    <a:pos x="T2" y="T3"/>
                  </a:cxn>
                  <a:cxn ang="0">
                    <a:pos x="T4" y="T5"/>
                  </a:cxn>
                  <a:cxn ang="0">
                    <a:pos x="T6" y="T7"/>
                  </a:cxn>
                  <a:cxn ang="0">
                    <a:pos x="T8" y="T9"/>
                  </a:cxn>
                </a:cxnLst>
                <a:rect l="0" t="0" r="r" b="b"/>
                <a:pathLst>
                  <a:path w="23" h="20">
                    <a:moveTo>
                      <a:pt x="23" y="7"/>
                    </a:moveTo>
                    <a:lnTo>
                      <a:pt x="0" y="20"/>
                    </a:lnTo>
                    <a:lnTo>
                      <a:pt x="0" y="0"/>
                    </a:lnTo>
                    <a:lnTo>
                      <a:pt x="23" y="0"/>
                    </a:lnTo>
                    <a:lnTo>
                      <a:pt x="23"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2" name="Freeform: Shape 46"/>
              <p:cNvSpPr/>
              <p:nvPr/>
            </p:nvSpPr>
            <p:spPr bwMode="auto">
              <a:xfrm>
                <a:off x="523875" y="384176"/>
                <a:ext cx="36513" cy="31750"/>
              </a:xfrm>
              <a:custGeom>
                <a:avLst/>
                <a:gdLst>
                  <a:gd name="T0" fmla="*/ 0 w 23"/>
                  <a:gd name="T1" fmla="*/ 7 h 20"/>
                  <a:gd name="T2" fmla="*/ 23 w 23"/>
                  <a:gd name="T3" fmla="*/ 20 h 20"/>
                  <a:gd name="T4" fmla="*/ 23 w 23"/>
                  <a:gd name="T5" fmla="*/ 0 h 20"/>
                  <a:gd name="T6" fmla="*/ 0 w 23"/>
                  <a:gd name="T7" fmla="*/ 0 h 20"/>
                  <a:gd name="T8" fmla="*/ 0 w 23"/>
                  <a:gd name="T9" fmla="*/ 7 h 20"/>
                </a:gdLst>
                <a:ahLst/>
                <a:cxnLst>
                  <a:cxn ang="0">
                    <a:pos x="T0" y="T1"/>
                  </a:cxn>
                  <a:cxn ang="0">
                    <a:pos x="T2" y="T3"/>
                  </a:cxn>
                  <a:cxn ang="0">
                    <a:pos x="T4" y="T5"/>
                  </a:cxn>
                  <a:cxn ang="0">
                    <a:pos x="T6" y="T7"/>
                  </a:cxn>
                  <a:cxn ang="0">
                    <a:pos x="T8" y="T9"/>
                  </a:cxn>
                </a:cxnLst>
                <a:rect l="0" t="0" r="r" b="b"/>
                <a:pathLst>
                  <a:path w="23" h="20">
                    <a:moveTo>
                      <a:pt x="0" y="7"/>
                    </a:moveTo>
                    <a:lnTo>
                      <a:pt x="23" y="20"/>
                    </a:lnTo>
                    <a:lnTo>
                      <a:pt x="23" y="0"/>
                    </a:lnTo>
                    <a:lnTo>
                      <a:pt x="0" y="0"/>
                    </a:lnTo>
                    <a:lnTo>
                      <a:pt x="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3" name="Freeform: Shape 47"/>
              <p:cNvSpPr/>
              <p:nvPr/>
            </p:nvSpPr>
            <p:spPr bwMode="auto">
              <a:xfrm>
                <a:off x="152400" y="198438"/>
                <a:ext cx="609600" cy="541338"/>
              </a:xfrm>
              <a:custGeom>
                <a:avLst/>
                <a:gdLst>
                  <a:gd name="T0" fmla="*/ 499 w 912"/>
                  <a:gd name="T1" fmla="*/ 451 h 810"/>
                  <a:gd name="T2" fmla="*/ 560 w 912"/>
                  <a:gd name="T3" fmla="*/ 451 h 810"/>
                  <a:gd name="T4" fmla="*/ 912 w 912"/>
                  <a:gd name="T5" fmla="*/ 560 h 810"/>
                  <a:gd name="T6" fmla="*/ 912 w 912"/>
                  <a:gd name="T7" fmla="*/ 526 h 810"/>
                  <a:gd name="T8" fmla="*/ 499 w 912"/>
                  <a:gd name="T9" fmla="*/ 290 h 810"/>
                  <a:gd name="T10" fmla="*/ 499 w 912"/>
                  <a:gd name="T11" fmla="*/ 97 h 810"/>
                  <a:gd name="T12" fmla="*/ 456 w 912"/>
                  <a:gd name="T13" fmla="*/ 0 h 810"/>
                  <a:gd name="T14" fmla="*/ 413 w 912"/>
                  <a:gd name="T15" fmla="*/ 97 h 810"/>
                  <a:gd name="T16" fmla="*/ 413 w 912"/>
                  <a:gd name="T17" fmla="*/ 290 h 810"/>
                  <a:gd name="T18" fmla="*/ 0 w 912"/>
                  <a:gd name="T19" fmla="*/ 526 h 810"/>
                  <a:gd name="T20" fmla="*/ 0 w 912"/>
                  <a:gd name="T21" fmla="*/ 560 h 810"/>
                  <a:gd name="T22" fmla="*/ 353 w 912"/>
                  <a:gd name="T23" fmla="*/ 451 h 810"/>
                  <a:gd name="T24" fmla="*/ 413 w 912"/>
                  <a:gd name="T25" fmla="*/ 451 h 810"/>
                  <a:gd name="T26" fmla="*/ 413 w 912"/>
                  <a:gd name="T27" fmla="*/ 653 h 810"/>
                  <a:gd name="T28" fmla="*/ 414 w 912"/>
                  <a:gd name="T29" fmla="*/ 658 h 810"/>
                  <a:gd name="T30" fmla="*/ 279 w 912"/>
                  <a:gd name="T31" fmla="*/ 746 h 810"/>
                  <a:gd name="T32" fmla="*/ 279 w 912"/>
                  <a:gd name="T33" fmla="*/ 772 h 810"/>
                  <a:gd name="T34" fmla="*/ 429 w 912"/>
                  <a:gd name="T35" fmla="*/ 746 h 810"/>
                  <a:gd name="T36" fmla="*/ 456 w 912"/>
                  <a:gd name="T37" fmla="*/ 810 h 810"/>
                  <a:gd name="T38" fmla="*/ 483 w 912"/>
                  <a:gd name="T39" fmla="*/ 746 h 810"/>
                  <a:gd name="T40" fmla="*/ 633 w 912"/>
                  <a:gd name="T41" fmla="*/ 772 h 810"/>
                  <a:gd name="T42" fmla="*/ 633 w 912"/>
                  <a:gd name="T43" fmla="*/ 746 h 810"/>
                  <a:gd name="T44" fmla="*/ 498 w 912"/>
                  <a:gd name="T45" fmla="*/ 658 h 810"/>
                  <a:gd name="T46" fmla="*/ 499 w 912"/>
                  <a:gd name="T47" fmla="*/ 653 h 810"/>
                  <a:gd name="T48" fmla="*/ 499 w 912"/>
                  <a:gd name="T49" fmla="*/ 451 h 810"/>
                  <a:gd name="T50" fmla="*/ 424 w 912"/>
                  <a:gd name="T51" fmla="*/ 61 h 810"/>
                  <a:gd name="T52" fmla="*/ 456 w 912"/>
                  <a:gd name="T53" fmla="*/ 33 h 810"/>
                  <a:gd name="T54" fmla="*/ 488 w 912"/>
                  <a:gd name="T55" fmla="*/ 61 h 810"/>
                  <a:gd name="T56" fmla="*/ 456 w 912"/>
                  <a:gd name="T57" fmla="*/ 49 h 810"/>
                  <a:gd name="T58" fmla="*/ 424 w 912"/>
                  <a:gd name="T59" fmla="*/ 61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2" h="810">
                    <a:moveTo>
                      <a:pt x="499" y="451"/>
                    </a:moveTo>
                    <a:cubicBezTo>
                      <a:pt x="560" y="451"/>
                      <a:pt x="560" y="451"/>
                      <a:pt x="560" y="451"/>
                    </a:cubicBezTo>
                    <a:cubicBezTo>
                      <a:pt x="912" y="560"/>
                      <a:pt x="912" y="560"/>
                      <a:pt x="912" y="560"/>
                    </a:cubicBezTo>
                    <a:cubicBezTo>
                      <a:pt x="912" y="526"/>
                      <a:pt x="912" y="526"/>
                      <a:pt x="912" y="526"/>
                    </a:cubicBezTo>
                    <a:cubicBezTo>
                      <a:pt x="499" y="290"/>
                      <a:pt x="499" y="290"/>
                      <a:pt x="499" y="290"/>
                    </a:cubicBezTo>
                    <a:cubicBezTo>
                      <a:pt x="499" y="219"/>
                      <a:pt x="499" y="139"/>
                      <a:pt x="499" y="97"/>
                    </a:cubicBezTo>
                    <a:cubicBezTo>
                      <a:pt x="499" y="11"/>
                      <a:pt x="456" y="0"/>
                      <a:pt x="456" y="0"/>
                    </a:cubicBezTo>
                    <a:cubicBezTo>
                      <a:pt x="456" y="0"/>
                      <a:pt x="413" y="11"/>
                      <a:pt x="413" y="97"/>
                    </a:cubicBezTo>
                    <a:cubicBezTo>
                      <a:pt x="413" y="140"/>
                      <a:pt x="413" y="220"/>
                      <a:pt x="413" y="290"/>
                    </a:cubicBezTo>
                    <a:cubicBezTo>
                      <a:pt x="0" y="526"/>
                      <a:pt x="0" y="526"/>
                      <a:pt x="0" y="526"/>
                    </a:cubicBezTo>
                    <a:cubicBezTo>
                      <a:pt x="0" y="560"/>
                      <a:pt x="0" y="560"/>
                      <a:pt x="0" y="560"/>
                    </a:cubicBezTo>
                    <a:cubicBezTo>
                      <a:pt x="353" y="451"/>
                      <a:pt x="353" y="451"/>
                      <a:pt x="353" y="451"/>
                    </a:cubicBezTo>
                    <a:cubicBezTo>
                      <a:pt x="413" y="451"/>
                      <a:pt x="413" y="451"/>
                      <a:pt x="413" y="451"/>
                    </a:cubicBezTo>
                    <a:cubicBezTo>
                      <a:pt x="413" y="524"/>
                      <a:pt x="413" y="608"/>
                      <a:pt x="413" y="653"/>
                    </a:cubicBezTo>
                    <a:cubicBezTo>
                      <a:pt x="413" y="654"/>
                      <a:pt x="414" y="656"/>
                      <a:pt x="414" y="658"/>
                    </a:cubicBezTo>
                    <a:cubicBezTo>
                      <a:pt x="279" y="746"/>
                      <a:pt x="279" y="746"/>
                      <a:pt x="279" y="746"/>
                    </a:cubicBezTo>
                    <a:cubicBezTo>
                      <a:pt x="279" y="772"/>
                      <a:pt x="279" y="772"/>
                      <a:pt x="279" y="772"/>
                    </a:cubicBezTo>
                    <a:cubicBezTo>
                      <a:pt x="429" y="746"/>
                      <a:pt x="429" y="746"/>
                      <a:pt x="429" y="746"/>
                    </a:cubicBezTo>
                    <a:cubicBezTo>
                      <a:pt x="441" y="785"/>
                      <a:pt x="456" y="810"/>
                      <a:pt x="456" y="810"/>
                    </a:cubicBezTo>
                    <a:cubicBezTo>
                      <a:pt x="456" y="810"/>
                      <a:pt x="471" y="785"/>
                      <a:pt x="483" y="746"/>
                    </a:cubicBezTo>
                    <a:cubicBezTo>
                      <a:pt x="633" y="772"/>
                      <a:pt x="633" y="772"/>
                      <a:pt x="633" y="772"/>
                    </a:cubicBezTo>
                    <a:cubicBezTo>
                      <a:pt x="633" y="746"/>
                      <a:pt x="633" y="746"/>
                      <a:pt x="633" y="746"/>
                    </a:cubicBezTo>
                    <a:cubicBezTo>
                      <a:pt x="498" y="658"/>
                      <a:pt x="498" y="658"/>
                      <a:pt x="498" y="658"/>
                    </a:cubicBezTo>
                    <a:cubicBezTo>
                      <a:pt x="498" y="656"/>
                      <a:pt x="499" y="654"/>
                      <a:pt x="499" y="653"/>
                    </a:cubicBezTo>
                    <a:cubicBezTo>
                      <a:pt x="499" y="608"/>
                      <a:pt x="499" y="524"/>
                      <a:pt x="499" y="451"/>
                    </a:cubicBezTo>
                    <a:close/>
                    <a:moveTo>
                      <a:pt x="424" y="61"/>
                    </a:moveTo>
                    <a:cubicBezTo>
                      <a:pt x="428" y="47"/>
                      <a:pt x="441" y="33"/>
                      <a:pt x="456" y="33"/>
                    </a:cubicBezTo>
                    <a:cubicBezTo>
                      <a:pt x="471" y="33"/>
                      <a:pt x="484" y="47"/>
                      <a:pt x="488" y="61"/>
                    </a:cubicBezTo>
                    <a:cubicBezTo>
                      <a:pt x="481" y="51"/>
                      <a:pt x="470" y="49"/>
                      <a:pt x="456" y="49"/>
                    </a:cubicBezTo>
                    <a:cubicBezTo>
                      <a:pt x="442" y="49"/>
                      <a:pt x="431" y="51"/>
                      <a:pt x="424" y="61"/>
                    </a:cubicBezTo>
                    <a:close/>
                  </a:path>
                </a:pathLst>
              </a:custGeom>
              <a:solidFill>
                <a:srgbClr val="51925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cxnSp>
          <p:nvCxnSpPr>
            <p:cNvPr id="14" name="Straight Connector 51"/>
            <p:cNvCxnSpPr/>
            <p:nvPr/>
          </p:nvCxnSpPr>
          <p:spPr>
            <a:xfrm>
              <a:off x="3951880"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52"/>
            <p:cNvCxnSpPr/>
            <p:nvPr/>
          </p:nvCxnSpPr>
          <p:spPr>
            <a:xfrm>
              <a:off x="5951051"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53"/>
            <p:cNvCxnSpPr/>
            <p:nvPr/>
          </p:nvCxnSpPr>
          <p:spPr>
            <a:xfrm>
              <a:off x="7839363" y="1366123"/>
              <a:ext cx="1304637"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1058298" y="2697718"/>
            <a:ext cx="2233336" cy="3410503"/>
            <a:chOff x="793725" y="1766112"/>
            <a:chExt cx="1675002" cy="2557877"/>
          </a:xfrm>
        </p:grpSpPr>
        <p:sp>
          <p:nvSpPr>
            <p:cNvPr id="6" name="Freeform: Shape 8"/>
            <p:cNvSpPr/>
            <p:nvPr/>
          </p:nvSpPr>
          <p:spPr bwMode="auto">
            <a:xfrm>
              <a:off x="793725" y="1766112"/>
              <a:ext cx="1675002"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rgbClr val="519259"/>
            </a:solidFill>
            <a:ln>
              <a:noFill/>
            </a:ln>
            <a:effectLst/>
          </p:spPr>
          <p:txBody>
            <a:bodyPr vert="horz" wrap="square" lIns="192000" tIns="2544000" rIns="192000" bIns="81280" anchor="t" anchorCtr="1" compatLnSpc="1">
              <a:noAutofit/>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2667" b="0" i="0" u="none" strike="noStrike" kern="1200" cap="none" spc="0" normalizeH="0" baseline="0" noProof="0" dirty="0">
                  <a:ln>
                    <a:noFill/>
                  </a:ln>
                  <a:solidFill>
                    <a:srgbClr val="FFFFFF">
                      <a:lumMod val="50000"/>
                    </a:srgbClr>
                  </a:solidFill>
                  <a:effectLst/>
                  <a:uLnTx/>
                  <a:uFillTx/>
                  <a:latin typeface="#9Slide03 AmpleSoft" panose="02000000000000000000" pitchFamily="2" charset="0"/>
                  <a:ea typeface="Yeseva One" panose="00000500000000000000" charset="0"/>
                  <a:cs typeface="+mn-cs"/>
                </a:rPr>
                <a:t>
</a:t>
              </a:r>
            </a:p>
          </p:txBody>
        </p:sp>
        <p:sp>
          <p:nvSpPr>
            <p:cNvPr id="17" name="Rectangle 55"/>
            <p:cNvSpPr/>
            <p:nvPr/>
          </p:nvSpPr>
          <p:spPr>
            <a:xfrm>
              <a:off x="1100311" y="2296344"/>
              <a:ext cx="1061829" cy="346249"/>
            </a:xfrm>
            <a:prstGeom prst="rect">
              <a:avLst/>
            </a:prstGeom>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A</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0" name="组合 39"/>
          <p:cNvGrpSpPr/>
          <p:nvPr/>
        </p:nvGrpSpPr>
        <p:grpSpPr>
          <a:xfrm>
            <a:off x="3625433" y="2697718"/>
            <a:ext cx="2233333" cy="3410503"/>
            <a:chOff x="2719075" y="1766112"/>
            <a:chExt cx="1675000" cy="2557877"/>
          </a:xfrm>
          <a:solidFill>
            <a:srgbClr val="F0BB62"/>
          </a:solidFill>
        </p:grpSpPr>
        <p:sp>
          <p:nvSpPr>
            <p:cNvPr id="7" name="Freeform: Shape 12"/>
            <p:cNvSpPr/>
            <p:nvPr/>
          </p:nvSpPr>
          <p:spPr bwMode="auto">
            <a:xfrm>
              <a:off x="2719075" y="1766112"/>
              <a:ext cx="1675000"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18" name="Rectangle 58"/>
            <p:cNvSpPr/>
            <p:nvPr/>
          </p:nvSpPr>
          <p:spPr>
            <a:xfrm>
              <a:off x="3020626" y="2296344"/>
              <a:ext cx="1061829" cy="346249"/>
            </a:xfrm>
            <a:prstGeom prst="rect">
              <a:avLst/>
            </a:prstGeom>
            <a:grpFill/>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B</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1" name="组合 40"/>
          <p:cNvGrpSpPr/>
          <p:nvPr/>
        </p:nvGrpSpPr>
        <p:grpSpPr>
          <a:xfrm>
            <a:off x="6260547" y="2697718"/>
            <a:ext cx="2233335" cy="3410503"/>
            <a:chOff x="4695410" y="1766112"/>
            <a:chExt cx="1675001" cy="2557877"/>
          </a:xfrm>
          <a:solidFill>
            <a:srgbClr val="519259"/>
          </a:solidFill>
        </p:grpSpPr>
        <p:sp>
          <p:nvSpPr>
            <p:cNvPr id="8" name="Freeform: Shape 16"/>
            <p:cNvSpPr/>
            <p:nvPr/>
          </p:nvSpPr>
          <p:spPr bwMode="auto">
            <a:xfrm>
              <a:off x="4695410"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19" name="Rectangle 59"/>
            <p:cNvSpPr/>
            <p:nvPr/>
          </p:nvSpPr>
          <p:spPr>
            <a:xfrm>
              <a:off x="4996073" y="2296344"/>
              <a:ext cx="1061829" cy="346249"/>
            </a:xfrm>
            <a:prstGeom prst="rect">
              <a:avLst/>
            </a:prstGeom>
            <a:grpFill/>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C</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2" name="组合 41"/>
          <p:cNvGrpSpPr/>
          <p:nvPr/>
        </p:nvGrpSpPr>
        <p:grpSpPr>
          <a:xfrm>
            <a:off x="8901592" y="2697718"/>
            <a:ext cx="2233335" cy="3410503"/>
            <a:chOff x="6676194" y="1766112"/>
            <a:chExt cx="1675001" cy="2557877"/>
          </a:xfrm>
          <a:solidFill>
            <a:srgbClr val="F0BB62"/>
          </a:solidFill>
        </p:grpSpPr>
        <p:sp>
          <p:nvSpPr>
            <p:cNvPr id="9" name="Freeform: Shape 20"/>
            <p:cNvSpPr/>
            <p:nvPr/>
          </p:nvSpPr>
          <p:spPr bwMode="auto">
            <a:xfrm>
              <a:off x="6676194"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20" name="Rectangle 60"/>
            <p:cNvSpPr/>
            <p:nvPr/>
          </p:nvSpPr>
          <p:spPr>
            <a:xfrm>
              <a:off x="6998576" y="2296344"/>
              <a:ext cx="1061829" cy="346249"/>
            </a:xfrm>
            <a:prstGeom prst="rect">
              <a:avLst/>
            </a:prstGeom>
            <a:grpFill/>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D</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sp>
        <p:nvSpPr>
          <p:cNvPr id="43" name="TextBox 18">
            <a:extLst>
              <a:ext uri="{FF2B5EF4-FFF2-40B4-BE49-F238E27FC236}">
                <a16:creationId xmlns:a16="http://schemas.microsoft.com/office/drawing/2014/main" id="{F489EBAF-D3F0-4451-968D-436F317EBD31}"/>
              </a:ext>
            </a:extLst>
          </p:cNvPr>
          <p:cNvSpPr txBox="1"/>
          <p:nvPr/>
        </p:nvSpPr>
        <p:spPr>
          <a:xfrm flipH="1">
            <a:off x="1467080" y="335322"/>
            <a:ext cx="9962920" cy="1200329"/>
          </a:xfrm>
          <a:prstGeom prst="rect">
            <a:avLst/>
          </a:prstGeom>
          <a:noFill/>
        </p:spPr>
        <p:txBody>
          <a:bodyPr wrap="square" rtlCol="0">
            <a:spAutoFit/>
          </a:bodyPr>
          <a:lstStyle/>
          <a:p>
            <a:pPr lvl="0" defTabSz="1219170">
              <a:defRPr/>
            </a:pPr>
            <a:r>
              <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rPr>
              <a:t>CÂU 2: </a:t>
            </a:r>
            <a:r>
              <a:rPr lang="vi-VN" sz="3600" dirty="0">
                <a:latin typeface="Fira Sans Black" panose="020B0A03050000020004" pitchFamily="34" charset="0"/>
              </a:rPr>
              <a:t>Trong hiện tượng </a:t>
            </a:r>
            <a:r>
              <a:rPr lang="en-US" sz="3600" dirty="0" err="1">
                <a:latin typeface="Fira Sans Black" panose="020B0A03050000020004" pitchFamily="34" charset="0"/>
              </a:rPr>
              <a:t>tán</a:t>
            </a:r>
            <a:r>
              <a:rPr lang="en-US" sz="3600" dirty="0">
                <a:latin typeface="Fira Sans Black" panose="020B0A03050000020004" pitchFamily="34" charset="0"/>
              </a:rPr>
              <a:t> </a:t>
            </a:r>
            <a:r>
              <a:rPr lang="en-US" sz="3600" dirty="0" err="1">
                <a:latin typeface="Fira Sans Black" panose="020B0A03050000020004" pitchFamily="34" charset="0"/>
              </a:rPr>
              <a:t>sắc</a:t>
            </a:r>
            <a:r>
              <a:rPr lang="en-US" sz="3600" dirty="0">
                <a:latin typeface="Fira Sans Black" panose="020B0A03050000020004" pitchFamily="34" charset="0"/>
              </a:rPr>
              <a:t> </a:t>
            </a:r>
            <a:r>
              <a:rPr lang="vi-VN" sz="3600" dirty="0">
                <a:latin typeface="Fira Sans Black" panose="020B0A03050000020004" pitchFamily="34" charset="0"/>
              </a:rPr>
              <a:t>ánh sáng. </a:t>
            </a:r>
            <a:r>
              <a:rPr lang="en-US" sz="3600" dirty="0">
                <a:latin typeface="Fira Sans Black" panose="020B0A03050000020004" pitchFamily="34" charset="0"/>
              </a:rPr>
              <a:t>Tia </a:t>
            </a:r>
            <a:r>
              <a:rPr lang="en-US" sz="3600" dirty="0" err="1">
                <a:latin typeface="Fira Sans Black" panose="020B0A03050000020004" pitchFamily="34" charset="0"/>
              </a:rPr>
              <a:t>màu</a:t>
            </a:r>
            <a:r>
              <a:rPr lang="en-US" sz="3600" dirty="0">
                <a:latin typeface="Fira Sans Black" panose="020B0A03050000020004" pitchFamily="34" charset="0"/>
              </a:rPr>
              <a:t> </a:t>
            </a:r>
            <a:r>
              <a:rPr lang="en-US" sz="3600" dirty="0" err="1">
                <a:latin typeface="Fira Sans Black" panose="020B0A03050000020004" pitchFamily="34" charset="0"/>
              </a:rPr>
              <a:t>nà</a:t>
            </a:r>
            <a:r>
              <a:rPr lang="en-US" sz="3600" dirty="0">
                <a:latin typeface="Fira Sans Black" panose="020B0A03050000020004" pitchFamily="34" charset="0"/>
              </a:rPr>
              <a:t> </a:t>
            </a:r>
            <a:r>
              <a:rPr lang="en-US" sz="3600" dirty="0" err="1">
                <a:latin typeface="Fira Sans Black" panose="020B0A03050000020004" pitchFamily="34" charset="0"/>
              </a:rPr>
              <a:t>bị</a:t>
            </a:r>
            <a:r>
              <a:rPr lang="en-US" sz="3600" dirty="0">
                <a:latin typeface="Fira Sans Black" panose="020B0A03050000020004" pitchFamily="34" charset="0"/>
              </a:rPr>
              <a:t> </a:t>
            </a:r>
            <a:r>
              <a:rPr lang="en-US" sz="3600" dirty="0" err="1">
                <a:latin typeface="Fira Sans Black" panose="020B0A03050000020004" pitchFamily="34" charset="0"/>
              </a:rPr>
              <a:t>lệch</a:t>
            </a:r>
            <a:r>
              <a:rPr lang="en-US" sz="3600" dirty="0">
                <a:latin typeface="Fira Sans Black" panose="020B0A03050000020004" pitchFamily="34" charset="0"/>
              </a:rPr>
              <a:t> </a:t>
            </a:r>
            <a:r>
              <a:rPr lang="en-US" sz="3600" dirty="0" err="1">
                <a:latin typeface="Fira Sans Black" panose="020B0A03050000020004" pitchFamily="34" charset="0"/>
              </a:rPr>
              <a:t>ít</a:t>
            </a:r>
            <a:r>
              <a:rPr lang="en-US" sz="3600" dirty="0">
                <a:latin typeface="Fira Sans Black" panose="020B0A03050000020004" pitchFamily="34" charset="0"/>
              </a:rPr>
              <a:t> </a:t>
            </a:r>
            <a:r>
              <a:rPr lang="en-US" sz="3600" dirty="0" err="1">
                <a:latin typeface="Fira Sans Black" panose="020B0A03050000020004" pitchFamily="34" charset="0"/>
              </a:rPr>
              <a:t>nhất</a:t>
            </a:r>
            <a:endPar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endParaRPr>
          </a:p>
        </p:txBody>
      </p:sp>
      <p:sp>
        <p:nvSpPr>
          <p:cNvPr id="44" name="TextBox 18">
            <a:extLst>
              <a:ext uri="{FF2B5EF4-FFF2-40B4-BE49-F238E27FC236}">
                <a16:creationId xmlns:a16="http://schemas.microsoft.com/office/drawing/2014/main" id="{4C9DD43D-30E3-4931-87A6-9E8898E610C9}"/>
              </a:ext>
            </a:extLst>
          </p:cNvPr>
          <p:cNvSpPr txBox="1"/>
          <p:nvPr/>
        </p:nvSpPr>
        <p:spPr>
          <a:xfrm flipH="1">
            <a:off x="1015398" y="4766816"/>
            <a:ext cx="2275011" cy="523220"/>
          </a:xfrm>
          <a:prstGeom prst="rect">
            <a:avLst/>
          </a:prstGeom>
          <a:noFill/>
        </p:spPr>
        <p:txBody>
          <a:bodyPr wrap="square" rtlCol="0">
            <a:spAutoFit/>
          </a:bodyPr>
          <a:lstStyle/>
          <a:p>
            <a:pPr lvl="0" algn="ctr">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tím</a:t>
            </a:r>
            <a:endParaRPr lang="en-US" sz="2800" dirty="0">
              <a:solidFill>
                <a:prstClr val="black"/>
              </a:solidFill>
              <a:latin typeface="Arial" panose="020B0604020202020204" pitchFamily="34" charset="0"/>
              <a:cs typeface="Arial" panose="020B0604020202020204" pitchFamily="34" charset="0"/>
            </a:endParaRPr>
          </a:p>
        </p:txBody>
      </p:sp>
      <p:sp>
        <p:nvSpPr>
          <p:cNvPr id="45" name="TextBox 18">
            <a:extLst>
              <a:ext uri="{FF2B5EF4-FFF2-40B4-BE49-F238E27FC236}">
                <a16:creationId xmlns:a16="http://schemas.microsoft.com/office/drawing/2014/main" id="{12BA6D96-DB25-4337-939A-2EA592DB4C5B}"/>
              </a:ext>
            </a:extLst>
          </p:cNvPr>
          <p:cNvSpPr txBox="1"/>
          <p:nvPr/>
        </p:nvSpPr>
        <p:spPr>
          <a:xfrm flipH="1">
            <a:off x="3615927" y="4795222"/>
            <a:ext cx="2233336" cy="523220"/>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cam</a:t>
            </a:r>
          </a:p>
        </p:txBody>
      </p:sp>
      <p:sp>
        <p:nvSpPr>
          <p:cNvPr id="46" name="TextBox 18">
            <a:extLst>
              <a:ext uri="{FF2B5EF4-FFF2-40B4-BE49-F238E27FC236}">
                <a16:creationId xmlns:a16="http://schemas.microsoft.com/office/drawing/2014/main" id="{D2A1CFEB-919B-4215-ACD2-28B6BD99AA08}"/>
              </a:ext>
            </a:extLst>
          </p:cNvPr>
          <p:cNvSpPr txBox="1"/>
          <p:nvPr/>
        </p:nvSpPr>
        <p:spPr>
          <a:xfrm flipH="1">
            <a:off x="6239660" y="4766816"/>
            <a:ext cx="2233336" cy="523220"/>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lam</a:t>
            </a:r>
          </a:p>
        </p:txBody>
      </p:sp>
      <p:sp>
        <p:nvSpPr>
          <p:cNvPr id="47" name="TextBox 18">
            <a:extLst>
              <a:ext uri="{FF2B5EF4-FFF2-40B4-BE49-F238E27FC236}">
                <a16:creationId xmlns:a16="http://schemas.microsoft.com/office/drawing/2014/main" id="{0354C2F2-6ADA-4651-B266-BE968A9E9381}"/>
              </a:ext>
            </a:extLst>
          </p:cNvPr>
          <p:cNvSpPr txBox="1"/>
          <p:nvPr/>
        </p:nvSpPr>
        <p:spPr>
          <a:xfrm flipH="1">
            <a:off x="8900367" y="4763221"/>
            <a:ext cx="2233336" cy="523220"/>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noProof="0" dirty="0" err="1">
                <a:latin typeface="Arial" panose="020B0604020202020204" pitchFamily="34" charset="0"/>
                <a:cs typeface="Arial" panose="020B0604020202020204" pitchFamily="34" charset="0"/>
              </a:rPr>
              <a:t>Màu</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đỏ</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081FA512-41D4-AD3D-A84D-FDCDA3CFB9CB}"/>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301995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down)">
                                      <p:cBhvr>
                                        <p:cTn id="20" dur="1500"/>
                                        <p:tgtEl>
                                          <p:spTgt spid="44"/>
                                        </p:tgtEl>
                                      </p:cBhvr>
                                    </p:animEffect>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1500"/>
                                        <p:tgtEl>
                                          <p:spTgt spid="45"/>
                                        </p:tgtEl>
                                      </p:cBhvr>
                                    </p:animEffect>
                                  </p:childTnLst>
                                </p:cTn>
                              </p:par>
                            </p:childTnLst>
                          </p:cTn>
                        </p:par>
                        <p:par>
                          <p:cTn id="30" fill="hold">
                            <p:stCondLst>
                              <p:cond delay="5000"/>
                            </p:stCondLst>
                            <p:childTnLst>
                              <p:par>
                                <p:cTn id="31" presetID="42" presetClass="entr" presetSubtype="0"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par>
                                <p:cTn id="36" presetID="22" presetClass="entr" presetSubtype="4"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1500"/>
                                        <p:tgtEl>
                                          <p:spTgt spid="46"/>
                                        </p:tgtEl>
                                      </p:cBhvr>
                                    </p:animEffect>
                                  </p:childTnLst>
                                </p:cTn>
                              </p:par>
                            </p:childTnLst>
                          </p:cTn>
                        </p:par>
                        <p:par>
                          <p:cTn id="39" fill="hold">
                            <p:stCondLst>
                              <p:cond delay="6500"/>
                            </p:stCondLst>
                            <p:childTnLst>
                              <p:par>
                                <p:cTn id="40" presetID="42" presetClass="entr" presetSubtype="0"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par>
                                <p:cTn id="45" presetID="22" presetClass="entr" presetSubtype="4"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1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3000" tmFilter="0, 0; .2, .5; .8, .5; 1, 0"/>
                                        <p:tgtEl>
                                          <p:spTgt spid="42"/>
                                        </p:tgtEl>
                                      </p:cBhvr>
                                    </p:animEffect>
                                    <p:animScale>
                                      <p:cBhvr>
                                        <p:cTn id="52" dur="1500" autoRev="1" fill="hold"/>
                                        <p:tgtEl>
                                          <p:spTgt spid="42"/>
                                        </p:tgtEl>
                                      </p:cBhvr>
                                      <p:by x="105000" y="105000"/>
                                    </p:animScale>
                                  </p:childTnLst>
                                </p:cTn>
                              </p:par>
                              <p:par>
                                <p:cTn id="53" presetID="26" presetClass="emph" presetSubtype="0" fill="hold" grpId="1" nodeType="withEffect">
                                  <p:stCondLst>
                                    <p:cond delay="0"/>
                                  </p:stCondLst>
                                  <p:childTnLst>
                                    <p:animEffect transition="out" filter="fade">
                                      <p:cBhvr>
                                        <p:cTn id="54" dur="3000" tmFilter="0, 0; .2, .5; .8, .5; 1, 0"/>
                                        <p:tgtEl>
                                          <p:spTgt spid="47"/>
                                        </p:tgtEl>
                                      </p:cBhvr>
                                    </p:animEffect>
                                    <p:animScale>
                                      <p:cBhvr>
                                        <p:cTn id="55" dur="150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7"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ardrop 23">
            <a:extLst>
              <a:ext uri="{FF2B5EF4-FFF2-40B4-BE49-F238E27FC236}">
                <a16:creationId xmlns:a16="http://schemas.microsoft.com/office/drawing/2014/main" id="{3FBF786B-286E-4285-8985-84FD8E9CF75A}"/>
              </a:ext>
            </a:extLst>
          </p:cNvPr>
          <p:cNvSpPr/>
          <p:nvPr/>
        </p:nvSpPr>
        <p:spPr>
          <a:xfrm rot="2574121">
            <a:off x="1138507" y="5619193"/>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23" name="Teardrop 22">
            <a:extLst>
              <a:ext uri="{FF2B5EF4-FFF2-40B4-BE49-F238E27FC236}">
                <a16:creationId xmlns:a16="http://schemas.microsoft.com/office/drawing/2014/main" id="{799C025F-0806-40A8-8DF6-991B15369524}"/>
              </a:ext>
            </a:extLst>
          </p:cNvPr>
          <p:cNvSpPr/>
          <p:nvPr/>
        </p:nvSpPr>
        <p:spPr>
          <a:xfrm rot="2574121">
            <a:off x="1180844" y="4390101"/>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22" name="Teardrop 21">
            <a:extLst>
              <a:ext uri="{FF2B5EF4-FFF2-40B4-BE49-F238E27FC236}">
                <a16:creationId xmlns:a16="http://schemas.microsoft.com/office/drawing/2014/main" id="{F8CFB5AA-0F5A-4A96-9E72-E8EB9D2A8B6A}"/>
              </a:ext>
            </a:extLst>
          </p:cNvPr>
          <p:cNvSpPr/>
          <p:nvPr/>
        </p:nvSpPr>
        <p:spPr>
          <a:xfrm rot="2574121">
            <a:off x="1181748" y="3143106"/>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2" name="Teardrop 1">
            <a:extLst>
              <a:ext uri="{FF2B5EF4-FFF2-40B4-BE49-F238E27FC236}">
                <a16:creationId xmlns:a16="http://schemas.microsoft.com/office/drawing/2014/main" id="{0D6F2EC8-E9FC-44DD-A62E-E9CA58996686}"/>
              </a:ext>
            </a:extLst>
          </p:cNvPr>
          <p:cNvSpPr/>
          <p:nvPr/>
        </p:nvSpPr>
        <p:spPr>
          <a:xfrm rot="2574121">
            <a:off x="1138508" y="1800325"/>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2" name="TextBox 18">
            <a:extLst>
              <a:ext uri="{FF2B5EF4-FFF2-40B4-BE49-F238E27FC236}">
                <a16:creationId xmlns:a16="http://schemas.microsoft.com/office/drawing/2014/main" id="{23A1CB01-6CE0-464F-9689-8E7B30A7075D}"/>
              </a:ext>
            </a:extLst>
          </p:cNvPr>
          <p:cNvSpPr txBox="1"/>
          <p:nvPr/>
        </p:nvSpPr>
        <p:spPr>
          <a:xfrm flipH="1">
            <a:off x="1422402" y="305857"/>
            <a:ext cx="10769597" cy="1077218"/>
          </a:xfrm>
          <a:prstGeom prst="rect">
            <a:avLst/>
          </a:prstGeom>
          <a:noFill/>
        </p:spPr>
        <p:txBody>
          <a:bodyPr wrap="square" rtlCol="0">
            <a:spAutoFit/>
          </a:bodyPr>
          <a:lstStyle/>
          <a:p>
            <a:pPr lvl="0" defTabSz="1219170">
              <a:defRPr/>
            </a:pP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a:t>
            </a:r>
            <a:r>
              <a:rPr kumimoji="0" lang="vi-VN"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3</a:t>
            </a: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lang="en-US" sz="3200" noProof="0" dirty="0" err="1">
                <a:solidFill>
                  <a:prstClr val="black"/>
                </a:solidFill>
                <a:latin typeface="Fira Sans Black" panose="020B0A03050000020004" pitchFamily="34" charset="0"/>
                <a:ea typeface="Times New Roman" panose="02020603050405020304" pitchFamily="18" charset="0"/>
              </a:rPr>
              <a:t>Điền</a:t>
            </a:r>
            <a:r>
              <a:rPr lang="en-US" sz="3200" noProof="0" dirty="0">
                <a:solidFill>
                  <a:prstClr val="black"/>
                </a:solidFill>
                <a:latin typeface="Fira Sans Black" panose="020B0A03050000020004" pitchFamily="34" charset="0"/>
                <a:ea typeface="Times New Roman" panose="02020603050405020304" pitchFamily="18" charset="0"/>
              </a:rPr>
              <a:t> </a:t>
            </a:r>
            <a:r>
              <a:rPr lang="en-US" sz="3200" noProof="0" dirty="0" err="1">
                <a:solidFill>
                  <a:prstClr val="black"/>
                </a:solidFill>
                <a:latin typeface="Fira Sans Black" panose="020B0A03050000020004" pitchFamily="34" charset="0"/>
                <a:ea typeface="Times New Roman" panose="02020603050405020304" pitchFamily="18" charset="0"/>
              </a:rPr>
              <a:t>vào</a:t>
            </a:r>
            <a:r>
              <a:rPr lang="en-US" sz="3200" noProof="0" dirty="0">
                <a:solidFill>
                  <a:prstClr val="black"/>
                </a:solidFill>
                <a:latin typeface="Fira Sans Black" panose="020B0A03050000020004" pitchFamily="34" charset="0"/>
                <a:ea typeface="Times New Roman" panose="02020603050405020304" pitchFamily="18" charset="0"/>
              </a:rPr>
              <a:t> </a:t>
            </a:r>
            <a:r>
              <a:rPr lang="en-US" sz="3200" noProof="0" dirty="0" err="1">
                <a:solidFill>
                  <a:prstClr val="black"/>
                </a:solidFill>
                <a:latin typeface="Fira Sans Black" panose="020B0A03050000020004" pitchFamily="34" charset="0"/>
                <a:ea typeface="Times New Roman" panose="02020603050405020304" pitchFamily="18" charset="0"/>
              </a:rPr>
              <a:t>chỗ</a:t>
            </a:r>
            <a:r>
              <a:rPr lang="en-US" sz="3200" noProof="0" dirty="0">
                <a:solidFill>
                  <a:prstClr val="black"/>
                </a:solidFill>
                <a:latin typeface="Fira Sans Black" panose="020B0A03050000020004" pitchFamily="34" charset="0"/>
                <a:ea typeface="Times New Roman" panose="02020603050405020304" pitchFamily="18" charset="0"/>
              </a:rPr>
              <a:t> </a:t>
            </a:r>
            <a:r>
              <a:rPr lang="en-US" sz="3200" noProof="0" dirty="0" err="1">
                <a:solidFill>
                  <a:prstClr val="black"/>
                </a:solidFill>
                <a:latin typeface="Fira Sans Black" panose="020B0A03050000020004" pitchFamily="34" charset="0"/>
                <a:ea typeface="Times New Roman" panose="02020603050405020304" pitchFamily="18" charset="0"/>
              </a:rPr>
              <a:t>trống</a:t>
            </a:r>
            <a:r>
              <a:rPr lang="en-US" sz="3200" noProof="0" dirty="0">
                <a:solidFill>
                  <a:prstClr val="black"/>
                </a:solidFill>
                <a:latin typeface="Fira Sans Black" panose="020B0A03050000020004" pitchFamily="34" charset="0"/>
                <a:ea typeface="Times New Roman" panose="02020603050405020304" pitchFamily="18" charset="0"/>
              </a:rPr>
              <a:t>:</a:t>
            </a:r>
          </a:p>
          <a:p>
            <a:pPr lvl="0" defTabSz="1219170">
              <a:defRPr/>
            </a:pP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là</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hỗn</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hợp</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ánh</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sáng</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có</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nhiều</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màu</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khác</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nhau</a:t>
            </a:r>
            <a:endPar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lvl="0" indent="0" algn="just" defTabSz="1219170" rtl="0" eaLnBrk="1" fontAlgn="auto" latinLnBrk="0" hangingPunct="1">
              <a:lnSpc>
                <a:spcPct val="150000"/>
              </a:lnSpc>
              <a:spcBef>
                <a:spcPts val="0"/>
              </a:spcBef>
              <a:spcAft>
                <a:spcPts val="0"/>
              </a:spcAft>
              <a:buClrTx/>
              <a:buSzTx/>
              <a:buFontTx/>
              <a:buNone/>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9" name="TextBox 18">
            <a:extLst>
              <a:ext uri="{FF2B5EF4-FFF2-40B4-BE49-F238E27FC236}">
                <a16:creationId xmlns:a16="http://schemas.microsoft.com/office/drawing/2014/main" id="{F15F57A3-C94C-43E3-8EE1-D6DD88BC72B8}"/>
              </a:ext>
            </a:extLst>
          </p:cNvPr>
          <p:cNvSpPr txBox="1"/>
          <p:nvPr/>
        </p:nvSpPr>
        <p:spPr>
          <a:xfrm flipH="1">
            <a:off x="2570487" y="1913841"/>
            <a:ext cx="8159633" cy="642484"/>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trắng</a:t>
            </a:r>
            <a:endParaRPr lang="en-US" sz="2600" dirty="0">
              <a:solidFill>
                <a:prstClr val="black"/>
              </a:solidFill>
              <a:latin typeface="Arial" panose="020B0604020202020204" pitchFamily="34" charset="0"/>
              <a:cs typeface="Arial" panose="020B0604020202020204" pitchFamily="34" charset="0"/>
            </a:endParaRPr>
          </a:p>
        </p:txBody>
      </p:sp>
      <p:sp>
        <p:nvSpPr>
          <p:cNvPr id="20" name="TextBox 18">
            <a:extLst>
              <a:ext uri="{FF2B5EF4-FFF2-40B4-BE49-F238E27FC236}">
                <a16:creationId xmlns:a16="http://schemas.microsoft.com/office/drawing/2014/main" id="{889E4DAF-7B89-4ADA-8316-CF091D68A187}"/>
              </a:ext>
            </a:extLst>
          </p:cNvPr>
          <p:cNvSpPr txBox="1"/>
          <p:nvPr/>
        </p:nvSpPr>
        <p:spPr>
          <a:xfrm flipH="1">
            <a:off x="1422403" y="1957230"/>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Times New Roman" panose="02020603050405020304" pitchFamily="18" charset="0"/>
                <a:cs typeface="+mn-cs"/>
              </a:rPr>
              <a:t>A</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D9F62428-FA28-4C7E-9041-40EB7839A57B}"/>
              </a:ext>
            </a:extLst>
          </p:cNvPr>
          <p:cNvSpPr txBox="1"/>
          <p:nvPr/>
        </p:nvSpPr>
        <p:spPr>
          <a:xfrm flipH="1">
            <a:off x="2570487" y="4593887"/>
            <a:ext cx="8668413" cy="492443"/>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sắc</a:t>
            </a:r>
            <a:endParaRPr lang="en-US" sz="2600" dirty="0">
              <a:solidFill>
                <a:prstClr val="black"/>
              </a:solidFill>
              <a:latin typeface="Arial" panose="020B0604020202020204" pitchFamily="34" charset="0"/>
              <a:cs typeface="Arial" panose="020B0604020202020204" pitchFamily="34" charset="0"/>
            </a:endParaRPr>
          </a:p>
        </p:txBody>
      </p:sp>
      <p:sp>
        <p:nvSpPr>
          <p:cNvPr id="28" name="TextBox 18">
            <a:extLst>
              <a:ext uri="{FF2B5EF4-FFF2-40B4-BE49-F238E27FC236}">
                <a16:creationId xmlns:a16="http://schemas.microsoft.com/office/drawing/2014/main" id="{EB7F7960-D6DD-47CA-BD41-6CB957A4A338}"/>
              </a:ext>
            </a:extLst>
          </p:cNvPr>
          <p:cNvSpPr txBox="1"/>
          <p:nvPr/>
        </p:nvSpPr>
        <p:spPr>
          <a:xfrm flipH="1">
            <a:off x="1437522" y="4614116"/>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mn-cs"/>
              </a:rPr>
              <a:t>c</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DE5FC81E-943B-490C-889D-1C2D05C2868D}"/>
              </a:ext>
            </a:extLst>
          </p:cNvPr>
          <p:cNvSpPr txBox="1"/>
          <p:nvPr/>
        </p:nvSpPr>
        <p:spPr>
          <a:xfrm flipH="1">
            <a:off x="2570487" y="3348954"/>
            <a:ext cx="7991207" cy="492443"/>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màu</a:t>
            </a:r>
            <a:endParaRPr lang="en-US" sz="2600" dirty="0">
              <a:solidFill>
                <a:prstClr val="black"/>
              </a:solidFill>
              <a:latin typeface="Arial" panose="020B0604020202020204" pitchFamily="34" charset="0"/>
              <a:cs typeface="Arial" panose="020B0604020202020204" pitchFamily="34" charset="0"/>
            </a:endParaRPr>
          </a:p>
        </p:txBody>
      </p:sp>
      <p:sp>
        <p:nvSpPr>
          <p:cNvPr id="33" name="TextBox 18">
            <a:extLst>
              <a:ext uri="{FF2B5EF4-FFF2-40B4-BE49-F238E27FC236}">
                <a16:creationId xmlns:a16="http://schemas.microsoft.com/office/drawing/2014/main" id="{FB17666C-03E2-4B1A-896F-D92EAD3EBC49}"/>
              </a:ext>
            </a:extLst>
          </p:cNvPr>
          <p:cNvSpPr txBox="1"/>
          <p:nvPr/>
        </p:nvSpPr>
        <p:spPr>
          <a:xfrm flipH="1">
            <a:off x="1437522" y="3333566"/>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mn-cs"/>
              </a:rPr>
              <a:t>B</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35725ACB-DE38-45A1-97B8-8178733C6738}"/>
              </a:ext>
            </a:extLst>
          </p:cNvPr>
          <p:cNvSpPr txBox="1"/>
          <p:nvPr/>
        </p:nvSpPr>
        <p:spPr>
          <a:xfrm flipH="1">
            <a:off x="2570487" y="5812262"/>
            <a:ext cx="8190740" cy="492443"/>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hỗn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hợp</a:t>
            </a:r>
            <a:endParaRPr lang="en-US" sz="2600" dirty="0">
              <a:solidFill>
                <a:prstClr val="black"/>
              </a:solidFill>
              <a:latin typeface="Arial" panose="020B0604020202020204" pitchFamily="34" charset="0"/>
              <a:cs typeface="Arial" panose="020B0604020202020204" pitchFamily="34" charset="0"/>
            </a:endParaRPr>
          </a:p>
        </p:txBody>
      </p:sp>
      <p:sp>
        <p:nvSpPr>
          <p:cNvPr id="47" name="TextBox 18">
            <a:extLst>
              <a:ext uri="{FF2B5EF4-FFF2-40B4-BE49-F238E27FC236}">
                <a16:creationId xmlns:a16="http://schemas.microsoft.com/office/drawing/2014/main" id="{306E9C49-18E5-4366-9BF0-AD2723C2BD11}"/>
              </a:ext>
            </a:extLst>
          </p:cNvPr>
          <p:cNvSpPr txBox="1"/>
          <p:nvPr/>
        </p:nvSpPr>
        <p:spPr>
          <a:xfrm flipH="1">
            <a:off x="1360410" y="5781485"/>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rPr>
              <a:t>D</a:t>
            </a:r>
          </a:p>
        </p:txBody>
      </p:sp>
      <p:sp>
        <p:nvSpPr>
          <p:cNvPr id="48" name="Rectangle: Rounded Corners 47">
            <a:extLst>
              <a:ext uri="{FF2B5EF4-FFF2-40B4-BE49-F238E27FC236}">
                <a16:creationId xmlns:a16="http://schemas.microsoft.com/office/drawing/2014/main" id="{9C3104F7-5F05-4D3B-ACB1-048C9C35E721}"/>
              </a:ext>
            </a:extLst>
          </p:cNvPr>
          <p:cNvSpPr/>
          <p:nvPr/>
        </p:nvSpPr>
        <p:spPr>
          <a:xfrm>
            <a:off x="2283285" y="1796577"/>
            <a:ext cx="8915912" cy="898921"/>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5" name="Rectangle: Rounded Corners 34">
            <a:extLst>
              <a:ext uri="{FF2B5EF4-FFF2-40B4-BE49-F238E27FC236}">
                <a16:creationId xmlns:a16="http://schemas.microsoft.com/office/drawing/2014/main" id="{13372B46-2124-4DF7-8760-98484444B7ED}"/>
              </a:ext>
            </a:extLst>
          </p:cNvPr>
          <p:cNvSpPr/>
          <p:nvPr/>
        </p:nvSpPr>
        <p:spPr>
          <a:xfrm>
            <a:off x="2328332" y="3240783"/>
            <a:ext cx="8870865" cy="874666"/>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6" name="Rectangle: Rounded Corners 35">
            <a:extLst>
              <a:ext uri="{FF2B5EF4-FFF2-40B4-BE49-F238E27FC236}">
                <a16:creationId xmlns:a16="http://schemas.microsoft.com/office/drawing/2014/main" id="{57BB616D-2C41-4D3F-81B6-8E8142638B43}"/>
              </a:ext>
            </a:extLst>
          </p:cNvPr>
          <p:cNvSpPr/>
          <p:nvPr/>
        </p:nvSpPr>
        <p:spPr>
          <a:xfrm>
            <a:off x="2373381" y="4492954"/>
            <a:ext cx="8826721" cy="764845"/>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7" name="Rectangle: Rounded Corners 36">
            <a:extLst>
              <a:ext uri="{FF2B5EF4-FFF2-40B4-BE49-F238E27FC236}">
                <a16:creationId xmlns:a16="http://schemas.microsoft.com/office/drawing/2014/main" id="{5B052BEC-EA54-4B3C-B7E1-ADC88AC6A211}"/>
              </a:ext>
            </a:extLst>
          </p:cNvPr>
          <p:cNvSpPr/>
          <p:nvPr/>
        </p:nvSpPr>
        <p:spPr>
          <a:xfrm>
            <a:off x="2376996" y="5725162"/>
            <a:ext cx="8822201" cy="838205"/>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DB3C14"/>
              </a:solidFill>
              <a:effectLst/>
              <a:uLnTx/>
              <a:uFillTx/>
              <a:latin typeface="Calibri"/>
              <a:cs typeface="+mn-cs"/>
            </a:endParaRPr>
          </a:p>
        </p:txBody>
      </p:sp>
      <p:sp>
        <p:nvSpPr>
          <p:cNvPr id="41" name="Rectangle 40">
            <a:extLst>
              <a:ext uri="{FF2B5EF4-FFF2-40B4-BE49-F238E27FC236}">
                <a16:creationId xmlns:a16="http://schemas.microsoft.com/office/drawing/2014/main" id="{2C4046AE-FCBC-CA0E-4845-6F08E1752A28}"/>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19979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1" presetClass="entr" presetSubtype="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heel(1)">
                                      <p:cBhvr>
                                        <p:cTn id="11" dur="1000"/>
                                        <p:tgtEl>
                                          <p:spTgt spid="48"/>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10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500"/>
                                        <p:tgtEl>
                                          <p:spTgt spid="20"/>
                                        </p:tgtEl>
                                      </p:cBhvr>
                                    </p:animEffect>
                                  </p:childTnLst>
                                </p:cTn>
                              </p:par>
                            </p:childTnLst>
                          </p:cTn>
                        </p:par>
                        <p:par>
                          <p:cTn id="19" fill="hold">
                            <p:stCondLst>
                              <p:cond delay="4000"/>
                            </p:stCondLst>
                            <p:childTnLst>
                              <p:par>
                                <p:cTn id="20" presetID="21" presetClass="entr" presetSubtype="1"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cTn>
                              </p:par>
                            </p:childTnLst>
                          </p:cTn>
                        </p:par>
                        <p:par>
                          <p:cTn id="23" fill="hold">
                            <p:stCondLst>
                              <p:cond delay="5000"/>
                            </p:stCondLst>
                            <p:childTnLst>
                              <p:par>
                                <p:cTn id="24" presetID="22" presetClass="entr" presetSubtype="8"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1000"/>
                                        <p:tgtEl>
                                          <p:spTgt spid="3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1500"/>
                                        <p:tgtEl>
                                          <p:spTgt spid="33"/>
                                        </p:tgtEl>
                                      </p:cBhvr>
                                    </p:animEffect>
                                  </p:childTnLst>
                                </p:cTn>
                              </p:par>
                            </p:childTnLst>
                          </p:cTn>
                        </p:par>
                        <p:par>
                          <p:cTn id="30" fill="hold">
                            <p:stCondLst>
                              <p:cond delay="6500"/>
                            </p:stCondLst>
                            <p:childTnLst>
                              <p:par>
                                <p:cTn id="31" presetID="21" presetClass="entr" presetSubtype="1"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heel(1)">
                                      <p:cBhvr>
                                        <p:cTn id="33" dur="1000"/>
                                        <p:tgtEl>
                                          <p:spTgt spid="36"/>
                                        </p:tgtEl>
                                      </p:cBhvr>
                                    </p:animEffect>
                                  </p:childTnLst>
                                </p:cTn>
                              </p:par>
                            </p:childTnLst>
                          </p:cTn>
                        </p:par>
                        <p:par>
                          <p:cTn id="34" fill="hold">
                            <p:stCondLst>
                              <p:cond delay="7500"/>
                            </p:stCondLst>
                            <p:childTnLst>
                              <p:par>
                                <p:cTn id="35" presetID="22"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1000"/>
                                        <p:tgtEl>
                                          <p:spTgt spid="2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1500"/>
                                        <p:tgtEl>
                                          <p:spTgt spid="28"/>
                                        </p:tgtEl>
                                      </p:cBhvr>
                                    </p:animEffect>
                                  </p:childTnLst>
                                </p:cTn>
                              </p:par>
                            </p:childTnLst>
                          </p:cTn>
                        </p:par>
                        <p:par>
                          <p:cTn id="41" fill="hold">
                            <p:stCondLst>
                              <p:cond delay="9000"/>
                            </p:stCondLst>
                            <p:childTnLst>
                              <p:par>
                                <p:cTn id="42" presetID="21" presetClass="entr" presetSubtype="1"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heel(1)">
                                      <p:cBhvr>
                                        <p:cTn id="44" dur="1000"/>
                                        <p:tgtEl>
                                          <p:spTgt spid="37"/>
                                        </p:tgtEl>
                                      </p:cBhvr>
                                    </p:animEffect>
                                  </p:childTnLst>
                                </p:cTn>
                              </p:par>
                            </p:childTnLst>
                          </p:cTn>
                        </p:par>
                        <p:par>
                          <p:cTn id="45" fill="hold">
                            <p:stCondLst>
                              <p:cond delay="10000"/>
                            </p:stCondLst>
                            <p:childTnLst>
                              <p:par>
                                <p:cTn id="46" presetID="22" presetClass="entr" presetSubtype="8"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left)">
                                      <p:cBhvr>
                                        <p:cTn id="48" dur="1000"/>
                                        <p:tgtEl>
                                          <p:spTgt spid="4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1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9"/>
                                        </p:tgtEl>
                                        <p:attrNameLst>
                                          <p:attrName>fillcolor</p:attrName>
                                        </p:attrNameLst>
                                      </p:cBhvr>
                                      <p:to>
                                        <a:schemeClr val="accent2"/>
                                      </p:to>
                                    </p:animClr>
                                    <p:set>
                                      <p:cBhvr>
                                        <p:cTn id="56" dur="2000" fill="hold"/>
                                        <p:tgtEl>
                                          <p:spTgt spid="19"/>
                                        </p:tgtEl>
                                        <p:attrNameLst>
                                          <p:attrName>fill.type</p:attrName>
                                        </p:attrNameLst>
                                      </p:cBhvr>
                                      <p:to>
                                        <p:strVal val="solid"/>
                                      </p:to>
                                    </p:set>
                                    <p:set>
                                      <p:cBhvr>
                                        <p:cTn id="57"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9" grpId="0"/>
      <p:bldP spid="20" grpId="0"/>
      <p:bldP spid="27" grpId="0"/>
      <p:bldP spid="28" grpId="0"/>
      <p:bldP spid="31" grpId="0"/>
      <p:bldP spid="33" grpId="0"/>
      <p:bldP spid="46" grpId="0"/>
      <p:bldP spid="47" grpId="0"/>
      <p:bldP spid="48" grpId="0" animBg="1"/>
      <p:bldP spid="35" grpId="0" animBg="1"/>
      <p:bldP spid="36" grpId="0" animBg="1"/>
      <p:bldP spid="3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2" name="Ink 31">
                <a:extLst>
                  <a:ext uri="{FF2B5EF4-FFF2-40B4-BE49-F238E27FC236}">
                    <a16:creationId xmlns:a16="http://schemas.microsoft.com/office/drawing/2014/main" id="{8CD721F0-4C89-4F2D-B5BD-FDE9A3129FDF}"/>
                  </a:ext>
                </a:extLst>
              </p14:cNvPr>
              <p14:cNvContentPartPr/>
              <p14:nvPr/>
            </p14:nvContentPartPr>
            <p14:xfrm>
              <a:off x="29028" y="3462887"/>
              <a:ext cx="12192000" cy="1116000"/>
            </p14:xfrm>
          </p:contentPart>
        </mc:Choice>
        <mc:Fallback xmlns="">
          <p:pic>
            <p:nvPicPr>
              <p:cNvPr id="32" name="Ink 31">
                <a:extLst>
                  <a:ext uri="{FF2B5EF4-FFF2-40B4-BE49-F238E27FC236}">
                    <a16:creationId xmlns:a16="http://schemas.microsoft.com/office/drawing/2014/main" id="{8CD721F0-4C89-4F2D-B5BD-FDE9A3129FDF}"/>
                  </a:ext>
                </a:extLst>
              </p:cNvPr>
              <p:cNvPicPr/>
              <p:nvPr/>
            </p:nvPicPr>
            <p:blipFill>
              <a:blip r:embed="rId4"/>
              <a:stretch>
                <a:fillRect/>
              </a:stretch>
            </p:blipFill>
            <p:spPr>
              <a:xfrm>
                <a:off x="16428" y="3450287"/>
                <a:ext cx="12217200" cy="1141200"/>
              </a:xfrm>
              <a:prstGeom prst="rect">
                <a:avLst/>
              </a:prstGeom>
            </p:spPr>
          </p:pic>
        </mc:Fallback>
      </mc:AlternateContent>
      <p:sp>
        <p:nvSpPr>
          <p:cNvPr id="4" name="TextBox 18">
            <a:extLst>
              <a:ext uri="{FF2B5EF4-FFF2-40B4-BE49-F238E27FC236}">
                <a16:creationId xmlns:a16="http://schemas.microsoft.com/office/drawing/2014/main" id="{60C87D5D-9FC0-4DAB-ACFB-F2CF66078CEA}"/>
              </a:ext>
            </a:extLst>
          </p:cNvPr>
          <p:cNvSpPr txBox="1"/>
          <p:nvPr/>
        </p:nvSpPr>
        <p:spPr>
          <a:xfrm flipH="1">
            <a:off x="1575365" y="208186"/>
            <a:ext cx="10475957" cy="9541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4: </a:t>
            </a:r>
            <a:r>
              <a:rPr lang="en-US" sz="2800" dirty="0" err="1">
                <a:solidFill>
                  <a:prstClr val="black"/>
                </a:solidFill>
                <a:latin typeface="Fira Sans Black" panose="020B0A03050000020004" pitchFamily="34" charset="0"/>
                <a:ea typeface="Times New Roman" panose="02020603050405020304" pitchFamily="18" charset="0"/>
              </a:rPr>
              <a:t>Điền</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vào</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chỗ</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trống</a:t>
            </a:r>
            <a:endParaRPr kumimoji="0" lang="en-US" sz="28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Fira Sans Black" panose="020B0A03050000020004" pitchFamily="34" charset="0"/>
                <a:cs typeface="+mn-cs"/>
              </a:rPr>
              <a:t>Chùm</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sáng</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đi</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ra</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khỏi</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lăng</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kính</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luôn</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lệch</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về</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phía</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của</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nó</a:t>
            </a:r>
            <a:endParaRPr kumimoji="0" lang="en-US" sz="2800" b="0" i="0" u="none" strike="noStrike" kern="1200" cap="none" spc="0" normalizeH="0" baseline="0" noProof="0" dirty="0">
              <a:ln>
                <a:noFill/>
              </a:ln>
              <a:solidFill>
                <a:prstClr val="black"/>
              </a:solidFill>
              <a:effectLst/>
              <a:uLnTx/>
              <a:uFillTx/>
              <a:latin typeface="Fira Sans Black" panose="020B0A03050000020004" pitchFamily="34" charset="0"/>
              <a:cs typeface="+mn-cs"/>
            </a:endParaRPr>
          </a:p>
        </p:txBody>
      </p:sp>
      <p:sp>
        <p:nvSpPr>
          <p:cNvPr id="16" name="TextBox 18">
            <a:extLst>
              <a:ext uri="{FF2B5EF4-FFF2-40B4-BE49-F238E27FC236}">
                <a16:creationId xmlns:a16="http://schemas.microsoft.com/office/drawing/2014/main" id="{361F2543-2B1C-4EBD-B89C-2B538E2C99C3}"/>
              </a:ext>
            </a:extLst>
          </p:cNvPr>
          <p:cNvSpPr txBox="1"/>
          <p:nvPr/>
        </p:nvSpPr>
        <p:spPr>
          <a:xfrm flipH="1">
            <a:off x="1631273" y="4082606"/>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A</a:t>
            </a:r>
          </a:p>
        </p:txBody>
      </p:sp>
      <p:sp>
        <p:nvSpPr>
          <p:cNvPr id="17" name="TextBox 18">
            <a:extLst>
              <a:ext uri="{FF2B5EF4-FFF2-40B4-BE49-F238E27FC236}">
                <a16:creationId xmlns:a16="http://schemas.microsoft.com/office/drawing/2014/main" id="{0AEC9912-9495-4E18-9D20-3AE205FBBD8E}"/>
              </a:ext>
            </a:extLst>
          </p:cNvPr>
          <p:cNvSpPr txBox="1"/>
          <p:nvPr/>
        </p:nvSpPr>
        <p:spPr>
          <a:xfrm flipH="1">
            <a:off x="4339868" y="3353265"/>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B</a:t>
            </a:r>
          </a:p>
        </p:txBody>
      </p:sp>
      <p:sp>
        <p:nvSpPr>
          <p:cNvPr id="18" name="TextBox 18">
            <a:extLst>
              <a:ext uri="{FF2B5EF4-FFF2-40B4-BE49-F238E27FC236}">
                <a16:creationId xmlns:a16="http://schemas.microsoft.com/office/drawing/2014/main" id="{279BD2E8-ADB8-4239-BB53-451055A26030}"/>
              </a:ext>
            </a:extLst>
          </p:cNvPr>
          <p:cNvSpPr txBox="1"/>
          <p:nvPr/>
        </p:nvSpPr>
        <p:spPr>
          <a:xfrm flipH="1">
            <a:off x="6981632" y="3900721"/>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C</a:t>
            </a:r>
          </a:p>
        </p:txBody>
      </p:sp>
      <p:sp>
        <p:nvSpPr>
          <p:cNvPr id="19" name="TextBox 18">
            <a:extLst>
              <a:ext uri="{FF2B5EF4-FFF2-40B4-BE49-F238E27FC236}">
                <a16:creationId xmlns:a16="http://schemas.microsoft.com/office/drawing/2014/main" id="{38AC8127-1D9D-4A93-B1E8-7D25AFF9D537}"/>
              </a:ext>
            </a:extLst>
          </p:cNvPr>
          <p:cNvSpPr txBox="1"/>
          <p:nvPr/>
        </p:nvSpPr>
        <p:spPr>
          <a:xfrm flipH="1">
            <a:off x="9615650" y="3285248"/>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D</a:t>
            </a:r>
          </a:p>
        </p:txBody>
      </p:sp>
      <p:sp>
        <p:nvSpPr>
          <p:cNvPr id="25" name="Cloud 24">
            <a:extLst>
              <a:ext uri="{FF2B5EF4-FFF2-40B4-BE49-F238E27FC236}">
                <a16:creationId xmlns:a16="http://schemas.microsoft.com/office/drawing/2014/main" id="{A392FECF-1018-4B83-8456-30FCCDE7868C}"/>
              </a:ext>
            </a:extLst>
          </p:cNvPr>
          <p:cNvSpPr/>
          <p:nvPr/>
        </p:nvSpPr>
        <p:spPr>
          <a:xfrm>
            <a:off x="3265848" y="4231384"/>
            <a:ext cx="2613289" cy="1430065"/>
          </a:xfrm>
          <a:prstGeom prst="cloud">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5" name="Oval 34">
            <a:extLst>
              <a:ext uri="{FF2B5EF4-FFF2-40B4-BE49-F238E27FC236}">
                <a16:creationId xmlns:a16="http://schemas.microsoft.com/office/drawing/2014/main" id="{B540FADD-5A2A-46D6-9F0E-A6CFCE29A688}"/>
              </a:ext>
            </a:extLst>
          </p:cNvPr>
          <p:cNvSpPr/>
          <p:nvPr/>
        </p:nvSpPr>
        <p:spPr>
          <a:xfrm>
            <a:off x="1760588" y="3829812"/>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0" name="Oval 39">
            <a:extLst>
              <a:ext uri="{FF2B5EF4-FFF2-40B4-BE49-F238E27FC236}">
                <a16:creationId xmlns:a16="http://schemas.microsoft.com/office/drawing/2014/main" id="{221C18A6-944E-47F4-BBE3-208C1738A65E}"/>
              </a:ext>
            </a:extLst>
          </p:cNvPr>
          <p:cNvSpPr/>
          <p:nvPr/>
        </p:nvSpPr>
        <p:spPr>
          <a:xfrm>
            <a:off x="4469183" y="3995344"/>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1" name="Oval 40">
            <a:extLst>
              <a:ext uri="{FF2B5EF4-FFF2-40B4-BE49-F238E27FC236}">
                <a16:creationId xmlns:a16="http://schemas.microsoft.com/office/drawing/2014/main" id="{F9485B3E-3FE9-4BC3-9554-8E3EBBB2092A}"/>
              </a:ext>
            </a:extLst>
          </p:cNvPr>
          <p:cNvSpPr/>
          <p:nvPr/>
        </p:nvSpPr>
        <p:spPr>
          <a:xfrm>
            <a:off x="7018912" y="3701807"/>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2" name="Oval 41">
            <a:extLst>
              <a:ext uri="{FF2B5EF4-FFF2-40B4-BE49-F238E27FC236}">
                <a16:creationId xmlns:a16="http://schemas.microsoft.com/office/drawing/2014/main" id="{0B1C1982-53CD-4A6B-A154-2B3F8F2CA16C}"/>
              </a:ext>
            </a:extLst>
          </p:cNvPr>
          <p:cNvSpPr/>
          <p:nvPr/>
        </p:nvSpPr>
        <p:spPr>
          <a:xfrm>
            <a:off x="9672189" y="3944192"/>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9" name="Cloud 38">
            <a:extLst>
              <a:ext uri="{FF2B5EF4-FFF2-40B4-BE49-F238E27FC236}">
                <a16:creationId xmlns:a16="http://schemas.microsoft.com/office/drawing/2014/main" id="{62DF324B-4F66-4FAD-9AEC-DA255DE779D3}"/>
              </a:ext>
            </a:extLst>
          </p:cNvPr>
          <p:cNvSpPr/>
          <p:nvPr/>
        </p:nvSpPr>
        <p:spPr>
          <a:xfrm>
            <a:off x="733152" y="2384321"/>
            <a:ext cx="2262943" cy="1246004"/>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8" name="TextBox 47">
            <a:extLst>
              <a:ext uri="{FF2B5EF4-FFF2-40B4-BE49-F238E27FC236}">
                <a16:creationId xmlns:a16="http://schemas.microsoft.com/office/drawing/2014/main" id="{89E36347-3C6C-4BF4-8A00-B3039F7520BB}"/>
              </a:ext>
            </a:extLst>
          </p:cNvPr>
          <p:cNvSpPr txBox="1"/>
          <p:nvPr/>
        </p:nvSpPr>
        <p:spPr>
          <a:xfrm>
            <a:off x="1159334" y="2702219"/>
            <a:ext cx="1410577" cy="50276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noProof="0" dirty="0" err="1">
                <a:solidFill>
                  <a:srgbClr val="FFFFFF"/>
                </a:solidFill>
                <a:latin typeface="Arial" panose="020B0604020202020204" pitchFamily="34" charset="0"/>
                <a:cs typeface="Arial" panose="020B0604020202020204" pitchFamily="34" charset="0"/>
              </a:rPr>
              <a:t>đỉnh</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 name="Cloud 48">
            <a:extLst>
              <a:ext uri="{FF2B5EF4-FFF2-40B4-BE49-F238E27FC236}">
                <a16:creationId xmlns:a16="http://schemas.microsoft.com/office/drawing/2014/main" id="{C482C2F0-ADEA-42F1-B218-4FDC766A945B}"/>
              </a:ext>
            </a:extLst>
          </p:cNvPr>
          <p:cNvSpPr/>
          <p:nvPr/>
        </p:nvSpPr>
        <p:spPr>
          <a:xfrm>
            <a:off x="3487561" y="4387493"/>
            <a:ext cx="2160133" cy="111967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50" name="Cloud 49">
            <a:extLst>
              <a:ext uri="{FF2B5EF4-FFF2-40B4-BE49-F238E27FC236}">
                <a16:creationId xmlns:a16="http://schemas.microsoft.com/office/drawing/2014/main" id="{E06CB4D3-37F2-4635-9788-AFAC26525F57}"/>
              </a:ext>
            </a:extLst>
          </p:cNvPr>
          <p:cNvSpPr/>
          <p:nvPr/>
        </p:nvSpPr>
        <p:spPr>
          <a:xfrm>
            <a:off x="6214056" y="2254619"/>
            <a:ext cx="2109062" cy="117438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51" name="Cloud 50">
            <a:extLst>
              <a:ext uri="{FF2B5EF4-FFF2-40B4-BE49-F238E27FC236}">
                <a16:creationId xmlns:a16="http://schemas.microsoft.com/office/drawing/2014/main" id="{996DD5D1-1847-41D8-9F5C-62DE0C9B9D99}"/>
              </a:ext>
            </a:extLst>
          </p:cNvPr>
          <p:cNvSpPr/>
          <p:nvPr/>
        </p:nvSpPr>
        <p:spPr>
          <a:xfrm>
            <a:off x="8820655" y="4285276"/>
            <a:ext cx="2160588" cy="124586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52" name="TextBox 51">
            <a:extLst>
              <a:ext uri="{FF2B5EF4-FFF2-40B4-BE49-F238E27FC236}">
                <a16:creationId xmlns:a16="http://schemas.microsoft.com/office/drawing/2014/main" id="{054BDE24-51F3-4FD1-8F77-6435BBE8CE6A}"/>
              </a:ext>
            </a:extLst>
          </p:cNvPr>
          <p:cNvSpPr txBox="1"/>
          <p:nvPr/>
        </p:nvSpPr>
        <p:spPr>
          <a:xfrm>
            <a:off x="3685623" y="4653739"/>
            <a:ext cx="1962071" cy="50276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dirty="0" err="1">
                <a:solidFill>
                  <a:srgbClr val="FFFFFF"/>
                </a:solidFill>
                <a:latin typeface="Arial" panose="020B0604020202020204" pitchFamily="34" charset="0"/>
                <a:cs typeface="Arial" panose="020B0604020202020204" pitchFamily="34" charset="0"/>
              </a:rPr>
              <a:t>đáy</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DE9C0506-E962-4C32-9882-E7005D760E61}"/>
              </a:ext>
            </a:extLst>
          </p:cNvPr>
          <p:cNvSpPr txBox="1"/>
          <p:nvPr/>
        </p:nvSpPr>
        <p:spPr>
          <a:xfrm>
            <a:off x="6457690" y="2617781"/>
            <a:ext cx="1788367" cy="50276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tâm</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4C0881C0-B98F-4B58-89FC-6B09D88B6F31}"/>
              </a:ext>
            </a:extLst>
          </p:cNvPr>
          <p:cNvSpPr txBox="1"/>
          <p:nvPr/>
        </p:nvSpPr>
        <p:spPr>
          <a:xfrm>
            <a:off x="9064990" y="4489816"/>
            <a:ext cx="1690764" cy="91319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dirty="0" err="1">
                <a:solidFill>
                  <a:srgbClr val="FFFFFF"/>
                </a:solidFill>
                <a:latin typeface="Arial" panose="020B0604020202020204" pitchFamily="34" charset="0"/>
                <a:cs typeface="Arial" panose="020B0604020202020204" pitchFamily="34" charset="0"/>
              </a:rPr>
              <a:t>đỉnh</a:t>
            </a:r>
            <a:r>
              <a:rPr lang="en-US" sz="2667" dirty="0">
                <a:solidFill>
                  <a:srgbClr val="FFFFFF"/>
                </a:solidFill>
                <a:latin typeface="Arial" panose="020B0604020202020204" pitchFamily="34" charset="0"/>
                <a:cs typeface="Arial" panose="020B0604020202020204" pitchFamily="34" charset="0"/>
              </a:rPr>
              <a:t> </a:t>
            </a:r>
            <a:r>
              <a:rPr lang="en-US" sz="2667" dirty="0" err="1">
                <a:solidFill>
                  <a:srgbClr val="FFFFFF"/>
                </a:solidFill>
                <a:latin typeface="Arial" panose="020B0604020202020204" pitchFamily="34" charset="0"/>
                <a:cs typeface="Arial" panose="020B0604020202020204" pitchFamily="34" charset="0"/>
              </a:rPr>
              <a:t>hoặc</a:t>
            </a:r>
            <a:r>
              <a:rPr lang="en-US" sz="2667" dirty="0">
                <a:solidFill>
                  <a:srgbClr val="FFFFFF"/>
                </a:solidFill>
                <a:latin typeface="Arial" panose="020B0604020202020204" pitchFamily="34" charset="0"/>
                <a:cs typeface="Arial" panose="020B0604020202020204" pitchFamily="34" charset="0"/>
              </a:rPr>
              <a:t> </a:t>
            </a:r>
            <a:r>
              <a:rPr lang="en-US" sz="2667" dirty="0" err="1">
                <a:solidFill>
                  <a:srgbClr val="FFFFFF"/>
                </a:solidFill>
                <a:latin typeface="Arial" panose="020B0604020202020204" pitchFamily="34" charset="0"/>
                <a:cs typeface="Arial" panose="020B0604020202020204" pitchFamily="34" charset="0"/>
              </a:rPr>
              <a:t>đáy</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0F24833C-6D05-F86A-56F9-A008CD1177A4}"/>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417000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63"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2000" fill="hold"/>
                                        <p:tgtEl>
                                          <p:spTgt spid="32"/>
                                        </p:tgtEl>
                                        <p:attrNameLst>
                                          <p:attrName>drawProgress</p:attrName>
                                        </p:attrNameLst>
                                      </p:cBhvr>
                                      <p:tavLst>
                                        <p:tav tm="0">
                                          <p:val>
                                            <p:fltVal val="0"/>
                                          </p:val>
                                        </p:tav>
                                        <p:tav tm="100000">
                                          <p:val>
                                            <p:fltVal val="1"/>
                                          </p:val>
                                        </p:tav>
                                      </p:tavLst>
                                    </p:anim>
                                  </p:childTnLst>
                                </p:cTn>
                              </p:par>
                              <p:par>
                                <p:cTn id="12" presetID="6" presetClass="entr" presetSubtype="32" fill="hold" grpId="0" nodeType="withEffect">
                                  <p:stCondLst>
                                    <p:cond delay="200"/>
                                  </p:stCondLst>
                                  <p:childTnLst>
                                    <p:set>
                                      <p:cBhvr>
                                        <p:cTn id="13" dur="1" fill="hold">
                                          <p:stCondLst>
                                            <p:cond delay="0"/>
                                          </p:stCondLst>
                                        </p:cTn>
                                        <p:tgtEl>
                                          <p:spTgt spid="35"/>
                                        </p:tgtEl>
                                        <p:attrNameLst>
                                          <p:attrName>style.visibility</p:attrName>
                                        </p:attrNameLst>
                                      </p:cBhvr>
                                      <p:to>
                                        <p:strVal val="visible"/>
                                      </p:to>
                                    </p:set>
                                    <p:animEffect transition="in" filter="circle(out)">
                                      <p:cBhvr>
                                        <p:cTn id="14" dur="1000"/>
                                        <p:tgtEl>
                                          <p:spTgt spid="35"/>
                                        </p:tgtEl>
                                      </p:cBhvr>
                                    </p:animEffect>
                                  </p:childTnLst>
                                </p:cTn>
                              </p:par>
                              <p:par>
                                <p:cTn id="15" presetID="22" presetClass="entr" presetSubtype="4" fill="hold" grpId="0" nodeType="withEffect">
                                  <p:stCondLst>
                                    <p:cond delay="300"/>
                                  </p:stCondLst>
                                  <p:childTnLst>
                                    <p:set>
                                      <p:cBhvr>
                                        <p:cTn id="16" dur="1" fill="hold">
                                          <p:stCondLst>
                                            <p:cond delay="0"/>
                                          </p:stCondLst>
                                        </p:cTn>
                                        <p:tgtEl>
                                          <p:spTgt spid="39"/>
                                        </p:tgtEl>
                                        <p:attrNameLst>
                                          <p:attrName>style.visibility</p:attrName>
                                        </p:attrNameLst>
                                      </p:cBhvr>
                                      <p:to>
                                        <p:strVal val="visible"/>
                                      </p:to>
                                    </p:set>
                                    <p:animEffect transition="in" filter="wipe(down)">
                                      <p:cBhvr>
                                        <p:cTn id="17" dur="1000"/>
                                        <p:tgtEl>
                                          <p:spTgt spid="39"/>
                                        </p:tgtEl>
                                      </p:cBhvr>
                                    </p:animEffect>
                                  </p:childTnLst>
                                </p:cTn>
                              </p:par>
                              <p:par>
                                <p:cTn id="18" presetID="6" presetClass="entr" presetSubtype="32" fill="hold" grpId="0" nodeType="withEffect">
                                  <p:stCondLst>
                                    <p:cond delay="400"/>
                                  </p:stCondLst>
                                  <p:childTnLst>
                                    <p:set>
                                      <p:cBhvr>
                                        <p:cTn id="19" dur="1" fill="hold">
                                          <p:stCondLst>
                                            <p:cond delay="0"/>
                                          </p:stCondLst>
                                        </p:cTn>
                                        <p:tgtEl>
                                          <p:spTgt spid="40"/>
                                        </p:tgtEl>
                                        <p:attrNameLst>
                                          <p:attrName>style.visibility</p:attrName>
                                        </p:attrNameLst>
                                      </p:cBhvr>
                                      <p:to>
                                        <p:strVal val="visible"/>
                                      </p:to>
                                    </p:set>
                                    <p:animEffect transition="in" filter="circle(out)">
                                      <p:cBhvr>
                                        <p:cTn id="20" dur="1000"/>
                                        <p:tgtEl>
                                          <p:spTgt spid="40"/>
                                        </p:tgtEl>
                                      </p:cBhvr>
                                    </p:animEffect>
                                  </p:childTnLst>
                                </p:cTn>
                              </p:par>
                              <p:par>
                                <p:cTn id="21" presetID="22" presetClass="entr" presetSubtype="1" fill="hold" grpId="0" nodeType="withEffect">
                                  <p:stCondLst>
                                    <p:cond delay="500"/>
                                  </p:stCondLst>
                                  <p:childTnLst>
                                    <p:set>
                                      <p:cBhvr>
                                        <p:cTn id="22" dur="1" fill="hold">
                                          <p:stCondLst>
                                            <p:cond delay="0"/>
                                          </p:stCondLst>
                                        </p:cTn>
                                        <p:tgtEl>
                                          <p:spTgt spid="49"/>
                                        </p:tgtEl>
                                        <p:attrNameLst>
                                          <p:attrName>style.visibility</p:attrName>
                                        </p:attrNameLst>
                                      </p:cBhvr>
                                      <p:to>
                                        <p:strVal val="visible"/>
                                      </p:to>
                                    </p:set>
                                    <p:animEffect transition="in" filter="wipe(up)">
                                      <p:cBhvr>
                                        <p:cTn id="23" dur="1000"/>
                                        <p:tgtEl>
                                          <p:spTgt spid="49"/>
                                        </p:tgtEl>
                                      </p:cBhvr>
                                    </p:animEffect>
                                  </p:childTnLst>
                                </p:cTn>
                              </p:par>
                              <p:par>
                                <p:cTn id="24" presetID="6" presetClass="entr" presetSubtype="32" fill="hold" grpId="0" nodeType="withEffect">
                                  <p:stCondLst>
                                    <p:cond delay="600"/>
                                  </p:stCondLst>
                                  <p:childTnLst>
                                    <p:set>
                                      <p:cBhvr>
                                        <p:cTn id="25" dur="1" fill="hold">
                                          <p:stCondLst>
                                            <p:cond delay="0"/>
                                          </p:stCondLst>
                                        </p:cTn>
                                        <p:tgtEl>
                                          <p:spTgt spid="41"/>
                                        </p:tgtEl>
                                        <p:attrNameLst>
                                          <p:attrName>style.visibility</p:attrName>
                                        </p:attrNameLst>
                                      </p:cBhvr>
                                      <p:to>
                                        <p:strVal val="visible"/>
                                      </p:to>
                                    </p:set>
                                    <p:animEffect transition="in" filter="circle(out)">
                                      <p:cBhvr>
                                        <p:cTn id="26" dur="1000"/>
                                        <p:tgtEl>
                                          <p:spTgt spid="41"/>
                                        </p:tgtEl>
                                      </p:cBhvr>
                                    </p:animEffect>
                                  </p:childTnLst>
                                </p:cTn>
                              </p:par>
                              <p:par>
                                <p:cTn id="27" presetID="22" presetClass="entr" presetSubtype="4" fill="hold" grpId="0" nodeType="withEffect">
                                  <p:stCondLst>
                                    <p:cond delay="700"/>
                                  </p:stCondLst>
                                  <p:childTnLst>
                                    <p:set>
                                      <p:cBhvr>
                                        <p:cTn id="28" dur="1" fill="hold">
                                          <p:stCondLst>
                                            <p:cond delay="0"/>
                                          </p:stCondLst>
                                        </p:cTn>
                                        <p:tgtEl>
                                          <p:spTgt spid="50"/>
                                        </p:tgtEl>
                                        <p:attrNameLst>
                                          <p:attrName>style.visibility</p:attrName>
                                        </p:attrNameLst>
                                      </p:cBhvr>
                                      <p:to>
                                        <p:strVal val="visible"/>
                                      </p:to>
                                    </p:set>
                                    <p:animEffect transition="in" filter="wipe(down)">
                                      <p:cBhvr>
                                        <p:cTn id="29" dur="1000"/>
                                        <p:tgtEl>
                                          <p:spTgt spid="50"/>
                                        </p:tgtEl>
                                      </p:cBhvr>
                                    </p:animEffect>
                                  </p:childTnLst>
                                </p:cTn>
                              </p:par>
                              <p:par>
                                <p:cTn id="30" presetID="6" presetClass="entr" presetSubtype="32" fill="hold" grpId="0" nodeType="withEffect">
                                  <p:stCondLst>
                                    <p:cond delay="800"/>
                                  </p:stCondLst>
                                  <p:childTnLst>
                                    <p:set>
                                      <p:cBhvr>
                                        <p:cTn id="31" dur="1" fill="hold">
                                          <p:stCondLst>
                                            <p:cond delay="0"/>
                                          </p:stCondLst>
                                        </p:cTn>
                                        <p:tgtEl>
                                          <p:spTgt spid="42"/>
                                        </p:tgtEl>
                                        <p:attrNameLst>
                                          <p:attrName>style.visibility</p:attrName>
                                        </p:attrNameLst>
                                      </p:cBhvr>
                                      <p:to>
                                        <p:strVal val="visible"/>
                                      </p:to>
                                    </p:set>
                                    <p:animEffect transition="in" filter="circle(out)">
                                      <p:cBhvr>
                                        <p:cTn id="32" dur="1000"/>
                                        <p:tgtEl>
                                          <p:spTgt spid="42"/>
                                        </p:tgtEl>
                                      </p:cBhvr>
                                    </p:animEffect>
                                  </p:childTnLst>
                                </p:cTn>
                              </p:par>
                              <p:par>
                                <p:cTn id="33" presetID="22" presetClass="entr" presetSubtype="1" fill="hold" grpId="0" nodeType="withEffect">
                                  <p:stCondLst>
                                    <p:cond delay="900"/>
                                  </p:stCondLst>
                                  <p:childTnLst>
                                    <p:set>
                                      <p:cBhvr>
                                        <p:cTn id="34" dur="1" fill="hold">
                                          <p:stCondLst>
                                            <p:cond delay="0"/>
                                          </p:stCondLst>
                                        </p:cTn>
                                        <p:tgtEl>
                                          <p:spTgt spid="51"/>
                                        </p:tgtEl>
                                        <p:attrNameLst>
                                          <p:attrName>style.visibility</p:attrName>
                                        </p:attrNameLst>
                                      </p:cBhvr>
                                      <p:to>
                                        <p:strVal val="visible"/>
                                      </p:to>
                                    </p:set>
                                    <p:animEffect transition="in" filter="wipe(up)">
                                      <p:cBhvr>
                                        <p:cTn id="35" dur="1000"/>
                                        <p:tgtEl>
                                          <p:spTgt spid="51"/>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heel(1)">
                                      <p:cBhvr>
                                        <p:cTn id="54" dur="1000"/>
                                        <p:tgtEl>
                                          <p:spTgt spid="48"/>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heel(1)">
                                      <p:cBhvr>
                                        <p:cTn id="57" dur="1000"/>
                                        <p:tgtEl>
                                          <p:spTgt spid="52"/>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wheel(1)">
                                      <p:cBhvr>
                                        <p:cTn id="60" dur="1000"/>
                                        <p:tgtEl>
                                          <p:spTgt spid="53"/>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wheel(1)">
                                      <p:cBhvr>
                                        <p:cTn id="63" dur="10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heel(1)">
                                      <p:cBhvr>
                                        <p:cTn id="68"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P spid="35" grpId="0" animBg="1"/>
      <p:bldP spid="40" grpId="0" animBg="1"/>
      <p:bldP spid="41" grpId="0" animBg="1"/>
      <p:bldP spid="42" grpId="0" animBg="1"/>
      <p:bldP spid="39" grpId="0" animBg="1"/>
      <p:bldP spid="48" grpId="0"/>
      <p:bldP spid="49" grpId="0" animBg="1"/>
      <p:bldP spid="50" grpId="0" animBg="1"/>
      <p:bldP spid="51" grpId="0" animBg="1"/>
      <p:bldP spid="52" grpId="0"/>
      <p:bldP spid="53" grpId="0"/>
      <p:bldP spid="5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18">
            <a:extLst>
              <a:ext uri="{FF2B5EF4-FFF2-40B4-BE49-F238E27FC236}">
                <a16:creationId xmlns:a16="http://schemas.microsoft.com/office/drawing/2014/main" id="{23A1CB01-6CE0-464F-9689-8E7B30A7075D}"/>
              </a:ext>
            </a:extLst>
          </p:cNvPr>
          <p:cNvSpPr txBox="1"/>
          <p:nvPr/>
        </p:nvSpPr>
        <p:spPr>
          <a:xfrm flipH="1">
            <a:off x="1460936" y="378024"/>
            <a:ext cx="10065096" cy="10772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5: </a:t>
            </a:r>
            <a:r>
              <a:rPr kumimoji="0" lang="fr-FR" sz="3200" b="0" i="0" u="none" strike="noStrike" kern="1200" cap="none" spc="0" normalizeH="0" baseline="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Chiếu</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chùm</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ánh</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sáng</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trắng</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đến</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quả</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xoài</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màu</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vàng</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thì</a:t>
            </a:r>
            <a:endPar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lvl="0" indent="0" algn="just" defTabSz="1219170" rtl="0" eaLnBrk="1" fontAlgn="auto" latinLnBrk="0" hangingPunct="1">
              <a:lnSpc>
                <a:spcPct val="150000"/>
              </a:lnSpc>
              <a:spcBef>
                <a:spcPts val="0"/>
              </a:spcBef>
              <a:spcAft>
                <a:spcPts val="0"/>
              </a:spcAft>
              <a:buClrTx/>
              <a:buSzTx/>
              <a:buFontTx/>
              <a:buNone/>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5" name="Rectangle: Diagonal Corners Snipped 34">
            <a:extLst>
              <a:ext uri="{FF2B5EF4-FFF2-40B4-BE49-F238E27FC236}">
                <a16:creationId xmlns:a16="http://schemas.microsoft.com/office/drawing/2014/main" id="{420ED022-FC7B-4BA5-8498-7312E4E6FE68}"/>
              </a:ext>
            </a:extLst>
          </p:cNvPr>
          <p:cNvSpPr/>
          <p:nvPr/>
        </p:nvSpPr>
        <p:spPr>
          <a:xfrm>
            <a:off x="701154" y="1879896"/>
            <a:ext cx="10960020" cy="867942"/>
          </a:xfrm>
          <a:prstGeom prst="snip2DiagRect">
            <a:avLst>
              <a:gd name="adj1" fmla="val 0"/>
              <a:gd name="adj2" fmla="val 50000"/>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6" name="Rectangle: Diagonal Corners Snipped 35">
            <a:extLst>
              <a:ext uri="{FF2B5EF4-FFF2-40B4-BE49-F238E27FC236}">
                <a16:creationId xmlns:a16="http://schemas.microsoft.com/office/drawing/2014/main" id="{89788820-43D4-4BAD-954F-4494272FC03D}"/>
              </a:ext>
            </a:extLst>
          </p:cNvPr>
          <p:cNvSpPr/>
          <p:nvPr/>
        </p:nvSpPr>
        <p:spPr>
          <a:xfrm>
            <a:off x="725024" y="3066864"/>
            <a:ext cx="10894464" cy="879426"/>
          </a:xfrm>
          <a:prstGeom prst="snip2DiagRect">
            <a:avLst>
              <a:gd name="adj1" fmla="val 0"/>
              <a:gd name="adj2"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7" name="Rectangle: Diagonal Corners Snipped 36">
            <a:extLst>
              <a:ext uri="{FF2B5EF4-FFF2-40B4-BE49-F238E27FC236}">
                <a16:creationId xmlns:a16="http://schemas.microsoft.com/office/drawing/2014/main" id="{A8D0D288-2F1D-4F8C-BA30-D1597A1E92BD}"/>
              </a:ext>
            </a:extLst>
          </p:cNvPr>
          <p:cNvSpPr/>
          <p:nvPr/>
        </p:nvSpPr>
        <p:spPr>
          <a:xfrm>
            <a:off x="661681" y="5523724"/>
            <a:ext cx="10960020" cy="867942"/>
          </a:xfrm>
          <a:prstGeom prst="snip2DiagRect">
            <a:avLst>
              <a:gd name="adj1" fmla="val 0"/>
              <a:gd name="adj2"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8" name="Rectangle: Diagonal Corners Snipped 37">
            <a:extLst>
              <a:ext uri="{FF2B5EF4-FFF2-40B4-BE49-F238E27FC236}">
                <a16:creationId xmlns:a16="http://schemas.microsoft.com/office/drawing/2014/main" id="{F8DAABC6-5B8E-45F3-AC85-A22165710D70}"/>
              </a:ext>
            </a:extLst>
          </p:cNvPr>
          <p:cNvSpPr/>
          <p:nvPr/>
        </p:nvSpPr>
        <p:spPr>
          <a:xfrm>
            <a:off x="727237" y="4359736"/>
            <a:ext cx="10894464" cy="867942"/>
          </a:xfrm>
          <a:prstGeom prst="snip2DiagRect">
            <a:avLst>
              <a:gd name="adj1" fmla="val 0"/>
              <a:gd name="adj2" fmla="val 50000"/>
            </a:avLst>
          </a:prstGeom>
          <a:solidFill>
            <a:srgbClr val="FFE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9" name="TextBox 18">
            <a:extLst>
              <a:ext uri="{FF2B5EF4-FFF2-40B4-BE49-F238E27FC236}">
                <a16:creationId xmlns:a16="http://schemas.microsoft.com/office/drawing/2014/main" id="{E16F7700-C060-4C4B-98C3-97FE9303DCFE}"/>
              </a:ext>
            </a:extLst>
          </p:cNvPr>
          <p:cNvSpPr txBox="1"/>
          <p:nvPr/>
        </p:nvSpPr>
        <p:spPr>
          <a:xfrm flipH="1">
            <a:off x="1108574" y="1879896"/>
            <a:ext cx="9007261" cy="872098"/>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667" b="1" i="0" u="none" strike="noStrike" kern="1200" cap="none" spc="0" normalizeH="0" baseline="0" noProof="0" dirty="0">
                <a:ln>
                  <a:noFill/>
                </a:ln>
                <a:solidFill>
                  <a:prstClr val="black"/>
                </a:solidFill>
                <a:effectLst/>
                <a:uLnTx/>
                <a:uFillTx/>
                <a:latin typeface="#9Slide03 Reso" pitchFamily="2" charset="0"/>
                <a:ea typeface="Times New Roman" panose="02020603050405020304" pitchFamily="18" charset="0"/>
                <a:cs typeface="+mn-cs"/>
              </a:rPr>
              <a:t>A.</a:t>
            </a:r>
            <a:r>
              <a:rPr kumimoji="0" lang="fr-FR" sz="2667" b="0" i="0" u="none" strike="noStrike" kern="1200" cap="none" spc="0" normalizeH="0" baseline="0" noProof="0" dirty="0">
                <a:ln>
                  <a:noFill/>
                </a:ln>
                <a:solidFill>
                  <a:prstClr val="black"/>
                </a:solidFill>
                <a:effectLst/>
                <a:uLnTx/>
                <a:uFillTx/>
                <a:latin typeface="#9Slide03 Reso" pitchFamily="2" charset="0"/>
                <a:ea typeface="Times New Roman" panose="02020603050405020304" pitchFamily="18" charset="0"/>
                <a:cs typeface="+mn-cs"/>
              </a:rPr>
              <a:t> </a:t>
            </a:r>
            <a:r>
              <a:rPr lang="en-US" sz="2400" noProof="0" dirty="0" err="1">
                <a:latin typeface="Arial" panose="020B0604020202020204" pitchFamily="34" charset="0"/>
              </a:rPr>
              <a:t>Quả</a:t>
            </a:r>
            <a:r>
              <a:rPr lang="en-US" sz="2400" noProof="0" dirty="0">
                <a:latin typeface="Arial" panose="020B0604020202020204" pitchFamily="34" charset="0"/>
              </a:rPr>
              <a:t> </a:t>
            </a:r>
            <a:r>
              <a:rPr lang="en-US" sz="2400" noProof="0" dirty="0" err="1">
                <a:latin typeface="Arial" panose="020B0604020202020204" pitchFamily="34" charset="0"/>
              </a:rPr>
              <a:t>xoài</a:t>
            </a:r>
            <a:r>
              <a:rPr lang="en-US" sz="2400" noProof="0" dirty="0">
                <a:latin typeface="Arial" panose="020B0604020202020204" pitchFamily="34" charset="0"/>
              </a:rPr>
              <a:t> </a:t>
            </a:r>
            <a:r>
              <a:rPr lang="en-US" sz="2400" noProof="0" dirty="0" err="1">
                <a:latin typeface="Arial" panose="020B0604020202020204" pitchFamily="34" charset="0"/>
              </a:rPr>
              <a:t>phản</a:t>
            </a:r>
            <a:r>
              <a:rPr lang="en-US" sz="2400" noProof="0" dirty="0">
                <a:latin typeface="Arial" panose="020B0604020202020204" pitchFamily="34" charset="0"/>
              </a:rPr>
              <a:t> </a:t>
            </a:r>
            <a:r>
              <a:rPr lang="en-US" sz="2400" noProof="0" dirty="0" err="1">
                <a:latin typeface="Arial" panose="020B0604020202020204" pitchFamily="34" charset="0"/>
              </a:rPr>
              <a:t>xạ</a:t>
            </a:r>
            <a:r>
              <a:rPr lang="en-US" sz="2400" noProof="0" dirty="0">
                <a:latin typeface="Arial" panose="020B0604020202020204" pitchFamily="34" charset="0"/>
              </a:rPr>
              <a:t> </a:t>
            </a:r>
            <a:r>
              <a:rPr lang="en-US" sz="2400" noProof="0" dirty="0" err="1">
                <a:latin typeface="Arial" panose="020B0604020202020204" pitchFamily="34" charset="0"/>
              </a:rPr>
              <a:t>mạnh</a:t>
            </a:r>
            <a:r>
              <a:rPr lang="en-US" sz="2400" noProof="0" dirty="0">
                <a:latin typeface="Arial" panose="020B0604020202020204" pitchFamily="34" charset="0"/>
              </a:rPr>
              <a:t> </a:t>
            </a:r>
            <a:r>
              <a:rPr lang="en-US" sz="2400" noProof="0" dirty="0" err="1">
                <a:latin typeface="Arial" panose="020B0604020202020204" pitchFamily="34" charset="0"/>
              </a:rPr>
              <a:t>ánh</a:t>
            </a:r>
            <a:r>
              <a:rPr lang="en-US" sz="2400" noProof="0" dirty="0">
                <a:latin typeface="Arial" panose="020B0604020202020204" pitchFamily="34" charset="0"/>
              </a:rPr>
              <a:t> </a:t>
            </a:r>
            <a:r>
              <a:rPr lang="en-US" sz="2400" noProof="0" dirty="0" err="1">
                <a:latin typeface="Arial" panose="020B0604020202020204" pitchFamily="34" charset="0"/>
              </a:rPr>
              <a:t>sáng</a:t>
            </a:r>
            <a:r>
              <a:rPr lang="en-US" sz="2400" noProof="0" dirty="0">
                <a:latin typeface="Arial" panose="020B0604020202020204" pitchFamily="34" charset="0"/>
              </a:rPr>
              <a:t> </a:t>
            </a:r>
            <a:r>
              <a:rPr lang="en-US" sz="2400" noProof="0" dirty="0" err="1">
                <a:latin typeface="Arial" panose="020B0604020202020204" pitchFamily="34" charset="0"/>
              </a:rPr>
              <a:t>màu</a:t>
            </a:r>
            <a:r>
              <a:rPr lang="en-US" sz="2400" noProof="0" dirty="0">
                <a:latin typeface="Arial" panose="020B0604020202020204" pitchFamily="34" charset="0"/>
              </a:rPr>
              <a:t> </a:t>
            </a:r>
            <a:r>
              <a:rPr lang="en-US" sz="2400" noProof="0" dirty="0" err="1">
                <a:latin typeface="Arial" panose="020B0604020202020204" pitchFamily="34" charset="0"/>
              </a:rPr>
              <a:t>vàng</a:t>
            </a:r>
            <a:r>
              <a:rPr lang="en-US" sz="2400" noProof="0" dirty="0">
                <a:latin typeface="Arial" panose="020B0604020202020204" pitchFamily="34" charset="0"/>
              </a:rPr>
              <a:t> </a:t>
            </a:r>
            <a:r>
              <a:rPr lang="en-US" sz="2400" noProof="0" dirty="0" err="1">
                <a:latin typeface="Arial" panose="020B0604020202020204" pitchFamily="34" charset="0"/>
              </a:rPr>
              <a:t>và</a:t>
            </a:r>
            <a:r>
              <a:rPr lang="en-US" sz="2400" noProof="0" dirty="0">
                <a:latin typeface="Arial" panose="020B0604020202020204" pitchFamily="34" charset="0"/>
              </a:rPr>
              <a:t> </a:t>
            </a:r>
            <a:r>
              <a:rPr lang="en-US" sz="2400" noProof="0" dirty="0" err="1">
                <a:latin typeface="Arial" panose="020B0604020202020204" pitchFamily="34" charset="0"/>
              </a:rPr>
              <a:t>hấp</a:t>
            </a:r>
            <a:r>
              <a:rPr lang="en-US" sz="2400" noProof="0" dirty="0">
                <a:latin typeface="Arial" panose="020B0604020202020204" pitchFamily="34" charset="0"/>
              </a:rPr>
              <a:t> </a:t>
            </a:r>
            <a:r>
              <a:rPr lang="en-US" sz="2400" noProof="0" dirty="0" err="1">
                <a:latin typeface="Arial" panose="020B0604020202020204" pitchFamily="34" charset="0"/>
              </a:rPr>
              <a:t>thụ</a:t>
            </a:r>
            <a:r>
              <a:rPr lang="en-US" sz="2400" noProof="0" dirty="0">
                <a:latin typeface="Arial" panose="020B0604020202020204" pitchFamily="34" charset="0"/>
              </a:rPr>
              <a:t> </a:t>
            </a:r>
            <a:r>
              <a:rPr lang="en-US" sz="2400" noProof="0" dirty="0" err="1">
                <a:latin typeface="Arial" panose="020B0604020202020204" pitchFamily="34" charset="0"/>
              </a:rPr>
              <a:t>hầu</a:t>
            </a:r>
            <a:r>
              <a:rPr lang="en-US" sz="2400" noProof="0" dirty="0">
                <a:latin typeface="Arial" panose="020B0604020202020204" pitchFamily="34" charset="0"/>
              </a:rPr>
              <a:t> </a:t>
            </a:r>
            <a:r>
              <a:rPr lang="en-US" sz="2400" noProof="0" dirty="0" err="1">
                <a:latin typeface="Arial" panose="020B0604020202020204" pitchFamily="34" charset="0"/>
              </a:rPr>
              <a:t>hết</a:t>
            </a:r>
            <a:r>
              <a:rPr lang="en-US" sz="2400" noProof="0" dirty="0">
                <a:latin typeface="Arial" panose="020B0604020202020204" pitchFamily="34" charset="0"/>
              </a:rPr>
              <a:t> </a:t>
            </a:r>
            <a:r>
              <a:rPr lang="en-US" sz="2400" noProof="0" dirty="0" err="1">
                <a:latin typeface="Arial" panose="020B0604020202020204" pitchFamily="34" charset="0"/>
              </a:rPr>
              <a:t>ánh</a:t>
            </a:r>
            <a:r>
              <a:rPr lang="en-US" sz="2400" noProof="0" dirty="0">
                <a:latin typeface="Arial" panose="020B0604020202020204" pitchFamily="34" charset="0"/>
              </a:rPr>
              <a:t> </a:t>
            </a:r>
            <a:r>
              <a:rPr lang="en-US" sz="2400" noProof="0" dirty="0" err="1">
                <a:latin typeface="Arial" panose="020B0604020202020204" pitchFamily="34" charset="0"/>
              </a:rPr>
              <a:t>sáng</a:t>
            </a:r>
            <a:r>
              <a:rPr lang="en-US" sz="2400" noProof="0" dirty="0">
                <a:latin typeface="Arial" panose="020B0604020202020204" pitchFamily="34" charset="0"/>
              </a:rPr>
              <a:t> </a:t>
            </a:r>
            <a:r>
              <a:rPr lang="en-US" sz="2400" noProof="0" dirty="0" err="1">
                <a:latin typeface="Arial" panose="020B0604020202020204" pitchFamily="34" charset="0"/>
              </a:rPr>
              <a:t>màu</a:t>
            </a:r>
            <a:r>
              <a:rPr lang="en-US" sz="2400" noProof="0" dirty="0">
                <a:latin typeface="Arial" panose="020B0604020202020204" pitchFamily="34" charset="0"/>
              </a:rPr>
              <a:t> </a:t>
            </a:r>
            <a:r>
              <a:rPr lang="en-US" sz="2400" noProof="0" dirty="0" err="1">
                <a:latin typeface="Arial" panose="020B0604020202020204" pitchFamily="34" charset="0"/>
              </a:rPr>
              <a:t>còn</a:t>
            </a:r>
            <a:r>
              <a:rPr lang="en-US" sz="2400" noProof="0" dirty="0">
                <a:latin typeface="Arial" panose="020B0604020202020204" pitchFamily="34" charset="0"/>
              </a:rPr>
              <a:t> </a:t>
            </a:r>
            <a:r>
              <a:rPr lang="en-US" sz="2400" noProof="0" dirty="0" err="1">
                <a:latin typeface="Arial" panose="020B0604020202020204" pitchFamily="34" charset="0"/>
              </a:rPr>
              <a:t>lại</a:t>
            </a:r>
            <a:endPar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endParaRPr>
          </a:p>
        </p:txBody>
      </p:sp>
      <p:sp>
        <p:nvSpPr>
          <p:cNvPr id="40" name="TextBox 18">
            <a:extLst>
              <a:ext uri="{FF2B5EF4-FFF2-40B4-BE49-F238E27FC236}">
                <a16:creationId xmlns:a16="http://schemas.microsoft.com/office/drawing/2014/main" id="{B24AB83C-F7B0-4541-9B32-44A9457A18DD}"/>
              </a:ext>
            </a:extLst>
          </p:cNvPr>
          <p:cNvSpPr txBox="1"/>
          <p:nvPr/>
        </p:nvSpPr>
        <p:spPr>
          <a:xfrm flipH="1">
            <a:off x="1228941" y="3077981"/>
            <a:ext cx="8766529" cy="872098"/>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667" b="1" i="0" u="none" strike="noStrike" kern="1200" cap="none" spc="0" normalizeH="0" baseline="0" noProof="0" dirty="0">
                <a:ln>
                  <a:noFill/>
                </a:ln>
                <a:effectLst/>
                <a:uLnTx/>
                <a:uFillTx/>
                <a:latin typeface="#9Slide03 Reso" pitchFamily="2" charset="0"/>
                <a:ea typeface="Times New Roman" panose="02020603050405020304" pitchFamily="18" charset="0"/>
                <a:cs typeface="+mn-cs"/>
              </a:rPr>
              <a:t>B.</a:t>
            </a:r>
            <a:r>
              <a:rPr kumimoji="0" lang="fr-FR" sz="2667" b="0" i="0" u="none" strike="noStrike" kern="1200" cap="none" spc="0" normalizeH="0" baseline="0" noProof="0" dirty="0">
                <a:ln>
                  <a:noFill/>
                </a:ln>
                <a:effectLst/>
                <a:uLnTx/>
                <a:uFillTx/>
                <a:latin typeface="#9Slide03 Reso" pitchFamily="2" charset="0"/>
                <a:ea typeface="Times New Roman" panose="02020603050405020304" pitchFamily="18" charset="0"/>
                <a:cs typeface="+mn-cs"/>
              </a:rPr>
              <a:t> </a:t>
            </a:r>
            <a:r>
              <a:rPr lang="en-US" sz="2400" dirty="0" err="1">
                <a:latin typeface="Arial" panose="020B0604020202020204" pitchFamily="34" charset="0"/>
              </a:rPr>
              <a:t>Quả</a:t>
            </a:r>
            <a:r>
              <a:rPr lang="en-US" sz="2400" dirty="0">
                <a:latin typeface="Arial" panose="020B0604020202020204" pitchFamily="34" charset="0"/>
              </a:rPr>
              <a:t> </a:t>
            </a:r>
            <a:r>
              <a:rPr lang="en-US" sz="2400" dirty="0" err="1">
                <a:latin typeface="Arial" panose="020B0604020202020204" pitchFamily="34" charset="0"/>
              </a:rPr>
              <a:t>xoài</a:t>
            </a:r>
            <a:r>
              <a:rPr lang="en-US" sz="2400" dirty="0">
                <a:latin typeface="Arial" panose="020B0604020202020204" pitchFamily="34" charset="0"/>
              </a:rPr>
              <a:t> </a:t>
            </a:r>
            <a:r>
              <a:rPr lang="en-US" sz="2400" dirty="0" err="1">
                <a:latin typeface="Arial" panose="020B0604020202020204" pitchFamily="34" charset="0"/>
              </a:rPr>
              <a:t>hấp</a:t>
            </a:r>
            <a:r>
              <a:rPr lang="en-US" sz="2400" dirty="0">
                <a:latin typeface="Arial" panose="020B0604020202020204" pitchFamily="34" charset="0"/>
              </a:rPr>
              <a:t> </a:t>
            </a:r>
            <a:r>
              <a:rPr lang="en-US" sz="2400" dirty="0" err="1">
                <a:latin typeface="Arial" panose="020B0604020202020204" pitchFamily="34" charset="0"/>
              </a:rPr>
              <a:t>thụ</a:t>
            </a:r>
            <a:r>
              <a:rPr lang="en-US" sz="2400" dirty="0">
                <a:latin typeface="Arial" panose="020B0604020202020204" pitchFamily="34" charset="0"/>
              </a:rPr>
              <a:t> </a:t>
            </a:r>
            <a:r>
              <a:rPr lang="en-US" sz="2400" dirty="0" err="1">
                <a:latin typeface="Arial" panose="020B0604020202020204" pitchFamily="34" charset="0"/>
              </a:rPr>
              <a:t>mạnh</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vàng</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phản</a:t>
            </a:r>
            <a:r>
              <a:rPr lang="en-US" sz="2400" dirty="0">
                <a:latin typeface="Arial" panose="020B0604020202020204" pitchFamily="34" charset="0"/>
              </a:rPr>
              <a:t> </a:t>
            </a:r>
            <a:r>
              <a:rPr lang="en-US" sz="2400" dirty="0" err="1">
                <a:latin typeface="Arial" panose="020B0604020202020204" pitchFamily="34" charset="0"/>
              </a:rPr>
              <a:t>xạ</a:t>
            </a:r>
            <a:r>
              <a:rPr lang="en-US" sz="2400" dirty="0">
                <a:latin typeface="Arial" panose="020B0604020202020204" pitchFamily="34" charset="0"/>
              </a:rPr>
              <a:t> </a:t>
            </a:r>
            <a:r>
              <a:rPr lang="en-US" sz="2400" dirty="0" err="1">
                <a:latin typeface="Arial" panose="020B0604020202020204" pitchFamily="34" charset="0"/>
              </a:rPr>
              <a:t>hầu</a:t>
            </a:r>
            <a:r>
              <a:rPr lang="en-US" sz="2400" dirty="0">
                <a:latin typeface="Arial" panose="020B0604020202020204" pitchFamily="34" charset="0"/>
              </a:rPr>
              <a:t> </a:t>
            </a:r>
            <a:r>
              <a:rPr lang="en-US" sz="2400" dirty="0" err="1">
                <a:latin typeface="Arial" panose="020B0604020202020204" pitchFamily="34" charset="0"/>
              </a:rPr>
              <a:t>hết</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còn</a:t>
            </a:r>
            <a:r>
              <a:rPr lang="en-US" sz="2400" dirty="0">
                <a:latin typeface="Arial" panose="020B0604020202020204" pitchFamily="34" charset="0"/>
              </a:rPr>
              <a:t> </a:t>
            </a:r>
            <a:r>
              <a:rPr lang="en-US" sz="2400" dirty="0" err="1">
                <a:latin typeface="Arial" panose="020B0604020202020204" pitchFamily="34" charset="0"/>
              </a:rPr>
              <a:t>lại</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endParaRPr>
          </a:p>
        </p:txBody>
      </p:sp>
      <p:sp>
        <p:nvSpPr>
          <p:cNvPr id="41" name="TextBox 18">
            <a:extLst>
              <a:ext uri="{FF2B5EF4-FFF2-40B4-BE49-F238E27FC236}">
                <a16:creationId xmlns:a16="http://schemas.microsoft.com/office/drawing/2014/main" id="{323CFE75-3A63-4DBC-9777-6465705F6BC2}"/>
              </a:ext>
            </a:extLst>
          </p:cNvPr>
          <p:cNvSpPr txBox="1"/>
          <p:nvPr/>
        </p:nvSpPr>
        <p:spPr>
          <a:xfrm flipH="1">
            <a:off x="1102764" y="4423636"/>
            <a:ext cx="9605935" cy="830997"/>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400" b="1" i="0" u="none" strike="noStrike" kern="1200" cap="none" spc="0" normalizeH="0" baseline="0" noProof="0" dirty="0">
                <a:ln>
                  <a:noFill/>
                </a:ln>
                <a:effectLst/>
                <a:uLnTx/>
                <a:uFillTx/>
                <a:latin typeface="Arial" panose="020B0604020202020204" pitchFamily="34" charset="0"/>
                <a:ea typeface="Times New Roman" panose="02020603050405020304" pitchFamily="18" charset="0"/>
              </a:rPr>
              <a:t>C.</a:t>
            </a:r>
            <a:r>
              <a:rPr kumimoji="0" lang="fr-FR" sz="24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rPr>
              <a:t> </a:t>
            </a:r>
            <a:r>
              <a:rPr lang="en-US" sz="2400" dirty="0">
                <a:latin typeface="Arial" panose="020B0604020202020204" pitchFamily="34" charset="0"/>
              </a:rPr>
              <a:t> </a:t>
            </a:r>
            <a:r>
              <a:rPr lang="en-US" sz="2400" dirty="0" err="1">
                <a:latin typeface="Arial" panose="020B0604020202020204" pitchFamily="34" charset="0"/>
              </a:rPr>
              <a:t>Quả</a:t>
            </a:r>
            <a:r>
              <a:rPr lang="en-US" sz="2400" dirty="0">
                <a:latin typeface="Arial" panose="020B0604020202020204" pitchFamily="34" charset="0"/>
              </a:rPr>
              <a:t> </a:t>
            </a:r>
            <a:r>
              <a:rPr lang="en-US" sz="2400" dirty="0" err="1">
                <a:latin typeface="Arial" panose="020B0604020202020204" pitchFamily="34" charset="0"/>
              </a:rPr>
              <a:t>xoài</a:t>
            </a:r>
            <a:r>
              <a:rPr lang="en-US" sz="2400" dirty="0">
                <a:latin typeface="Arial" panose="020B0604020202020204" pitchFamily="34" charset="0"/>
              </a:rPr>
              <a:t> </a:t>
            </a:r>
            <a:r>
              <a:rPr lang="en-US" sz="2400" dirty="0" err="1">
                <a:latin typeface="Arial" panose="020B0604020202020204" pitchFamily="34" charset="0"/>
              </a:rPr>
              <a:t>hấp</a:t>
            </a:r>
            <a:r>
              <a:rPr lang="en-US" sz="2400" dirty="0">
                <a:latin typeface="Arial" panose="020B0604020202020204" pitchFamily="34" charset="0"/>
              </a:rPr>
              <a:t> </a:t>
            </a:r>
            <a:r>
              <a:rPr lang="en-US" sz="2400" dirty="0" err="1">
                <a:latin typeface="Arial" panose="020B0604020202020204" pitchFamily="34" charset="0"/>
              </a:rPr>
              <a:t>thụ</a:t>
            </a:r>
            <a:r>
              <a:rPr lang="en-US" sz="2400" dirty="0">
                <a:latin typeface="Arial" panose="020B0604020202020204" pitchFamily="34" charset="0"/>
              </a:rPr>
              <a:t> </a:t>
            </a:r>
            <a:r>
              <a:rPr lang="en-US" sz="2400" dirty="0" err="1">
                <a:latin typeface="Arial" panose="020B0604020202020204" pitchFamily="34" charset="0"/>
              </a:rPr>
              <a:t>mạnh</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vàng</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hấp</a:t>
            </a:r>
            <a:r>
              <a:rPr lang="en-US" sz="2400" dirty="0">
                <a:latin typeface="Arial" panose="020B0604020202020204" pitchFamily="34" charset="0"/>
              </a:rPr>
              <a:t> </a:t>
            </a:r>
            <a:r>
              <a:rPr lang="en-US" sz="2400" dirty="0" err="1">
                <a:latin typeface="Arial" panose="020B0604020202020204" pitchFamily="34" charset="0"/>
              </a:rPr>
              <a:t>thụ</a:t>
            </a:r>
            <a:r>
              <a:rPr lang="en-US" sz="2400" dirty="0">
                <a:latin typeface="Arial" panose="020B0604020202020204" pitchFamily="34" charset="0"/>
              </a:rPr>
              <a:t> </a:t>
            </a:r>
            <a:r>
              <a:rPr lang="en-US" sz="2400" dirty="0" err="1">
                <a:latin typeface="Arial" panose="020B0604020202020204" pitchFamily="34" charset="0"/>
              </a:rPr>
              <a:t>kém</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còn</a:t>
            </a:r>
            <a:r>
              <a:rPr lang="en-US" sz="2400" dirty="0">
                <a:latin typeface="Arial" panose="020B0604020202020204" pitchFamily="34" charset="0"/>
              </a:rPr>
              <a:t> </a:t>
            </a:r>
            <a:r>
              <a:rPr lang="en-US" sz="2400" dirty="0" err="1">
                <a:latin typeface="Arial" panose="020B0604020202020204" pitchFamily="34" charset="0"/>
              </a:rPr>
              <a:t>lại</a:t>
            </a:r>
            <a:endParaRPr kumimoji="0" lang="en-US" sz="24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endParaRPr>
          </a:p>
        </p:txBody>
      </p:sp>
      <p:sp>
        <p:nvSpPr>
          <p:cNvPr id="42" name="TextBox 18">
            <a:extLst>
              <a:ext uri="{FF2B5EF4-FFF2-40B4-BE49-F238E27FC236}">
                <a16:creationId xmlns:a16="http://schemas.microsoft.com/office/drawing/2014/main" id="{FC73DA04-4FA3-4A0F-A382-07506E02D3D1}"/>
              </a:ext>
            </a:extLst>
          </p:cNvPr>
          <p:cNvSpPr txBox="1"/>
          <p:nvPr/>
        </p:nvSpPr>
        <p:spPr>
          <a:xfrm flipH="1">
            <a:off x="943725" y="5560112"/>
            <a:ext cx="9096714" cy="830997"/>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rPr>
              <a:t>D.</a:t>
            </a:r>
            <a:r>
              <a:rPr kumimoji="0" lang="fr-FR"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rPr>
              <a:t> </a:t>
            </a:r>
            <a:r>
              <a:rPr lang="en-US" sz="2400" dirty="0">
                <a:latin typeface="Arial" panose="020B0604020202020204" pitchFamily="34" charset="0"/>
              </a:rPr>
              <a:t> </a:t>
            </a:r>
            <a:r>
              <a:rPr lang="en-US" sz="2400" dirty="0" err="1">
                <a:latin typeface="Arial" panose="020B0604020202020204" pitchFamily="34" charset="0"/>
              </a:rPr>
              <a:t>Quả</a:t>
            </a:r>
            <a:r>
              <a:rPr lang="en-US" sz="2400" dirty="0">
                <a:latin typeface="Arial" panose="020B0604020202020204" pitchFamily="34" charset="0"/>
              </a:rPr>
              <a:t> </a:t>
            </a:r>
            <a:r>
              <a:rPr lang="en-US" sz="2400" dirty="0" err="1">
                <a:latin typeface="Arial" panose="020B0604020202020204" pitchFamily="34" charset="0"/>
              </a:rPr>
              <a:t>xoài</a:t>
            </a:r>
            <a:r>
              <a:rPr lang="en-US" sz="2400" dirty="0">
                <a:latin typeface="Arial" panose="020B0604020202020204" pitchFamily="34" charset="0"/>
              </a:rPr>
              <a:t> </a:t>
            </a:r>
            <a:r>
              <a:rPr lang="en-US" sz="2400" dirty="0" err="1">
                <a:latin typeface="Arial" panose="020B0604020202020204" pitchFamily="34" charset="0"/>
              </a:rPr>
              <a:t>phản</a:t>
            </a:r>
            <a:r>
              <a:rPr lang="en-US" sz="2400" dirty="0">
                <a:latin typeface="Arial" panose="020B0604020202020204" pitchFamily="34" charset="0"/>
              </a:rPr>
              <a:t> </a:t>
            </a:r>
            <a:r>
              <a:rPr lang="en-US" sz="2400" dirty="0" err="1">
                <a:latin typeface="Arial" panose="020B0604020202020204" pitchFamily="34" charset="0"/>
              </a:rPr>
              <a:t>xạ</a:t>
            </a:r>
            <a:r>
              <a:rPr lang="en-US" sz="2400" dirty="0">
                <a:latin typeface="Arial" panose="020B0604020202020204" pitchFamily="34" charset="0"/>
              </a:rPr>
              <a:t> </a:t>
            </a:r>
            <a:r>
              <a:rPr lang="en-US" sz="2400" dirty="0" err="1">
                <a:latin typeface="Arial" panose="020B0604020202020204" pitchFamily="34" charset="0"/>
              </a:rPr>
              <a:t>mạnh</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vàng</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phản</a:t>
            </a:r>
            <a:r>
              <a:rPr lang="en-US" sz="2400" dirty="0">
                <a:latin typeface="Arial" panose="020B0604020202020204" pitchFamily="34" charset="0"/>
              </a:rPr>
              <a:t> </a:t>
            </a:r>
            <a:r>
              <a:rPr lang="en-US" sz="2400" dirty="0" err="1">
                <a:latin typeface="Arial" panose="020B0604020202020204" pitchFamily="34" charset="0"/>
              </a:rPr>
              <a:t>xạ</a:t>
            </a:r>
            <a:r>
              <a:rPr lang="en-US" sz="2400" dirty="0">
                <a:latin typeface="Arial" panose="020B0604020202020204" pitchFamily="34" charset="0"/>
              </a:rPr>
              <a:t> </a:t>
            </a:r>
            <a:r>
              <a:rPr lang="en-US" sz="2400" dirty="0" err="1">
                <a:latin typeface="Arial" panose="020B0604020202020204" pitchFamily="34" charset="0"/>
              </a:rPr>
              <a:t>kem</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còn</a:t>
            </a:r>
            <a:r>
              <a:rPr lang="en-US" sz="2400" dirty="0">
                <a:latin typeface="Arial" panose="020B0604020202020204" pitchFamily="34" charset="0"/>
              </a:rPr>
              <a:t> </a:t>
            </a:r>
            <a:r>
              <a:rPr lang="en-US" sz="2400" dirty="0" err="1">
                <a:latin typeface="Arial" panose="020B0604020202020204" pitchFamily="34" charset="0"/>
              </a:rPr>
              <a:t>lại</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endParaRPr>
          </a:p>
        </p:txBody>
      </p:sp>
      <p:sp>
        <p:nvSpPr>
          <p:cNvPr id="45" name="Rectangle: Rounded Corners 44">
            <a:extLst>
              <a:ext uri="{FF2B5EF4-FFF2-40B4-BE49-F238E27FC236}">
                <a16:creationId xmlns:a16="http://schemas.microsoft.com/office/drawing/2014/main" id="{BE2682DE-CABF-450F-843F-312DC22CBAE9}"/>
              </a:ext>
            </a:extLst>
          </p:cNvPr>
          <p:cNvSpPr/>
          <p:nvPr/>
        </p:nvSpPr>
        <p:spPr>
          <a:xfrm>
            <a:off x="661681" y="1712758"/>
            <a:ext cx="10868638" cy="1023963"/>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20" name="Rectangle 19">
            <a:extLst>
              <a:ext uri="{FF2B5EF4-FFF2-40B4-BE49-F238E27FC236}">
                <a16:creationId xmlns:a16="http://schemas.microsoft.com/office/drawing/2014/main" id="{5AFDD2AF-0052-23C5-5455-74E644B39A1B}"/>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384097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750" fill="hold"/>
                                        <p:tgtEl>
                                          <p:spTgt spid="35"/>
                                        </p:tgtEl>
                                        <p:attrNameLst>
                                          <p:attrName>ppt_x</p:attrName>
                                        </p:attrNameLst>
                                      </p:cBhvr>
                                      <p:tavLst>
                                        <p:tav tm="0">
                                          <p:val>
                                            <p:strVal val="0-#ppt_w/2"/>
                                          </p:val>
                                        </p:tav>
                                        <p:tav tm="100000">
                                          <p:val>
                                            <p:strVal val="#ppt_x"/>
                                          </p:val>
                                        </p:tav>
                                      </p:tavLst>
                                    </p:anim>
                                    <p:anim calcmode="lin" valueType="num">
                                      <p:cBhvr additive="base">
                                        <p:cTn id="12" dur="750" fill="hold"/>
                                        <p:tgtEl>
                                          <p:spTgt spid="35"/>
                                        </p:tgtEl>
                                        <p:attrNameLst>
                                          <p:attrName>ppt_y</p:attrName>
                                        </p:attrNameLst>
                                      </p:cBhvr>
                                      <p:tavLst>
                                        <p:tav tm="0">
                                          <p:val>
                                            <p:strVal val="#ppt_y"/>
                                          </p:val>
                                        </p:tav>
                                        <p:tav tm="100000">
                                          <p:val>
                                            <p:strVal val="#ppt_y"/>
                                          </p:val>
                                        </p:tav>
                                      </p:tavLst>
                                    </p:anim>
                                  </p:childTnLst>
                                </p:cTn>
                              </p:par>
                            </p:childTnLst>
                          </p:cTn>
                        </p:par>
                        <p:par>
                          <p:cTn id="13" fill="hold">
                            <p:stCondLst>
                              <p:cond delay="2250"/>
                            </p:stCondLst>
                            <p:childTnLst>
                              <p:par>
                                <p:cTn id="14" presetID="2" presetClass="entr" presetSubtype="2"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750" fill="hold"/>
                                        <p:tgtEl>
                                          <p:spTgt spid="36"/>
                                        </p:tgtEl>
                                        <p:attrNameLst>
                                          <p:attrName>ppt_x</p:attrName>
                                        </p:attrNameLst>
                                      </p:cBhvr>
                                      <p:tavLst>
                                        <p:tav tm="0">
                                          <p:val>
                                            <p:strVal val="1+#ppt_w/2"/>
                                          </p:val>
                                        </p:tav>
                                        <p:tav tm="100000">
                                          <p:val>
                                            <p:strVal val="#ppt_x"/>
                                          </p:val>
                                        </p:tav>
                                      </p:tavLst>
                                    </p:anim>
                                    <p:anim calcmode="lin" valueType="num">
                                      <p:cBhvr additive="base">
                                        <p:cTn id="17" dur="750" fill="hold"/>
                                        <p:tgtEl>
                                          <p:spTgt spid="36"/>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2" presetClass="entr" presetSubtype="8"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750" fill="hold"/>
                                        <p:tgtEl>
                                          <p:spTgt spid="38"/>
                                        </p:tgtEl>
                                        <p:attrNameLst>
                                          <p:attrName>ppt_x</p:attrName>
                                        </p:attrNameLst>
                                      </p:cBhvr>
                                      <p:tavLst>
                                        <p:tav tm="0">
                                          <p:val>
                                            <p:strVal val="0-#ppt_w/2"/>
                                          </p:val>
                                        </p:tav>
                                        <p:tav tm="100000">
                                          <p:val>
                                            <p:strVal val="#ppt_x"/>
                                          </p:val>
                                        </p:tav>
                                      </p:tavLst>
                                    </p:anim>
                                    <p:anim calcmode="lin" valueType="num">
                                      <p:cBhvr additive="base">
                                        <p:cTn id="22" dur="750" fill="hold"/>
                                        <p:tgtEl>
                                          <p:spTgt spid="38"/>
                                        </p:tgtEl>
                                        <p:attrNameLst>
                                          <p:attrName>ppt_y</p:attrName>
                                        </p:attrNameLst>
                                      </p:cBhvr>
                                      <p:tavLst>
                                        <p:tav tm="0">
                                          <p:val>
                                            <p:strVal val="#ppt_y"/>
                                          </p:val>
                                        </p:tav>
                                        <p:tav tm="100000">
                                          <p:val>
                                            <p:strVal val="#ppt_y"/>
                                          </p:val>
                                        </p:tav>
                                      </p:tavLst>
                                    </p:anim>
                                  </p:childTnLst>
                                </p:cTn>
                              </p:par>
                            </p:childTnLst>
                          </p:cTn>
                        </p:par>
                        <p:par>
                          <p:cTn id="23" fill="hold">
                            <p:stCondLst>
                              <p:cond delay="3750"/>
                            </p:stCondLst>
                            <p:childTnLst>
                              <p:par>
                                <p:cTn id="24" presetID="2" presetClass="entr" presetSubtype="2" fill="hold" grpId="0" nodeType="after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750" fill="hold"/>
                                        <p:tgtEl>
                                          <p:spTgt spid="37"/>
                                        </p:tgtEl>
                                        <p:attrNameLst>
                                          <p:attrName>ppt_x</p:attrName>
                                        </p:attrNameLst>
                                      </p:cBhvr>
                                      <p:tavLst>
                                        <p:tav tm="0">
                                          <p:val>
                                            <p:strVal val="1+#ppt_w/2"/>
                                          </p:val>
                                        </p:tav>
                                        <p:tav tm="100000">
                                          <p:val>
                                            <p:strVal val="#ppt_x"/>
                                          </p:val>
                                        </p:tav>
                                      </p:tavLst>
                                    </p:anim>
                                    <p:anim calcmode="lin" valueType="num">
                                      <p:cBhvr additive="base">
                                        <p:cTn id="27" dur="750" fill="hold"/>
                                        <p:tgtEl>
                                          <p:spTgt spid="37"/>
                                        </p:tgtEl>
                                        <p:attrNameLst>
                                          <p:attrName>ppt_y</p:attrName>
                                        </p:attrNameLst>
                                      </p:cBhvr>
                                      <p:tavLst>
                                        <p:tav tm="0">
                                          <p:val>
                                            <p:strVal val="#ppt_y"/>
                                          </p:val>
                                        </p:tav>
                                        <p:tav tm="100000">
                                          <p:val>
                                            <p:strVal val="#ppt_y"/>
                                          </p:val>
                                        </p:tav>
                                      </p:tavLst>
                                    </p:anim>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1000"/>
                                        <p:tgtEl>
                                          <p:spTgt spid="3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1000"/>
                                        <p:tgtEl>
                                          <p:spTgt spid="4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left)">
                                      <p:cBhvr>
                                        <p:cTn id="37" dur="1000"/>
                                        <p:tgtEl>
                                          <p:spTgt spid="4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10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heel(1)">
                                      <p:cBhvr>
                                        <p:cTn id="45"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animBg="1"/>
      <p:bldP spid="36" grpId="0" animBg="1"/>
      <p:bldP spid="37" grpId="0" animBg="1"/>
      <p:bldP spid="38" grpId="0" animBg="1"/>
      <p:bldP spid="39" grpId="0"/>
      <p:bldP spid="40" grpId="0"/>
      <p:bldP spid="41" grpId="0"/>
      <p:bldP spid="42" grpId="0"/>
      <p:bldP spid="4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60C87D5D-9FC0-4DAB-ACFB-F2CF66078CEA}"/>
              </a:ext>
            </a:extLst>
          </p:cNvPr>
          <p:cNvSpPr txBox="1"/>
          <p:nvPr/>
        </p:nvSpPr>
        <p:spPr>
          <a:xfrm flipH="1">
            <a:off x="1500778" y="321770"/>
            <a:ext cx="10637325" cy="120032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a:t>
            </a:r>
            <a:r>
              <a:rPr lang="en-US" sz="3600" dirty="0">
                <a:solidFill>
                  <a:prstClr val="black"/>
                </a:solidFill>
                <a:latin typeface="Fira Sans Black" panose="020B0A03050000020004" pitchFamily="34" charset="0"/>
                <a:ea typeface="Times New Roman" panose="02020603050405020304" pitchFamily="18" charset="0"/>
              </a:rPr>
              <a:t>6</a:t>
            </a:r>
            <a:r>
              <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lang="en-US" sz="3600" dirty="0" err="1">
                <a:solidFill>
                  <a:prstClr val="black"/>
                </a:solidFill>
                <a:latin typeface="Fira Sans Black" panose="020B0A03050000020004" pitchFamily="34" charset="0"/>
                <a:ea typeface="Times New Roman" panose="02020603050405020304" pitchFamily="18" charset="0"/>
              </a:rPr>
              <a:t>Điền</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vào</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chỗ</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trống</a:t>
            </a:r>
            <a:endParaRPr lang="en-US" sz="3600" dirty="0">
              <a:solidFill>
                <a:prstClr val="black"/>
              </a:solidFill>
              <a:latin typeface="Fira Sans Black" panose="020B0A03050000020004" pitchFamily="34" charset="0"/>
              <a:ea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Fira Sans Black" panose="020B0A03050000020004" pitchFamily="34" charset="0"/>
                <a:ea typeface="Times New Roman" panose="02020603050405020304" pitchFamily="18" charset="0"/>
              </a:rPr>
              <a:t>Vật</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màu</a:t>
            </a:r>
            <a:r>
              <a:rPr lang="en-US" sz="3600" dirty="0">
                <a:solidFill>
                  <a:prstClr val="black"/>
                </a:solidFill>
                <a:latin typeface="Fira Sans Black" panose="020B0A03050000020004" pitchFamily="34" charset="0"/>
                <a:ea typeface="Times New Roman" panose="02020603050405020304" pitchFamily="18" charset="0"/>
              </a:rPr>
              <a:t> ……. </a:t>
            </a:r>
            <a:r>
              <a:rPr lang="en-US" sz="3600" dirty="0" err="1">
                <a:solidFill>
                  <a:prstClr val="black"/>
                </a:solidFill>
                <a:latin typeface="Fira Sans Black" panose="020B0A03050000020004" pitchFamily="34" charset="0"/>
                <a:ea typeface="Times New Roman" panose="02020603050405020304" pitchFamily="18" charset="0"/>
              </a:rPr>
              <a:t>phản</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xạ</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hầu</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hết</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các</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màu</a:t>
            </a:r>
            <a:endPar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p:txBody>
      </p:sp>
      <p:cxnSp>
        <p:nvCxnSpPr>
          <p:cNvPr id="6" name="Straight Connector 5">
            <a:extLst>
              <a:ext uri="{FF2B5EF4-FFF2-40B4-BE49-F238E27FC236}">
                <a16:creationId xmlns:a16="http://schemas.microsoft.com/office/drawing/2014/main" id="{2689795F-B34C-4B59-B366-A5614ACD30C9}"/>
              </a:ext>
            </a:extLst>
          </p:cNvPr>
          <p:cNvCxnSpPr>
            <a:cxnSpLocks/>
          </p:cNvCxnSpPr>
          <p:nvPr/>
        </p:nvCxnSpPr>
        <p:spPr>
          <a:xfrm>
            <a:off x="0" y="3720418"/>
            <a:ext cx="12138103" cy="0"/>
          </a:xfrm>
          <a:prstGeom prst="line">
            <a:avLst/>
          </a:prstGeom>
          <a:ln w="38100">
            <a:solidFill>
              <a:srgbClr val="06463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6" name="TextBox 18">
            <a:extLst>
              <a:ext uri="{FF2B5EF4-FFF2-40B4-BE49-F238E27FC236}">
                <a16:creationId xmlns:a16="http://schemas.microsoft.com/office/drawing/2014/main" id="{361F2543-2B1C-4EBD-B89C-2B538E2C99C3}"/>
              </a:ext>
            </a:extLst>
          </p:cNvPr>
          <p:cNvSpPr txBox="1"/>
          <p:nvPr/>
        </p:nvSpPr>
        <p:spPr>
          <a:xfrm flipH="1">
            <a:off x="1265237" y="3047810"/>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A</a:t>
            </a:r>
          </a:p>
        </p:txBody>
      </p:sp>
      <p:sp>
        <p:nvSpPr>
          <p:cNvPr id="17" name="TextBox 18">
            <a:extLst>
              <a:ext uri="{FF2B5EF4-FFF2-40B4-BE49-F238E27FC236}">
                <a16:creationId xmlns:a16="http://schemas.microsoft.com/office/drawing/2014/main" id="{0AEC9912-9495-4E18-9D20-3AE205FBBD8E}"/>
              </a:ext>
            </a:extLst>
          </p:cNvPr>
          <p:cNvSpPr txBox="1"/>
          <p:nvPr/>
        </p:nvSpPr>
        <p:spPr>
          <a:xfrm flipH="1">
            <a:off x="4225446" y="3047810"/>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B</a:t>
            </a:r>
          </a:p>
        </p:txBody>
      </p:sp>
      <p:sp>
        <p:nvSpPr>
          <p:cNvPr id="18" name="TextBox 18">
            <a:extLst>
              <a:ext uri="{FF2B5EF4-FFF2-40B4-BE49-F238E27FC236}">
                <a16:creationId xmlns:a16="http://schemas.microsoft.com/office/drawing/2014/main" id="{279BD2E8-ADB8-4239-BB53-451055A26030}"/>
              </a:ext>
            </a:extLst>
          </p:cNvPr>
          <p:cNvSpPr txBox="1"/>
          <p:nvPr/>
        </p:nvSpPr>
        <p:spPr>
          <a:xfrm flipH="1">
            <a:off x="7245922" y="2989046"/>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C</a:t>
            </a:r>
          </a:p>
        </p:txBody>
      </p:sp>
      <p:sp>
        <p:nvSpPr>
          <p:cNvPr id="19" name="TextBox 18">
            <a:extLst>
              <a:ext uri="{FF2B5EF4-FFF2-40B4-BE49-F238E27FC236}">
                <a16:creationId xmlns:a16="http://schemas.microsoft.com/office/drawing/2014/main" id="{38AC8127-1D9D-4A93-B1E8-7D25AFF9D537}"/>
              </a:ext>
            </a:extLst>
          </p:cNvPr>
          <p:cNvSpPr txBox="1"/>
          <p:nvPr/>
        </p:nvSpPr>
        <p:spPr>
          <a:xfrm flipH="1">
            <a:off x="10335513" y="3081159"/>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D</a:t>
            </a:r>
          </a:p>
        </p:txBody>
      </p:sp>
      <p:grpSp>
        <p:nvGrpSpPr>
          <p:cNvPr id="27" name="Group 26">
            <a:extLst>
              <a:ext uri="{FF2B5EF4-FFF2-40B4-BE49-F238E27FC236}">
                <a16:creationId xmlns:a16="http://schemas.microsoft.com/office/drawing/2014/main" id="{7C4B07DC-433E-4BFB-974D-BBE71286B969}"/>
              </a:ext>
            </a:extLst>
          </p:cNvPr>
          <p:cNvGrpSpPr/>
          <p:nvPr/>
        </p:nvGrpSpPr>
        <p:grpSpPr>
          <a:xfrm>
            <a:off x="323898" y="3720418"/>
            <a:ext cx="2317908" cy="1163757"/>
            <a:chOff x="685799" y="1200151"/>
            <a:chExt cx="1738431" cy="872818"/>
          </a:xfrm>
          <a:solidFill>
            <a:srgbClr val="519259"/>
          </a:solidFill>
        </p:grpSpPr>
        <p:sp>
          <p:nvSpPr>
            <p:cNvPr id="7" name="Isosceles Triangle 6">
              <a:extLst>
                <a:ext uri="{FF2B5EF4-FFF2-40B4-BE49-F238E27FC236}">
                  <a16:creationId xmlns:a16="http://schemas.microsoft.com/office/drawing/2014/main" id="{97F2829D-8AEA-40A7-A270-71A1465B80B7}"/>
                </a:ext>
              </a:extLst>
            </p:cNvPr>
            <p:cNvSpPr/>
            <p:nvPr/>
          </p:nvSpPr>
          <p:spPr>
            <a:xfrm>
              <a:off x="1447800" y="1200151"/>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4B7E8103-ABB9-4A2A-B976-9EC4CFA28D19}"/>
                </a:ext>
              </a:extLst>
            </p:cNvPr>
            <p:cNvSpPr/>
            <p:nvPr/>
          </p:nvSpPr>
          <p:spPr>
            <a:xfrm>
              <a:off x="685799" y="1521375"/>
              <a:ext cx="173843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extBox 18">
              <a:extLst>
                <a:ext uri="{FF2B5EF4-FFF2-40B4-BE49-F238E27FC236}">
                  <a16:creationId xmlns:a16="http://schemas.microsoft.com/office/drawing/2014/main" id="{222558A2-52AC-497C-868D-3EC62EB8502A}"/>
                </a:ext>
              </a:extLst>
            </p:cNvPr>
            <p:cNvSpPr txBox="1"/>
            <p:nvPr/>
          </p:nvSpPr>
          <p:spPr>
            <a:xfrm flipH="1">
              <a:off x="921648" y="1591313"/>
              <a:ext cx="1160416"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rPr>
                <a:t>Đ</a:t>
              </a:r>
              <a:r>
                <a:rPr lang="en-US" sz="3200" dirty="0">
                  <a:solidFill>
                    <a:srgbClr val="FFFFFF"/>
                  </a:solidFill>
                  <a:latin typeface="Arial" panose="020B0604020202020204" pitchFamily="34" charset="0"/>
                  <a:ea typeface="Yeseva One" panose="00000500000000000000" charset="0"/>
                  <a:cs typeface="Arial" panose="020B0604020202020204" pitchFamily="34" charset="0"/>
                </a:rPr>
                <a:t>ỏ</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endParaRPr>
            </a:p>
          </p:txBody>
        </p:sp>
      </p:grpSp>
      <p:grpSp>
        <p:nvGrpSpPr>
          <p:cNvPr id="28" name="Group 27">
            <a:extLst>
              <a:ext uri="{FF2B5EF4-FFF2-40B4-BE49-F238E27FC236}">
                <a16:creationId xmlns:a16="http://schemas.microsoft.com/office/drawing/2014/main" id="{51FB9CB3-6CD8-4CF6-B8C1-19A7D63153C8}"/>
              </a:ext>
            </a:extLst>
          </p:cNvPr>
          <p:cNvGrpSpPr/>
          <p:nvPr/>
        </p:nvGrpSpPr>
        <p:grpSpPr>
          <a:xfrm>
            <a:off x="3102770" y="3764821"/>
            <a:ext cx="2556935" cy="1468431"/>
            <a:chOff x="2482577" y="1227542"/>
            <a:chExt cx="1917701" cy="1101323"/>
          </a:xfrm>
          <a:solidFill>
            <a:srgbClr val="F0BB62"/>
          </a:solidFill>
        </p:grpSpPr>
        <p:sp>
          <p:nvSpPr>
            <p:cNvPr id="8" name="Isosceles Triangle 7">
              <a:extLst>
                <a:ext uri="{FF2B5EF4-FFF2-40B4-BE49-F238E27FC236}">
                  <a16:creationId xmlns:a16="http://schemas.microsoft.com/office/drawing/2014/main" id="{96655048-23B6-45B1-B433-D07BCEB5C963}"/>
                </a:ext>
              </a:extLst>
            </p:cNvPr>
            <p:cNvSpPr/>
            <p:nvPr/>
          </p:nvSpPr>
          <p:spPr>
            <a:xfrm>
              <a:off x="3365501" y="1227542"/>
              <a:ext cx="228600" cy="51289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AE2F6F55-3912-46B2-A571-1DCC171C9675}"/>
                </a:ext>
              </a:extLst>
            </p:cNvPr>
            <p:cNvSpPr/>
            <p:nvPr/>
          </p:nvSpPr>
          <p:spPr>
            <a:xfrm>
              <a:off x="2482577" y="1777271"/>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21" name="TextBox 18">
              <a:extLst>
                <a:ext uri="{FF2B5EF4-FFF2-40B4-BE49-F238E27FC236}">
                  <a16:creationId xmlns:a16="http://schemas.microsoft.com/office/drawing/2014/main" id="{432A5191-88FD-42D6-869E-19242FA0F3EB}"/>
                </a:ext>
              </a:extLst>
            </p:cNvPr>
            <p:cNvSpPr txBox="1"/>
            <p:nvPr/>
          </p:nvSpPr>
          <p:spPr>
            <a:xfrm flipH="1">
              <a:off x="2991473" y="1822904"/>
              <a:ext cx="102570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200" dirty="0" err="1">
                  <a:latin typeface="Arial" panose="020B0604020202020204" pitchFamily="34" charset="0"/>
                  <a:ea typeface="Yeseva One" panose="00000500000000000000" charset="0"/>
                  <a:cs typeface="Arial" panose="020B0604020202020204" pitchFamily="34" charset="0"/>
                </a:rPr>
                <a:t>Trắng</a:t>
              </a:r>
              <a:endParaRPr kumimoji="0" lang="en-US" sz="3200" b="0" i="0" u="none" strike="noStrike" kern="1200" cap="none" spc="0" normalizeH="0" baseline="0" noProof="0" dirty="0">
                <a:ln>
                  <a:noFill/>
                </a:ln>
                <a:effectLst/>
                <a:uLnTx/>
                <a:uFillTx/>
                <a:latin typeface="Arial" panose="020B0604020202020204" pitchFamily="34" charset="0"/>
                <a:ea typeface="Yeseva One" panose="00000500000000000000" charset="0"/>
                <a:cs typeface="Arial" panose="020B0604020202020204" pitchFamily="34" charset="0"/>
              </a:endParaRPr>
            </a:p>
          </p:txBody>
        </p:sp>
      </p:grpSp>
      <p:grpSp>
        <p:nvGrpSpPr>
          <p:cNvPr id="29" name="Group 28">
            <a:extLst>
              <a:ext uri="{FF2B5EF4-FFF2-40B4-BE49-F238E27FC236}">
                <a16:creationId xmlns:a16="http://schemas.microsoft.com/office/drawing/2014/main" id="{EE7BB829-E025-4F25-B99E-42AAE15274A4}"/>
              </a:ext>
            </a:extLst>
          </p:cNvPr>
          <p:cNvGrpSpPr/>
          <p:nvPr/>
        </p:nvGrpSpPr>
        <p:grpSpPr>
          <a:xfrm>
            <a:off x="6234905" y="3748546"/>
            <a:ext cx="2500144" cy="1169975"/>
            <a:chOff x="4458622" y="1221246"/>
            <a:chExt cx="1875108" cy="877481"/>
          </a:xfrm>
          <a:solidFill>
            <a:srgbClr val="519259"/>
          </a:solidFill>
        </p:grpSpPr>
        <p:sp>
          <p:nvSpPr>
            <p:cNvPr id="9" name="Isosceles Triangle 8">
              <a:extLst>
                <a:ext uri="{FF2B5EF4-FFF2-40B4-BE49-F238E27FC236}">
                  <a16:creationId xmlns:a16="http://schemas.microsoft.com/office/drawing/2014/main" id="{14760967-90D3-491B-BB04-FEEA67E77EF3}"/>
                </a:ext>
              </a:extLst>
            </p:cNvPr>
            <p:cNvSpPr/>
            <p:nvPr/>
          </p:nvSpPr>
          <p:spPr>
            <a:xfrm>
              <a:off x="5283202" y="1221246"/>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BDF6D1CD-0E5D-4DED-98CD-7056AF68763E}"/>
                </a:ext>
              </a:extLst>
            </p:cNvPr>
            <p:cNvSpPr/>
            <p:nvPr/>
          </p:nvSpPr>
          <p:spPr>
            <a:xfrm>
              <a:off x="4458622" y="1547133"/>
              <a:ext cx="1875108"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extBox 18">
              <a:extLst>
                <a:ext uri="{FF2B5EF4-FFF2-40B4-BE49-F238E27FC236}">
                  <a16:creationId xmlns:a16="http://schemas.microsoft.com/office/drawing/2014/main" id="{2A1308F7-F16C-42E8-9B6D-601FA784B0BB}"/>
                </a:ext>
              </a:extLst>
            </p:cNvPr>
            <p:cNvSpPr txBox="1"/>
            <p:nvPr/>
          </p:nvSpPr>
          <p:spPr>
            <a:xfrm flipH="1">
              <a:off x="4463991" y="1570213"/>
              <a:ext cx="1817221"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rPr>
                <a:t>Đen</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endParaRPr>
            </a:p>
          </p:txBody>
        </p:sp>
      </p:grpSp>
      <p:grpSp>
        <p:nvGrpSpPr>
          <p:cNvPr id="30" name="Group 29">
            <a:extLst>
              <a:ext uri="{FF2B5EF4-FFF2-40B4-BE49-F238E27FC236}">
                <a16:creationId xmlns:a16="http://schemas.microsoft.com/office/drawing/2014/main" id="{7A5BB01E-45F3-41F9-B6FF-2A69F22F4079}"/>
              </a:ext>
            </a:extLst>
          </p:cNvPr>
          <p:cNvGrpSpPr/>
          <p:nvPr/>
        </p:nvGrpSpPr>
        <p:grpSpPr>
          <a:xfrm>
            <a:off x="9188667" y="3708325"/>
            <a:ext cx="2695586" cy="1391830"/>
            <a:chOff x="6325460" y="1191080"/>
            <a:chExt cx="2021689" cy="1043873"/>
          </a:xfrm>
          <a:solidFill>
            <a:srgbClr val="F0BB62"/>
          </a:solidFill>
        </p:grpSpPr>
        <p:sp>
          <p:nvSpPr>
            <p:cNvPr id="24" name="Rectangle: Rounded Corners 23">
              <a:extLst>
                <a:ext uri="{FF2B5EF4-FFF2-40B4-BE49-F238E27FC236}">
                  <a16:creationId xmlns:a16="http://schemas.microsoft.com/office/drawing/2014/main" id="{65A3465A-0F56-4CB7-8E1B-BEC656F3D94F}"/>
                </a:ext>
              </a:extLst>
            </p:cNvPr>
            <p:cNvSpPr/>
            <p:nvPr/>
          </p:nvSpPr>
          <p:spPr>
            <a:xfrm>
              <a:off x="6400800" y="1683359"/>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0" name="Isosceles Triangle 9">
              <a:extLst>
                <a:ext uri="{FF2B5EF4-FFF2-40B4-BE49-F238E27FC236}">
                  <a16:creationId xmlns:a16="http://schemas.microsoft.com/office/drawing/2014/main" id="{E1FDAB61-C5CA-4B9F-93EA-DEFE43BB8A53}"/>
                </a:ext>
              </a:extLst>
            </p:cNvPr>
            <p:cNvSpPr/>
            <p:nvPr/>
          </p:nvSpPr>
          <p:spPr>
            <a:xfrm>
              <a:off x="7200904" y="1191080"/>
              <a:ext cx="228600" cy="46627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23" name="TextBox 18">
              <a:extLst>
                <a:ext uri="{FF2B5EF4-FFF2-40B4-BE49-F238E27FC236}">
                  <a16:creationId xmlns:a16="http://schemas.microsoft.com/office/drawing/2014/main" id="{2E37D00B-BF34-46FC-BF8E-CFF9C9F4FE18}"/>
                </a:ext>
              </a:extLst>
            </p:cNvPr>
            <p:cNvSpPr txBox="1"/>
            <p:nvPr/>
          </p:nvSpPr>
          <p:spPr>
            <a:xfrm flipH="1">
              <a:off x="6325460" y="1721320"/>
              <a:ext cx="2021689"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200" dirty="0" err="1">
                  <a:latin typeface="Arial" panose="020B0604020202020204" pitchFamily="34" charset="0"/>
                  <a:ea typeface="Yeseva One" panose="00000500000000000000" charset="0"/>
                  <a:cs typeface="Arial" panose="020B0604020202020204" pitchFamily="34" charset="0"/>
                </a:rPr>
                <a:t>Xanh</a:t>
              </a:r>
              <a:endParaRPr kumimoji="0" lang="en-US" sz="3200" b="0" i="0" u="none" strike="noStrike" kern="1200" cap="none" spc="0" normalizeH="0" baseline="0" noProof="0" dirty="0">
                <a:ln>
                  <a:noFill/>
                </a:ln>
                <a:effectLst/>
                <a:uLnTx/>
                <a:uFillTx/>
                <a:latin typeface="Arial" panose="020B0604020202020204" pitchFamily="34" charset="0"/>
                <a:ea typeface="Yeseva One" panose="00000500000000000000" charset="0"/>
                <a:cs typeface="Arial" panose="020B0604020202020204" pitchFamily="34" charset="0"/>
              </a:endParaRPr>
            </a:p>
          </p:txBody>
        </p:sp>
      </p:grpSp>
      <p:sp>
        <p:nvSpPr>
          <p:cNvPr id="25" name="Rectangle: Rounded Corners 24">
            <a:extLst>
              <a:ext uri="{FF2B5EF4-FFF2-40B4-BE49-F238E27FC236}">
                <a16:creationId xmlns:a16="http://schemas.microsoft.com/office/drawing/2014/main" id="{A392FECF-1018-4B83-8456-30FCCDE7868C}"/>
              </a:ext>
            </a:extLst>
          </p:cNvPr>
          <p:cNvSpPr/>
          <p:nvPr/>
        </p:nvSpPr>
        <p:spPr>
          <a:xfrm>
            <a:off x="2994132" y="4385937"/>
            <a:ext cx="2888447" cy="914411"/>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lvl="0" indent="0" algn="just" defTabSz="1219170" rtl="0" eaLnBrk="1" fontAlgn="auto" latinLnBrk="0" hangingPunct="1">
              <a:lnSpc>
                <a:spcPct val="150000"/>
              </a:lnSpc>
              <a:spcBef>
                <a:spcPts val="0"/>
              </a:spcBef>
              <a:spcAft>
                <a:spcPts val="0"/>
              </a:spcAft>
              <a:buClrTx/>
              <a:buSzTx/>
              <a:buFontTx/>
              <a:buNone/>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8" name="Rectangle 37">
            <a:extLst>
              <a:ext uri="{FF2B5EF4-FFF2-40B4-BE49-F238E27FC236}">
                <a16:creationId xmlns:a16="http://schemas.microsoft.com/office/drawing/2014/main" id="{07B6F321-0DBD-6011-3E39-C55F0B2265D1}"/>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168384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40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750" fill="hold"/>
                                        <p:tgtEl>
                                          <p:spTgt spid="27"/>
                                        </p:tgtEl>
                                        <p:attrNameLst>
                                          <p:attrName>ppt_x</p:attrName>
                                        </p:attrNameLst>
                                      </p:cBhvr>
                                      <p:tavLst>
                                        <p:tav tm="0">
                                          <p:val>
                                            <p:strVal val="#ppt_x"/>
                                          </p:val>
                                        </p:tav>
                                        <p:tav tm="100000">
                                          <p:val>
                                            <p:strVal val="#ppt_x"/>
                                          </p:val>
                                        </p:tav>
                                      </p:tavLst>
                                    </p:anim>
                                    <p:anim calcmode="lin" valueType="num">
                                      <p:cBhvr additive="base">
                                        <p:cTn id="32" dur="750" fill="hold"/>
                                        <p:tgtEl>
                                          <p:spTgt spid="27"/>
                                        </p:tgtEl>
                                        <p:attrNameLst>
                                          <p:attrName>ppt_y</p:attrName>
                                        </p:attrNameLst>
                                      </p:cBhvr>
                                      <p:tavLst>
                                        <p:tav tm="0">
                                          <p:val>
                                            <p:strVal val="1+#ppt_h/2"/>
                                          </p:val>
                                        </p:tav>
                                        <p:tav tm="100000">
                                          <p:val>
                                            <p:strVal val="#ppt_y"/>
                                          </p:val>
                                        </p:tav>
                                      </p:tavLst>
                                    </p:anim>
                                  </p:childTnLst>
                                </p:cTn>
                              </p:par>
                            </p:childTnLst>
                          </p:cTn>
                        </p:par>
                        <p:par>
                          <p:cTn id="33" fill="hold">
                            <p:stCondLst>
                              <p:cond delay="5250"/>
                            </p:stCondLst>
                            <p:childTnLst>
                              <p:par>
                                <p:cTn id="34" presetID="2" presetClass="entr" presetSubtype="4"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750" fill="hold"/>
                                        <p:tgtEl>
                                          <p:spTgt spid="28"/>
                                        </p:tgtEl>
                                        <p:attrNameLst>
                                          <p:attrName>ppt_x</p:attrName>
                                        </p:attrNameLst>
                                      </p:cBhvr>
                                      <p:tavLst>
                                        <p:tav tm="0">
                                          <p:val>
                                            <p:strVal val="#ppt_x"/>
                                          </p:val>
                                        </p:tav>
                                        <p:tav tm="100000">
                                          <p:val>
                                            <p:strVal val="#ppt_x"/>
                                          </p:val>
                                        </p:tav>
                                      </p:tavLst>
                                    </p:anim>
                                    <p:anim calcmode="lin" valueType="num">
                                      <p:cBhvr additive="base">
                                        <p:cTn id="37" dur="750" fill="hold"/>
                                        <p:tgtEl>
                                          <p:spTgt spid="28"/>
                                        </p:tgtEl>
                                        <p:attrNameLst>
                                          <p:attrName>ppt_y</p:attrName>
                                        </p:attrNameLst>
                                      </p:cBhvr>
                                      <p:tavLst>
                                        <p:tav tm="0">
                                          <p:val>
                                            <p:strVal val="1+#ppt_h/2"/>
                                          </p:val>
                                        </p:tav>
                                        <p:tav tm="100000">
                                          <p:val>
                                            <p:strVal val="#ppt_y"/>
                                          </p:val>
                                        </p:tav>
                                      </p:tavLst>
                                    </p:anim>
                                  </p:childTnLst>
                                </p:cTn>
                              </p:par>
                            </p:childTnLst>
                          </p:cTn>
                        </p:par>
                        <p:par>
                          <p:cTn id="38" fill="hold">
                            <p:stCondLst>
                              <p:cond delay="6000"/>
                            </p:stCondLst>
                            <p:childTnLst>
                              <p:par>
                                <p:cTn id="39" presetID="2" presetClass="entr" presetSubtype="4"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750" fill="hold"/>
                                        <p:tgtEl>
                                          <p:spTgt spid="29"/>
                                        </p:tgtEl>
                                        <p:attrNameLst>
                                          <p:attrName>ppt_x</p:attrName>
                                        </p:attrNameLst>
                                      </p:cBhvr>
                                      <p:tavLst>
                                        <p:tav tm="0">
                                          <p:val>
                                            <p:strVal val="#ppt_x"/>
                                          </p:val>
                                        </p:tav>
                                        <p:tav tm="100000">
                                          <p:val>
                                            <p:strVal val="#ppt_x"/>
                                          </p:val>
                                        </p:tav>
                                      </p:tavLst>
                                    </p:anim>
                                    <p:anim calcmode="lin" valueType="num">
                                      <p:cBhvr additive="base">
                                        <p:cTn id="42" dur="750" fill="hold"/>
                                        <p:tgtEl>
                                          <p:spTgt spid="29"/>
                                        </p:tgtEl>
                                        <p:attrNameLst>
                                          <p:attrName>ppt_y</p:attrName>
                                        </p:attrNameLst>
                                      </p:cBhvr>
                                      <p:tavLst>
                                        <p:tav tm="0">
                                          <p:val>
                                            <p:strVal val="1+#ppt_h/2"/>
                                          </p:val>
                                        </p:tav>
                                        <p:tav tm="100000">
                                          <p:val>
                                            <p:strVal val="#ppt_y"/>
                                          </p:val>
                                        </p:tav>
                                      </p:tavLst>
                                    </p:anim>
                                  </p:childTnLst>
                                </p:cTn>
                              </p:par>
                            </p:childTnLst>
                          </p:cTn>
                        </p:par>
                        <p:par>
                          <p:cTn id="43" fill="hold">
                            <p:stCondLst>
                              <p:cond delay="6750"/>
                            </p:stCondLst>
                            <p:childTnLst>
                              <p:par>
                                <p:cTn id="44" presetID="2" presetClass="entr" presetSubtype="4"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750" fill="hold"/>
                                        <p:tgtEl>
                                          <p:spTgt spid="30"/>
                                        </p:tgtEl>
                                        <p:attrNameLst>
                                          <p:attrName>ppt_x</p:attrName>
                                        </p:attrNameLst>
                                      </p:cBhvr>
                                      <p:tavLst>
                                        <p:tav tm="0">
                                          <p:val>
                                            <p:strVal val="#ppt_x"/>
                                          </p:val>
                                        </p:tav>
                                        <p:tav tm="100000">
                                          <p:val>
                                            <p:strVal val="#ppt_x"/>
                                          </p:val>
                                        </p:tav>
                                      </p:tavLst>
                                    </p:anim>
                                    <p:anim calcmode="lin" valueType="num">
                                      <p:cBhvr additive="base">
                                        <p:cTn id="47" dur="75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heel(1)">
                                      <p:cBhvr>
                                        <p:cTn id="5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E0CAF-F550-2D70-71F1-F3F47218A3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877078"/>
            <a:ext cx="6858000" cy="6858000"/>
          </a:xfrm>
          <a:prstGeom prst="rect">
            <a:avLst/>
          </a:prstGeom>
        </p:spPr>
      </p:pic>
      <p:sp>
        <p:nvSpPr>
          <p:cNvPr id="4" name="TextBox 18">
            <a:extLst>
              <a:ext uri="{FF2B5EF4-FFF2-40B4-BE49-F238E27FC236}">
                <a16:creationId xmlns:a16="http://schemas.microsoft.com/office/drawing/2014/main" id="{77836E74-D7F6-82B8-A95C-86A18482094B}"/>
              </a:ext>
            </a:extLst>
          </p:cNvPr>
          <p:cNvSpPr txBox="1"/>
          <p:nvPr/>
        </p:nvSpPr>
        <p:spPr>
          <a:xfrm flipH="1">
            <a:off x="978263" y="639011"/>
            <a:ext cx="10637325" cy="101566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THANKS!!!!!!</a:t>
            </a:r>
          </a:p>
        </p:txBody>
      </p:sp>
    </p:spTree>
    <p:extLst>
      <p:ext uri="{BB962C8B-B14F-4D97-AF65-F5344CB8AC3E}">
        <p14:creationId xmlns:p14="http://schemas.microsoft.com/office/powerpoint/2010/main" val="386126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3B510B8D-2FC2-62AC-FA61-F5E5EC1703E9}"/>
              </a:ext>
            </a:extLst>
          </p:cNvPr>
          <p:cNvPicPr>
            <a:picLocks noChangeAspect="1"/>
          </p:cNvPicPr>
          <p:nvPr/>
        </p:nvPicPr>
        <p:blipFill rotWithShape="1">
          <a:blip r:embed="rId2">
            <a:extLst>
              <a:ext uri="{28A0092B-C50C-407E-A947-70E740481C1C}">
                <a14:useLocalDpi xmlns:a14="http://schemas.microsoft.com/office/drawing/2010/main" val="0"/>
              </a:ext>
            </a:extLst>
          </a:blip>
          <a:srcRect l="1546" t="10162"/>
          <a:stretch/>
        </p:blipFill>
        <p:spPr>
          <a:xfrm>
            <a:off x="138944" y="3264086"/>
            <a:ext cx="5789676" cy="3663734"/>
          </a:xfrm>
          <a:prstGeom prst="rect">
            <a:avLst/>
          </a:prstGeom>
        </p:spPr>
      </p:pic>
      <p:pic>
        <p:nvPicPr>
          <p:cNvPr id="27" name="Picture 26" descr="A clear glass pyramid on a black surface&#10;&#10;Description automatically generated">
            <a:extLst>
              <a:ext uri="{FF2B5EF4-FFF2-40B4-BE49-F238E27FC236}">
                <a16:creationId xmlns:a16="http://schemas.microsoft.com/office/drawing/2014/main" id="{E8E440CF-85F3-1EBB-4C8E-0E403314AB56}"/>
              </a:ext>
            </a:extLst>
          </p:cNvPr>
          <p:cNvPicPr>
            <a:picLocks noChangeAspect="1"/>
          </p:cNvPicPr>
          <p:nvPr/>
        </p:nvPicPr>
        <p:blipFill rotWithShape="1">
          <a:blip r:embed="rId3">
            <a:extLst>
              <a:ext uri="{28A0092B-C50C-407E-A947-70E740481C1C}">
                <a14:useLocalDpi xmlns:a14="http://schemas.microsoft.com/office/drawing/2010/main" val="0"/>
              </a:ext>
            </a:extLst>
          </a:blip>
          <a:srcRect l="8784" t="4667" b="3508"/>
          <a:stretch/>
        </p:blipFill>
        <p:spPr>
          <a:xfrm>
            <a:off x="7857641" y="380503"/>
            <a:ext cx="3991149" cy="4017780"/>
          </a:xfrm>
          <a:prstGeom prst="rect">
            <a:avLst/>
          </a:prstGeom>
          <a:ln>
            <a:noFill/>
          </a:ln>
          <a:effectLst>
            <a:softEdge rad="112500"/>
          </a:effectLst>
        </p:spPr>
      </p:pic>
      <p:grpSp>
        <p:nvGrpSpPr>
          <p:cNvPr id="18" name="Group 17">
            <a:extLst>
              <a:ext uri="{FF2B5EF4-FFF2-40B4-BE49-F238E27FC236}">
                <a16:creationId xmlns:a16="http://schemas.microsoft.com/office/drawing/2014/main" id="{83DA6F61-4765-6C07-C71A-60A7AF45E501}"/>
              </a:ext>
            </a:extLst>
          </p:cNvPr>
          <p:cNvGrpSpPr/>
          <p:nvPr/>
        </p:nvGrpSpPr>
        <p:grpSpPr>
          <a:xfrm>
            <a:off x="478777" y="1547469"/>
            <a:ext cx="6700016" cy="1315812"/>
            <a:chOff x="478777" y="1186936"/>
            <a:chExt cx="6700016" cy="1315812"/>
          </a:xfrm>
        </p:grpSpPr>
        <p:sp>
          <p:nvSpPr>
            <p:cNvPr id="3" name="Google Shape;2090;p24">
              <a:extLst>
                <a:ext uri="{FF2B5EF4-FFF2-40B4-BE49-F238E27FC236}">
                  <a16:creationId xmlns:a16="http://schemas.microsoft.com/office/drawing/2014/main" id="{AAD384D6-B2F8-CC66-78D9-90917D0E1883}"/>
                </a:ext>
              </a:extLst>
            </p:cNvPr>
            <p:cNvSpPr/>
            <p:nvPr/>
          </p:nvSpPr>
          <p:spPr>
            <a:xfrm>
              <a:off x="478777" y="1186936"/>
              <a:ext cx="6700016" cy="1315812"/>
            </a:xfrm>
            <a:custGeom>
              <a:avLst/>
              <a:gdLst/>
              <a:ahLst/>
              <a:cxnLst/>
              <a:rect l="l" t="t" r="r" b="b"/>
              <a:pathLst>
                <a:path w="204710" h="16849" extrusionOk="0">
                  <a:moveTo>
                    <a:pt x="1" y="0"/>
                  </a:moveTo>
                  <a:lnTo>
                    <a:pt x="1" y="16848"/>
                  </a:lnTo>
                  <a:lnTo>
                    <a:pt x="198756" y="16848"/>
                  </a:lnTo>
                  <a:lnTo>
                    <a:pt x="204140" y="9691"/>
                  </a:lnTo>
                  <a:cubicBezTo>
                    <a:pt x="204710" y="8899"/>
                    <a:pt x="204710" y="7886"/>
                    <a:pt x="204140" y="7126"/>
                  </a:cubicBezTo>
                  <a:lnTo>
                    <a:pt x="198756" y="0"/>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A17D014C-8014-0C4F-0D7F-B5F4C6ED2084}"/>
                </a:ext>
              </a:extLst>
            </p:cNvPr>
            <p:cNvGrpSpPr/>
            <p:nvPr/>
          </p:nvGrpSpPr>
          <p:grpSpPr>
            <a:xfrm>
              <a:off x="478777" y="1186936"/>
              <a:ext cx="852312" cy="1304239"/>
              <a:chOff x="478777" y="1186936"/>
              <a:chExt cx="664552" cy="1304239"/>
            </a:xfrm>
          </p:grpSpPr>
          <p:sp>
            <p:nvSpPr>
              <p:cNvPr id="7" name="Google Shape;2112;p24">
                <a:extLst>
                  <a:ext uri="{FF2B5EF4-FFF2-40B4-BE49-F238E27FC236}">
                    <a16:creationId xmlns:a16="http://schemas.microsoft.com/office/drawing/2014/main" id="{5CE08ED5-285D-B08C-4C1A-54F5BC002B41}"/>
                  </a:ext>
                </a:extLst>
              </p:cNvPr>
              <p:cNvSpPr/>
              <p:nvPr/>
            </p:nvSpPr>
            <p:spPr>
              <a:xfrm>
                <a:off x="1007008" y="1186936"/>
                <a:ext cx="136321" cy="1304239"/>
              </a:xfrm>
              <a:custGeom>
                <a:avLst/>
                <a:gdLst/>
                <a:ahLst/>
                <a:cxnLst/>
                <a:rect l="l" t="t" r="r" b="b"/>
                <a:pathLst>
                  <a:path w="2535" h="16595" extrusionOk="0">
                    <a:moveTo>
                      <a:pt x="1" y="0"/>
                    </a:moveTo>
                    <a:lnTo>
                      <a:pt x="1" y="3389"/>
                    </a:lnTo>
                    <a:lnTo>
                      <a:pt x="1" y="16595"/>
                    </a:lnTo>
                    <a:lnTo>
                      <a:pt x="2534" y="16595"/>
                    </a:lnTo>
                    <a:lnTo>
                      <a:pt x="2534" y="3389"/>
                    </a:lnTo>
                    <a:lnTo>
                      <a:pt x="2534"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 name="Google Shape;2113;p24">
                <a:extLst>
                  <a:ext uri="{FF2B5EF4-FFF2-40B4-BE49-F238E27FC236}">
                    <a16:creationId xmlns:a16="http://schemas.microsoft.com/office/drawing/2014/main" id="{5F3D1F4B-1A8D-03FA-E846-15735534433C}"/>
                  </a:ext>
                </a:extLst>
              </p:cNvPr>
              <p:cNvSpPr/>
              <p:nvPr/>
            </p:nvSpPr>
            <p:spPr>
              <a:xfrm>
                <a:off x="478777" y="1186936"/>
                <a:ext cx="118112" cy="1304239"/>
              </a:xfrm>
              <a:custGeom>
                <a:avLst/>
                <a:gdLst/>
                <a:ahLst/>
                <a:cxnLst/>
                <a:rect l="l" t="t" r="r" b="b"/>
                <a:pathLst>
                  <a:path w="4277" h="16595" extrusionOk="0">
                    <a:moveTo>
                      <a:pt x="1" y="0"/>
                    </a:moveTo>
                    <a:lnTo>
                      <a:pt x="1" y="3389"/>
                    </a:lnTo>
                    <a:lnTo>
                      <a:pt x="1" y="16595"/>
                    </a:lnTo>
                    <a:lnTo>
                      <a:pt x="4276" y="16595"/>
                    </a:lnTo>
                    <a:lnTo>
                      <a:pt x="4276" y="3389"/>
                    </a:lnTo>
                    <a:lnTo>
                      <a:pt x="4276"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 name="Google Shape;2120;p24">
                <a:extLst>
                  <a:ext uri="{FF2B5EF4-FFF2-40B4-BE49-F238E27FC236}">
                    <a16:creationId xmlns:a16="http://schemas.microsoft.com/office/drawing/2014/main" id="{D5AAE6F3-90D2-2199-423F-24E94F0BA981}"/>
                  </a:ext>
                </a:extLst>
              </p:cNvPr>
              <p:cNvSpPr/>
              <p:nvPr/>
            </p:nvSpPr>
            <p:spPr>
              <a:xfrm>
                <a:off x="617366" y="1490071"/>
                <a:ext cx="360249" cy="697967"/>
              </a:xfrm>
              <a:custGeom>
                <a:avLst/>
                <a:gdLst/>
                <a:ahLst/>
                <a:cxnLst/>
                <a:rect l="l" t="t" r="r" b="b"/>
                <a:pathLst>
                  <a:path w="8045" h="11814" extrusionOk="0">
                    <a:moveTo>
                      <a:pt x="1236" y="1046"/>
                    </a:moveTo>
                    <a:cubicBezTo>
                      <a:pt x="1141" y="1046"/>
                      <a:pt x="1046" y="1141"/>
                      <a:pt x="1046" y="1236"/>
                    </a:cubicBezTo>
                    <a:lnTo>
                      <a:pt x="1046" y="2946"/>
                    </a:lnTo>
                    <a:cubicBezTo>
                      <a:pt x="1046" y="3041"/>
                      <a:pt x="1141" y="3104"/>
                      <a:pt x="1236" y="3104"/>
                    </a:cubicBezTo>
                    <a:lnTo>
                      <a:pt x="6810" y="3104"/>
                    </a:lnTo>
                    <a:cubicBezTo>
                      <a:pt x="6905" y="3104"/>
                      <a:pt x="7000" y="3041"/>
                      <a:pt x="7000" y="2946"/>
                    </a:cubicBezTo>
                    <a:lnTo>
                      <a:pt x="7000" y="1236"/>
                    </a:lnTo>
                    <a:cubicBezTo>
                      <a:pt x="7000" y="1141"/>
                      <a:pt x="6905" y="1046"/>
                      <a:pt x="6810" y="1046"/>
                    </a:cubicBezTo>
                    <a:lnTo>
                      <a:pt x="5416" y="1046"/>
                    </a:lnTo>
                    <a:cubicBezTo>
                      <a:pt x="5321" y="1046"/>
                      <a:pt x="5258" y="1141"/>
                      <a:pt x="5258" y="1236"/>
                    </a:cubicBezTo>
                    <a:cubicBezTo>
                      <a:pt x="5258" y="1331"/>
                      <a:pt x="5321" y="1394"/>
                      <a:pt x="5416" y="1394"/>
                    </a:cubicBezTo>
                    <a:lnTo>
                      <a:pt x="6652" y="1394"/>
                    </a:lnTo>
                    <a:lnTo>
                      <a:pt x="6652" y="2756"/>
                    </a:lnTo>
                    <a:lnTo>
                      <a:pt x="1394" y="2756"/>
                    </a:lnTo>
                    <a:lnTo>
                      <a:pt x="1394" y="1394"/>
                    </a:lnTo>
                    <a:lnTo>
                      <a:pt x="4720" y="1394"/>
                    </a:lnTo>
                    <a:cubicBezTo>
                      <a:pt x="4815" y="1394"/>
                      <a:pt x="4910" y="1331"/>
                      <a:pt x="4910" y="1236"/>
                    </a:cubicBezTo>
                    <a:cubicBezTo>
                      <a:pt x="4910" y="1141"/>
                      <a:pt x="4815" y="1046"/>
                      <a:pt x="4720" y="1046"/>
                    </a:cubicBezTo>
                    <a:close/>
                    <a:moveTo>
                      <a:pt x="2471" y="3801"/>
                    </a:moveTo>
                    <a:lnTo>
                      <a:pt x="2471" y="4846"/>
                    </a:lnTo>
                    <a:lnTo>
                      <a:pt x="1394" y="4846"/>
                    </a:lnTo>
                    <a:lnTo>
                      <a:pt x="1394" y="3801"/>
                    </a:lnTo>
                    <a:close/>
                    <a:moveTo>
                      <a:pt x="3865" y="3801"/>
                    </a:moveTo>
                    <a:lnTo>
                      <a:pt x="3865" y="4846"/>
                    </a:lnTo>
                    <a:lnTo>
                      <a:pt x="2788" y="4846"/>
                    </a:lnTo>
                    <a:lnTo>
                      <a:pt x="2788" y="3801"/>
                    </a:lnTo>
                    <a:close/>
                    <a:moveTo>
                      <a:pt x="5258" y="3801"/>
                    </a:moveTo>
                    <a:lnTo>
                      <a:pt x="5258" y="4846"/>
                    </a:lnTo>
                    <a:lnTo>
                      <a:pt x="4213" y="4846"/>
                    </a:lnTo>
                    <a:lnTo>
                      <a:pt x="4213" y="3801"/>
                    </a:lnTo>
                    <a:close/>
                    <a:moveTo>
                      <a:pt x="6652" y="3801"/>
                    </a:moveTo>
                    <a:lnTo>
                      <a:pt x="6652" y="4846"/>
                    </a:lnTo>
                    <a:lnTo>
                      <a:pt x="5606" y="4846"/>
                    </a:lnTo>
                    <a:lnTo>
                      <a:pt x="5606" y="3801"/>
                    </a:lnTo>
                    <a:close/>
                    <a:moveTo>
                      <a:pt x="2471" y="5195"/>
                    </a:moveTo>
                    <a:lnTo>
                      <a:pt x="2471" y="6240"/>
                    </a:lnTo>
                    <a:lnTo>
                      <a:pt x="1394" y="6240"/>
                    </a:lnTo>
                    <a:lnTo>
                      <a:pt x="1394" y="5195"/>
                    </a:lnTo>
                    <a:close/>
                    <a:moveTo>
                      <a:pt x="3865" y="5195"/>
                    </a:moveTo>
                    <a:lnTo>
                      <a:pt x="3865" y="6240"/>
                    </a:lnTo>
                    <a:lnTo>
                      <a:pt x="2788" y="6240"/>
                    </a:lnTo>
                    <a:lnTo>
                      <a:pt x="2788" y="5195"/>
                    </a:lnTo>
                    <a:close/>
                    <a:moveTo>
                      <a:pt x="5258" y="5195"/>
                    </a:moveTo>
                    <a:lnTo>
                      <a:pt x="5258" y="6240"/>
                    </a:lnTo>
                    <a:lnTo>
                      <a:pt x="4213" y="6240"/>
                    </a:lnTo>
                    <a:lnTo>
                      <a:pt x="4213" y="5195"/>
                    </a:lnTo>
                    <a:close/>
                    <a:moveTo>
                      <a:pt x="6652" y="5195"/>
                    </a:moveTo>
                    <a:lnTo>
                      <a:pt x="6652" y="6240"/>
                    </a:lnTo>
                    <a:lnTo>
                      <a:pt x="5606" y="6240"/>
                    </a:lnTo>
                    <a:lnTo>
                      <a:pt x="5606" y="5195"/>
                    </a:lnTo>
                    <a:close/>
                    <a:moveTo>
                      <a:pt x="2471" y="6588"/>
                    </a:moveTo>
                    <a:lnTo>
                      <a:pt x="2471" y="7633"/>
                    </a:lnTo>
                    <a:lnTo>
                      <a:pt x="1394" y="7633"/>
                    </a:lnTo>
                    <a:lnTo>
                      <a:pt x="1394" y="6588"/>
                    </a:lnTo>
                    <a:close/>
                    <a:moveTo>
                      <a:pt x="3865" y="6588"/>
                    </a:moveTo>
                    <a:lnTo>
                      <a:pt x="3865" y="7633"/>
                    </a:lnTo>
                    <a:lnTo>
                      <a:pt x="2788" y="7633"/>
                    </a:lnTo>
                    <a:lnTo>
                      <a:pt x="2788" y="6588"/>
                    </a:lnTo>
                    <a:close/>
                    <a:moveTo>
                      <a:pt x="5258" y="6588"/>
                    </a:moveTo>
                    <a:lnTo>
                      <a:pt x="5258" y="7633"/>
                    </a:lnTo>
                    <a:lnTo>
                      <a:pt x="4213" y="7633"/>
                    </a:lnTo>
                    <a:lnTo>
                      <a:pt x="4213" y="6588"/>
                    </a:lnTo>
                    <a:close/>
                    <a:moveTo>
                      <a:pt x="6652" y="6588"/>
                    </a:moveTo>
                    <a:lnTo>
                      <a:pt x="6652" y="7633"/>
                    </a:lnTo>
                    <a:lnTo>
                      <a:pt x="5606" y="7633"/>
                    </a:lnTo>
                    <a:lnTo>
                      <a:pt x="5606" y="6588"/>
                    </a:lnTo>
                    <a:close/>
                    <a:moveTo>
                      <a:pt x="2471" y="7981"/>
                    </a:moveTo>
                    <a:lnTo>
                      <a:pt x="2471" y="9058"/>
                    </a:lnTo>
                    <a:lnTo>
                      <a:pt x="1394" y="9058"/>
                    </a:lnTo>
                    <a:lnTo>
                      <a:pt x="1394" y="7981"/>
                    </a:lnTo>
                    <a:close/>
                    <a:moveTo>
                      <a:pt x="3865" y="7981"/>
                    </a:moveTo>
                    <a:lnTo>
                      <a:pt x="3865" y="9058"/>
                    </a:lnTo>
                    <a:lnTo>
                      <a:pt x="2788" y="9058"/>
                    </a:lnTo>
                    <a:lnTo>
                      <a:pt x="2788" y="7981"/>
                    </a:lnTo>
                    <a:close/>
                    <a:moveTo>
                      <a:pt x="5258" y="7981"/>
                    </a:moveTo>
                    <a:lnTo>
                      <a:pt x="5258" y="9058"/>
                    </a:lnTo>
                    <a:lnTo>
                      <a:pt x="4213" y="9058"/>
                    </a:lnTo>
                    <a:lnTo>
                      <a:pt x="4213" y="7981"/>
                    </a:lnTo>
                    <a:close/>
                    <a:moveTo>
                      <a:pt x="888" y="1"/>
                    </a:moveTo>
                    <a:cubicBezTo>
                      <a:pt x="413" y="1"/>
                      <a:pt x="1" y="413"/>
                      <a:pt x="1" y="888"/>
                    </a:cubicBezTo>
                    <a:lnTo>
                      <a:pt x="1" y="2946"/>
                    </a:lnTo>
                    <a:cubicBezTo>
                      <a:pt x="1" y="3041"/>
                      <a:pt x="96" y="3104"/>
                      <a:pt x="191" y="3104"/>
                    </a:cubicBezTo>
                    <a:cubicBezTo>
                      <a:pt x="286" y="3104"/>
                      <a:pt x="349" y="3041"/>
                      <a:pt x="349" y="2946"/>
                    </a:cubicBezTo>
                    <a:lnTo>
                      <a:pt x="349" y="888"/>
                    </a:lnTo>
                    <a:cubicBezTo>
                      <a:pt x="349" y="603"/>
                      <a:pt x="603" y="349"/>
                      <a:pt x="888" y="349"/>
                    </a:cubicBezTo>
                    <a:lnTo>
                      <a:pt x="7158" y="349"/>
                    </a:lnTo>
                    <a:cubicBezTo>
                      <a:pt x="7443" y="349"/>
                      <a:pt x="7697" y="603"/>
                      <a:pt x="7697" y="888"/>
                    </a:cubicBezTo>
                    <a:lnTo>
                      <a:pt x="7697" y="8900"/>
                    </a:lnTo>
                    <a:cubicBezTo>
                      <a:pt x="7697" y="8995"/>
                      <a:pt x="7760" y="9058"/>
                      <a:pt x="7855" y="9058"/>
                    </a:cubicBezTo>
                    <a:cubicBezTo>
                      <a:pt x="7950" y="9058"/>
                      <a:pt x="8045" y="8995"/>
                      <a:pt x="8045" y="8900"/>
                    </a:cubicBezTo>
                    <a:lnTo>
                      <a:pt x="8045" y="888"/>
                    </a:lnTo>
                    <a:cubicBezTo>
                      <a:pt x="8045" y="413"/>
                      <a:pt x="7633" y="1"/>
                      <a:pt x="7158" y="1"/>
                    </a:cubicBezTo>
                    <a:close/>
                    <a:moveTo>
                      <a:pt x="2471" y="9407"/>
                    </a:moveTo>
                    <a:lnTo>
                      <a:pt x="2471" y="10452"/>
                    </a:lnTo>
                    <a:lnTo>
                      <a:pt x="1394" y="10452"/>
                    </a:lnTo>
                    <a:lnTo>
                      <a:pt x="1394" y="9407"/>
                    </a:lnTo>
                    <a:close/>
                    <a:moveTo>
                      <a:pt x="3865" y="9407"/>
                    </a:moveTo>
                    <a:lnTo>
                      <a:pt x="3865" y="10452"/>
                    </a:lnTo>
                    <a:lnTo>
                      <a:pt x="2788" y="10452"/>
                    </a:lnTo>
                    <a:lnTo>
                      <a:pt x="2788" y="9407"/>
                    </a:lnTo>
                    <a:close/>
                    <a:moveTo>
                      <a:pt x="5258" y="9407"/>
                    </a:moveTo>
                    <a:lnTo>
                      <a:pt x="5258" y="10452"/>
                    </a:lnTo>
                    <a:lnTo>
                      <a:pt x="4213" y="10452"/>
                    </a:lnTo>
                    <a:lnTo>
                      <a:pt x="4213" y="9407"/>
                    </a:lnTo>
                    <a:close/>
                    <a:moveTo>
                      <a:pt x="6652" y="7981"/>
                    </a:moveTo>
                    <a:lnTo>
                      <a:pt x="6652" y="10452"/>
                    </a:lnTo>
                    <a:lnTo>
                      <a:pt x="5606" y="10452"/>
                    </a:lnTo>
                    <a:lnTo>
                      <a:pt x="5606" y="7981"/>
                    </a:lnTo>
                    <a:close/>
                    <a:moveTo>
                      <a:pt x="1236" y="3453"/>
                    </a:moveTo>
                    <a:cubicBezTo>
                      <a:pt x="1141" y="3453"/>
                      <a:pt x="1046" y="3516"/>
                      <a:pt x="1046" y="3611"/>
                    </a:cubicBezTo>
                    <a:lnTo>
                      <a:pt x="1046" y="10610"/>
                    </a:lnTo>
                    <a:cubicBezTo>
                      <a:pt x="1046" y="10705"/>
                      <a:pt x="1141" y="10800"/>
                      <a:pt x="1236" y="10800"/>
                    </a:cubicBezTo>
                    <a:lnTo>
                      <a:pt x="6810" y="10800"/>
                    </a:lnTo>
                    <a:cubicBezTo>
                      <a:pt x="6905" y="10800"/>
                      <a:pt x="7000" y="10705"/>
                      <a:pt x="7000" y="10610"/>
                    </a:cubicBezTo>
                    <a:lnTo>
                      <a:pt x="7000" y="3611"/>
                    </a:lnTo>
                    <a:cubicBezTo>
                      <a:pt x="7000" y="3516"/>
                      <a:pt x="6905" y="3453"/>
                      <a:pt x="6810" y="3453"/>
                    </a:cubicBezTo>
                    <a:close/>
                    <a:moveTo>
                      <a:pt x="191" y="3453"/>
                    </a:moveTo>
                    <a:cubicBezTo>
                      <a:pt x="96" y="3453"/>
                      <a:pt x="1" y="3516"/>
                      <a:pt x="1" y="3611"/>
                    </a:cubicBezTo>
                    <a:lnTo>
                      <a:pt x="1" y="10958"/>
                    </a:lnTo>
                    <a:cubicBezTo>
                      <a:pt x="1" y="11433"/>
                      <a:pt x="413" y="11813"/>
                      <a:pt x="888" y="11813"/>
                    </a:cubicBezTo>
                    <a:lnTo>
                      <a:pt x="7158" y="11813"/>
                    </a:lnTo>
                    <a:cubicBezTo>
                      <a:pt x="7633" y="11813"/>
                      <a:pt x="8045" y="11433"/>
                      <a:pt x="8045" y="10958"/>
                    </a:cubicBezTo>
                    <a:lnTo>
                      <a:pt x="8045" y="9565"/>
                    </a:lnTo>
                    <a:cubicBezTo>
                      <a:pt x="8045" y="9470"/>
                      <a:pt x="7950" y="9407"/>
                      <a:pt x="7855" y="9407"/>
                    </a:cubicBezTo>
                    <a:cubicBezTo>
                      <a:pt x="7760" y="9407"/>
                      <a:pt x="7697" y="9470"/>
                      <a:pt x="7697" y="9565"/>
                    </a:cubicBezTo>
                    <a:lnTo>
                      <a:pt x="7697" y="10958"/>
                    </a:lnTo>
                    <a:cubicBezTo>
                      <a:pt x="7697" y="11243"/>
                      <a:pt x="7443" y="11465"/>
                      <a:pt x="7158" y="11465"/>
                    </a:cubicBezTo>
                    <a:lnTo>
                      <a:pt x="888" y="11465"/>
                    </a:lnTo>
                    <a:cubicBezTo>
                      <a:pt x="603" y="11465"/>
                      <a:pt x="349" y="11243"/>
                      <a:pt x="349" y="10958"/>
                    </a:cubicBezTo>
                    <a:lnTo>
                      <a:pt x="349" y="3611"/>
                    </a:lnTo>
                    <a:cubicBezTo>
                      <a:pt x="349" y="3516"/>
                      <a:pt x="286" y="3453"/>
                      <a:pt x="191" y="34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grpSp>
      <p:grpSp>
        <p:nvGrpSpPr>
          <p:cNvPr id="21" name="Group 20">
            <a:extLst>
              <a:ext uri="{FF2B5EF4-FFF2-40B4-BE49-F238E27FC236}">
                <a16:creationId xmlns:a16="http://schemas.microsoft.com/office/drawing/2014/main" id="{5A691209-1AC8-9DCC-0619-14034C3DDF66}"/>
              </a:ext>
            </a:extLst>
          </p:cNvPr>
          <p:cNvGrpSpPr/>
          <p:nvPr/>
        </p:nvGrpSpPr>
        <p:grpSpPr>
          <a:xfrm>
            <a:off x="5410861" y="4626574"/>
            <a:ext cx="6437929" cy="1188810"/>
            <a:chOff x="5280592" y="4559632"/>
            <a:chExt cx="6210800" cy="1188810"/>
          </a:xfrm>
        </p:grpSpPr>
        <p:sp>
          <p:nvSpPr>
            <p:cNvPr id="4" name="Google Shape;2091;p24">
              <a:extLst>
                <a:ext uri="{FF2B5EF4-FFF2-40B4-BE49-F238E27FC236}">
                  <a16:creationId xmlns:a16="http://schemas.microsoft.com/office/drawing/2014/main" id="{0CBA309F-19EF-92F1-BF93-00DFC6CEB26B}"/>
                </a:ext>
              </a:extLst>
            </p:cNvPr>
            <p:cNvSpPr/>
            <p:nvPr/>
          </p:nvSpPr>
          <p:spPr>
            <a:xfrm rot="10800000">
              <a:off x="5280592" y="4559632"/>
              <a:ext cx="6189158" cy="1188810"/>
            </a:xfrm>
            <a:custGeom>
              <a:avLst/>
              <a:gdLst/>
              <a:ahLst/>
              <a:cxnLst/>
              <a:rect l="l" t="t" r="r" b="b"/>
              <a:pathLst>
                <a:path w="192454" h="16279" extrusionOk="0">
                  <a:moveTo>
                    <a:pt x="1" y="1"/>
                  </a:moveTo>
                  <a:lnTo>
                    <a:pt x="1" y="16279"/>
                  </a:lnTo>
                  <a:lnTo>
                    <a:pt x="186468" y="16279"/>
                  </a:lnTo>
                  <a:lnTo>
                    <a:pt x="191852" y="9375"/>
                  </a:lnTo>
                  <a:cubicBezTo>
                    <a:pt x="192454" y="8615"/>
                    <a:pt x="192454" y="7633"/>
                    <a:pt x="191852" y="6873"/>
                  </a:cubicBezTo>
                  <a:lnTo>
                    <a:pt x="186468" y="1"/>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31EDAB98-4A4B-0E93-B36F-2C603A846C43}"/>
                </a:ext>
              </a:extLst>
            </p:cNvPr>
            <p:cNvGrpSpPr/>
            <p:nvPr/>
          </p:nvGrpSpPr>
          <p:grpSpPr>
            <a:xfrm>
              <a:off x="10695709" y="4575923"/>
              <a:ext cx="795683" cy="1167515"/>
              <a:chOff x="10988856" y="4575923"/>
              <a:chExt cx="502536" cy="1167515"/>
            </a:xfrm>
          </p:grpSpPr>
          <p:sp>
            <p:nvSpPr>
              <p:cNvPr id="5" name="Google Shape;2110;p24">
                <a:extLst>
                  <a:ext uri="{FF2B5EF4-FFF2-40B4-BE49-F238E27FC236}">
                    <a16:creationId xmlns:a16="http://schemas.microsoft.com/office/drawing/2014/main" id="{4425BD98-B0D3-9F4F-7C7D-E7692AE42E68}"/>
                  </a:ext>
                </a:extLst>
              </p:cNvPr>
              <p:cNvSpPr/>
              <p:nvPr/>
            </p:nvSpPr>
            <p:spPr>
              <a:xfrm>
                <a:off x="11412801" y="4575923"/>
                <a:ext cx="78591" cy="1167515"/>
              </a:xfrm>
              <a:custGeom>
                <a:avLst/>
                <a:gdLst/>
                <a:ahLst/>
                <a:cxnLst/>
                <a:rect l="l" t="t" r="r" b="b"/>
                <a:pathLst>
                  <a:path w="2535" h="16184" extrusionOk="0">
                    <a:moveTo>
                      <a:pt x="1" y="1"/>
                    </a:moveTo>
                    <a:lnTo>
                      <a:pt x="1" y="3326"/>
                    </a:lnTo>
                    <a:lnTo>
                      <a:pt x="1" y="16184"/>
                    </a:lnTo>
                    <a:lnTo>
                      <a:pt x="2534" y="16184"/>
                    </a:lnTo>
                    <a:lnTo>
                      <a:pt x="2534" y="3326"/>
                    </a:lnTo>
                    <a:lnTo>
                      <a:pt x="2534"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 name="Google Shape;2111;p24">
                <a:extLst>
                  <a:ext uri="{FF2B5EF4-FFF2-40B4-BE49-F238E27FC236}">
                    <a16:creationId xmlns:a16="http://schemas.microsoft.com/office/drawing/2014/main" id="{7D2C553A-5596-4307-AB71-18A92A31248E}"/>
                  </a:ext>
                </a:extLst>
              </p:cNvPr>
              <p:cNvSpPr/>
              <p:nvPr/>
            </p:nvSpPr>
            <p:spPr>
              <a:xfrm>
                <a:off x="10988856" y="4575923"/>
                <a:ext cx="78591" cy="1167515"/>
              </a:xfrm>
              <a:custGeom>
                <a:avLst/>
                <a:gdLst/>
                <a:ahLst/>
                <a:cxnLst/>
                <a:rect l="l" t="t" r="r" b="b"/>
                <a:pathLst>
                  <a:path w="4277" h="16184" extrusionOk="0">
                    <a:moveTo>
                      <a:pt x="1" y="1"/>
                    </a:moveTo>
                    <a:lnTo>
                      <a:pt x="1" y="3326"/>
                    </a:lnTo>
                    <a:lnTo>
                      <a:pt x="1" y="16184"/>
                    </a:lnTo>
                    <a:lnTo>
                      <a:pt x="4276" y="16184"/>
                    </a:lnTo>
                    <a:lnTo>
                      <a:pt x="4276" y="3326"/>
                    </a:lnTo>
                    <a:lnTo>
                      <a:pt x="4276"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 name="Google Shape;2122;p24">
                <a:extLst>
                  <a:ext uri="{FF2B5EF4-FFF2-40B4-BE49-F238E27FC236}">
                    <a16:creationId xmlns:a16="http://schemas.microsoft.com/office/drawing/2014/main" id="{AA3C0385-6C35-F1F0-7597-F0753A186B26}"/>
                  </a:ext>
                </a:extLst>
              </p:cNvPr>
              <p:cNvSpPr/>
              <p:nvPr/>
            </p:nvSpPr>
            <p:spPr>
              <a:xfrm>
                <a:off x="11072939" y="4902464"/>
                <a:ext cx="326194" cy="598892"/>
              </a:xfrm>
              <a:custGeom>
                <a:avLst/>
                <a:gdLst/>
                <a:ahLst/>
                <a:cxnLst/>
                <a:rect l="l" t="t" r="r" b="b"/>
                <a:pathLst>
                  <a:path w="14126" h="10578" extrusionOk="0">
                    <a:moveTo>
                      <a:pt x="1046" y="5067"/>
                    </a:moveTo>
                    <a:cubicBezTo>
                      <a:pt x="919" y="5067"/>
                      <a:pt x="824" y="5162"/>
                      <a:pt x="824" y="5289"/>
                    </a:cubicBezTo>
                    <a:cubicBezTo>
                      <a:pt x="824" y="5415"/>
                      <a:pt x="919" y="5510"/>
                      <a:pt x="1046" y="5510"/>
                    </a:cubicBezTo>
                    <a:cubicBezTo>
                      <a:pt x="1141" y="5510"/>
                      <a:pt x="1268" y="5415"/>
                      <a:pt x="1268" y="5289"/>
                    </a:cubicBezTo>
                    <a:cubicBezTo>
                      <a:pt x="1268" y="5162"/>
                      <a:pt x="1141" y="5067"/>
                      <a:pt x="1046" y="5067"/>
                    </a:cubicBezTo>
                    <a:close/>
                    <a:moveTo>
                      <a:pt x="13112" y="4592"/>
                    </a:moveTo>
                    <a:cubicBezTo>
                      <a:pt x="12985" y="4592"/>
                      <a:pt x="12890" y="4687"/>
                      <a:pt x="12890" y="4814"/>
                    </a:cubicBezTo>
                    <a:lnTo>
                      <a:pt x="12890" y="5764"/>
                    </a:lnTo>
                    <a:cubicBezTo>
                      <a:pt x="12890" y="5891"/>
                      <a:pt x="12985" y="5986"/>
                      <a:pt x="13112" y="5986"/>
                    </a:cubicBezTo>
                    <a:cubicBezTo>
                      <a:pt x="13207" y="5986"/>
                      <a:pt x="13302" y="5891"/>
                      <a:pt x="13302" y="5764"/>
                    </a:cubicBezTo>
                    <a:lnTo>
                      <a:pt x="13302" y="4814"/>
                    </a:lnTo>
                    <a:cubicBezTo>
                      <a:pt x="13302" y="4687"/>
                      <a:pt x="13207" y="4592"/>
                      <a:pt x="13112" y="4592"/>
                    </a:cubicBezTo>
                    <a:close/>
                    <a:moveTo>
                      <a:pt x="6145" y="3737"/>
                    </a:moveTo>
                    <a:lnTo>
                      <a:pt x="8741" y="5289"/>
                    </a:lnTo>
                    <a:lnTo>
                      <a:pt x="6145" y="6841"/>
                    </a:lnTo>
                    <a:lnTo>
                      <a:pt x="6145" y="3737"/>
                    </a:lnTo>
                    <a:close/>
                    <a:moveTo>
                      <a:pt x="6129" y="3309"/>
                    </a:moveTo>
                    <a:cubicBezTo>
                      <a:pt x="6057" y="3309"/>
                      <a:pt x="5986" y="3325"/>
                      <a:pt x="5923" y="3357"/>
                    </a:cubicBezTo>
                    <a:cubicBezTo>
                      <a:pt x="5796" y="3420"/>
                      <a:pt x="5701" y="3579"/>
                      <a:pt x="5701" y="3705"/>
                    </a:cubicBezTo>
                    <a:lnTo>
                      <a:pt x="5701" y="6841"/>
                    </a:lnTo>
                    <a:cubicBezTo>
                      <a:pt x="5701" y="6999"/>
                      <a:pt x="5796" y="7126"/>
                      <a:pt x="5923" y="7221"/>
                    </a:cubicBezTo>
                    <a:cubicBezTo>
                      <a:pt x="5986" y="7252"/>
                      <a:pt x="6050" y="7252"/>
                      <a:pt x="6145" y="7252"/>
                    </a:cubicBezTo>
                    <a:cubicBezTo>
                      <a:pt x="6208" y="7252"/>
                      <a:pt x="6271" y="7252"/>
                      <a:pt x="6335" y="7221"/>
                    </a:cubicBezTo>
                    <a:lnTo>
                      <a:pt x="8963" y="5637"/>
                    </a:lnTo>
                    <a:cubicBezTo>
                      <a:pt x="9090" y="5574"/>
                      <a:pt x="9153" y="5447"/>
                      <a:pt x="9153" y="5289"/>
                    </a:cubicBezTo>
                    <a:cubicBezTo>
                      <a:pt x="9153" y="5130"/>
                      <a:pt x="9090" y="5004"/>
                      <a:pt x="8963" y="4940"/>
                    </a:cubicBezTo>
                    <a:lnTo>
                      <a:pt x="6335" y="3357"/>
                    </a:lnTo>
                    <a:cubicBezTo>
                      <a:pt x="6271" y="3325"/>
                      <a:pt x="6200" y="3309"/>
                      <a:pt x="6129" y="3309"/>
                    </a:cubicBezTo>
                    <a:close/>
                    <a:moveTo>
                      <a:pt x="1458" y="855"/>
                    </a:moveTo>
                    <a:cubicBezTo>
                      <a:pt x="1331" y="855"/>
                      <a:pt x="1236" y="950"/>
                      <a:pt x="1236" y="1045"/>
                    </a:cubicBezTo>
                    <a:lnTo>
                      <a:pt x="1236" y="4307"/>
                    </a:lnTo>
                    <a:cubicBezTo>
                      <a:pt x="1236" y="4465"/>
                      <a:pt x="1299" y="4624"/>
                      <a:pt x="1394" y="4687"/>
                    </a:cubicBezTo>
                    <a:cubicBezTo>
                      <a:pt x="1458" y="4750"/>
                      <a:pt x="1648" y="4972"/>
                      <a:pt x="1648" y="5289"/>
                    </a:cubicBezTo>
                    <a:cubicBezTo>
                      <a:pt x="1648" y="5605"/>
                      <a:pt x="1458" y="5827"/>
                      <a:pt x="1394" y="5891"/>
                    </a:cubicBezTo>
                    <a:cubicBezTo>
                      <a:pt x="1299" y="5954"/>
                      <a:pt x="1236" y="6112"/>
                      <a:pt x="1236" y="6271"/>
                    </a:cubicBezTo>
                    <a:lnTo>
                      <a:pt x="1236" y="9532"/>
                    </a:lnTo>
                    <a:cubicBezTo>
                      <a:pt x="1236" y="9627"/>
                      <a:pt x="1331" y="9722"/>
                      <a:pt x="1458" y="9722"/>
                    </a:cubicBezTo>
                    <a:lnTo>
                      <a:pt x="12700" y="9722"/>
                    </a:lnTo>
                    <a:cubicBezTo>
                      <a:pt x="12795" y="9722"/>
                      <a:pt x="12890" y="9627"/>
                      <a:pt x="12890" y="9532"/>
                    </a:cubicBezTo>
                    <a:lnTo>
                      <a:pt x="12890" y="6682"/>
                    </a:lnTo>
                    <a:cubicBezTo>
                      <a:pt x="12890" y="6429"/>
                      <a:pt x="12763" y="6302"/>
                      <a:pt x="12668" y="6207"/>
                    </a:cubicBezTo>
                    <a:cubicBezTo>
                      <a:pt x="12573" y="6112"/>
                      <a:pt x="12478" y="6017"/>
                      <a:pt x="12478" y="5669"/>
                    </a:cubicBezTo>
                    <a:lnTo>
                      <a:pt x="12478" y="4909"/>
                    </a:lnTo>
                    <a:cubicBezTo>
                      <a:pt x="12478" y="4560"/>
                      <a:pt x="12573" y="4465"/>
                      <a:pt x="12668" y="4370"/>
                    </a:cubicBezTo>
                    <a:cubicBezTo>
                      <a:pt x="12763" y="4275"/>
                      <a:pt x="12890" y="4149"/>
                      <a:pt x="12890" y="3895"/>
                    </a:cubicBezTo>
                    <a:lnTo>
                      <a:pt x="12890" y="1045"/>
                    </a:lnTo>
                    <a:cubicBezTo>
                      <a:pt x="12890" y="950"/>
                      <a:pt x="12795" y="855"/>
                      <a:pt x="12700" y="855"/>
                    </a:cubicBezTo>
                    <a:lnTo>
                      <a:pt x="9723" y="855"/>
                    </a:lnTo>
                    <a:cubicBezTo>
                      <a:pt x="9596" y="855"/>
                      <a:pt x="9533" y="950"/>
                      <a:pt x="9533" y="1045"/>
                    </a:cubicBezTo>
                    <a:cubicBezTo>
                      <a:pt x="9533" y="1172"/>
                      <a:pt x="9596" y="1267"/>
                      <a:pt x="9723" y="1267"/>
                    </a:cubicBezTo>
                    <a:lnTo>
                      <a:pt x="12478" y="1267"/>
                    </a:lnTo>
                    <a:lnTo>
                      <a:pt x="12478" y="3895"/>
                    </a:lnTo>
                    <a:cubicBezTo>
                      <a:pt x="12478" y="3990"/>
                      <a:pt x="12447" y="4022"/>
                      <a:pt x="12383" y="4085"/>
                    </a:cubicBezTo>
                    <a:cubicBezTo>
                      <a:pt x="12225" y="4244"/>
                      <a:pt x="12067" y="4434"/>
                      <a:pt x="12067" y="4909"/>
                    </a:cubicBezTo>
                    <a:lnTo>
                      <a:pt x="12067" y="5669"/>
                    </a:lnTo>
                    <a:cubicBezTo>
                      <a:pt x="12067" y="6144"/>
                      <a:pt x="12225" y="6334"/>
                      <a:pt x="12383" y="6492"/>
                    </a:cubicBezTo>
                    <a:cubicBezTo>
                      <a:pt x="12447" y="6587"/>
                      <a:pt x="12478" y="6587"/>
                      <a:pt x="12478" y="6682"/>
                    </a:cubicBezTo>
                    <a:lnTo>
                      <a:pt x="12478" y="9311"/>
                    </a:lnTo>
                    <a:lnTo>
                      <a:pt x="1648" y="9311"/>
                    </a:lnTo>
                    <a:lnTo>
                      <a:pt x="1648" y="6271"/>
                    </a:lnTo>
                    <a:cubicBezTo>
                      <a:pt x="1648" y="6239"/>
                      <a:pt x="1679" y="6207"/>
                      <a:pt x="1679" y="6176"/>
                    </a:cubicBezTo>
                    <a:cubicBezTo>
                      <a:pt x="1774" y="6081"/>
                      <a:pt x="2059" y="5795"/>
                      <a:pt x="2059" y="5289"/>
                    </a:cubicBezTo>
                    <a:cubicBezTo>
                      <a:pt x="2059" y="4814"/>
                      <a:pt x="1774" y="4497"/>
                      <a:pt x="1679" y="4402"/>
                    </a:cubicBezTo>
                    <a:cubicBezTo>
                      <a:pt x="1679" y="4370"/>
                      <a:pt x="1648" y="4370"/>
                      <a:pt x="1648" y="4307"/>
                    </a:cubicBezTo>
                    <a:lnTo>
                      <a:pt x="1648" y="1267"/>
                    </a:lnTo>
                    <a:lnTo>
                      <a:pt x="8900" y="1267"/>
                    </a:lnTo>
                    <a:cubicBezTo>
                      <a:pt x="9026" y="1267"/>
                      <a:pt x="9090" y="1172"/>
                      <a:pt x="9090" y="1045"/>
                    </a:cubicBezTo>
                    <a:cubicBezTo>
                      <a:pt x="9090" y="950"/>
                      <a:pt x="9026" y="855"/>
                      <a:pt x="8900" y="855"/>
                    </a:cubicBezTo>
                    <a:close/>
                    <a:moveTo>
                      <a:pt x="1046" y="0"/>
                    </a:moveTo>
                    <a:cubicBezTo>
                      <a:pt x="444" y="0"/>
                      <a:pt x="1" y="475"/>
                      <a:pt x="1" y="1045"/>
                    </a:cubicBezTo>
                    <a:lnTo>
                      <a:pt x="1" y="9532"/>
                    </a:lnTo>
                    <a:cubicBezTo>
                      <a:pt x="1" y="10102"/>
                      <a:pt x="476" y="10577"/>
                      <a:pt x="1046" y="10577"/>
                    </a:cubicBezTo>
                    <a:lnTo>
                      <a:pt x="3991" y="10577"/>
                    </a:lnTo>
                    <a:cubicBezTo>
                      <a:pt x="4086" y="10577"/>
                      <a:pt x="4181" y="10482"/>
                      <a:pt x="4181" y="10356"/>
                    </a:cubicBezTo>
                    <a:cubicBezTo>
                      <a:pt x="4181" y="10229"/>
                      <a:pt x="4086" y="10166"/>
                      <a:pt x="3991" y="10166"/>
                    </a:cubicBezTo>
                    <a:lnTo>
                      <a:pt x="1046" y="10166"/>
                    </a:lnTo>
                    <a:cubicBezTo>
                      <a:pt x="697" y="10166"/>
                      <a:pt x="412" y="9881"/>
                      <a:pt x="412" y="9532"/>
                    </a:cubicBezTo>
                    <a:lnTo>
                      <a:pt x="412" y="1045"/>
                    </a:lnTo>
                    <a:cubicBezTo>
                      <a:pt x="412" y="697"/>
                      <a:pt x="697" y="443"/>
                      <a:pt x="1046" y="443"/>
                    </a:cubicBezTo>
                    <a:lnTo>
                      <a:pt x="13112" y="443"/>
                    </a:lnTo>
                    <a:cubicBezTo>
                      <a:pt x="13428" y="443"/>
                      <a:pt x="13713" y="697"/>
                      <a:pt x="13713" y="1045"/>
                    </a:cubicBezTo>
                    <a:lnTo>
                      <a:pt x="13713" y="9532"/>
                    </a:lnTo>
                    <a:cubicBezTo>
                      <a:pt x="13713" y="9881"/>
                      <a:pt x="13428" y="10166"/>
                      <a:pt x="13112" y="10166"/>
                    </a:cubicBezTo>
                    <a:lnTo>
                      <a:pt x="4814" y="10166"/>
                    </a:lnTo>
                    <a:cubicBezTo>
                      <a:pt x="4688" y="10166"/>
                      <a:pt x="4593" y="10229"/>
                      <a:pt x="4593" y="10356"/>
                    </a:cubicBezTo>
                    <a:cubicBezTo>
                      <a:pt x="4593" y="10482"/>
                      <a:pt x="4688" y="10577"/>
                      <a:pt x="4814" y="10577"/>
                    </a:cubicBezTo>
                    <a:lnTo>
                      <a:pt x="13112" y="10577"/>
                    </a:lnTo>
                    <a:cubicBezTo>
                      <a:pt x="13682" y="10577"/>
                      <a:pt x="14125" y="10102"/>
                      <a:pt x="14125" y="9532"/>
                    </a:cubicBezTo>
                    <a:lnTo>
                      <a:pt x="14125" y="1045"/>
                    </a:lnTo>
                    <a:cubicBezTo>
                      <a:pt x="14125" y="475"/>
                      <a:pt x="13682" y="0"/>
                      <a:pt x="131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10" name="TextBox 9">
            <a:extLst>
              <a:ext uri="{FF2B5EF4-FFF2-40B4-BE49-F238E27FC236}">
                <a16:creationId xmlns:a16="http://schemas.microsoft.com/office/drawing/2014/main" id="{1294F916-DA0B-6CFB-BBEF-2F06E937E928}"/>
              </a:ext>
            </a:extLst>
          </p:cNvPr>
          <p:cNvSpPr txBox="1"/>
          <p:nvPr/>
        </p:nvSpPr>
        <p:spPr>
          <a:xfrm>
            <a:off x="1344814" y="1637021"/>
            <a:ext cx="5850313" cy="1200329"/>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vi-VN" dirty="0">
                <a:latin typeface="Times New Roman" panose="02020603050405020304" pitchFamily="18" charset="0"/>
                <a:cs typeface="Times New Roman" panose="02020603050405020304" pitchFamily="18" charset="0"/>
              </a:rPr>
              <a:t>Lăng kính là một khối trong suốt, đống ch</a:t>
            </a:r>
            <a:r>
              <a:rPr lang="en-US" dirty="0">
                <a:latin typeface="Times New Roman" panose="02020603050405020304" pitchFamily="18" charset="0"/>
                <a:cs typeface="Times New Roman" panose="02020603050405020304" pitchFamily="18" charset="0"/>
              </a:rPr>
              <a:t>ấ</a:t>
            </a:r>
            <a:r>
              <a:rPr lang="vi-VN" dirty="0">
                <a:latin typeface="Times New Roman" panose="02020603050405020304" pitchFamily="18" charset="0"/>
                <a:cs typeface="Times New Roman" panose="02020603050405020304" pitchFamily="18" charset="0"/>
              </a:rPr>
              <a:t>t (thuỷ tinh, nhựa,...) thường có dạng lăng trụ tam giác</a:t>
            </a:r>
            <a:endParaRPr lang="en-US"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52296FA8-57CD-D489-55B9-FCF1C3E5F641}"/>
              </a:ext>
            </a:extLst>
          </p:cNvPr>
          <p:cNvSpPr txBox="1"/>
          <p:nvPr/>
        </p:nvSpPr>
        <p:spPr>
          <a:xfrm>
            <a:off x="5535361" y="4722319"/>
            <a:ext cx="5824443" cy="461665"/>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US" dirty="0" err="1">
                <a:solidFill>
                  <a:schemeClr val="bg1"/>
                </a:solidFill>
                <a:latin typeface="Times New Roman" panose="02020603050405020304" pitchFamily="18" charset="0"/>
                <a:cs typeface="Times New Roman" panose="02020603050405020304" pitchFamily="18" charset="0"/>
              </a:rPr>
              <a:t>Lăng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kính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gồm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cạnh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đáy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hai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mặt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bên</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9ACCC63D-AEBA-D7DD-9D47-843C526455DB}"/>
              </a:ext>
            </a:extLst>
          </p:cNvPr>
          <p:cNvSpPr/>
          <p:nvPr/>
        </p:nvSpPr>
        <p:spPr>
          <a:xfrm>
            <a:off x="481756" y="404881"/>
            <a:ext cx="3948932" cy="579253"/>
          </a:xfrm>
          <a:prstGeom prst="roundRect">
            <a:avLst>
              <a:gd name="adj" fmla="val 37188"/>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55652BD-B3C6-44BD-507B-FD64291704BA}"/>
              </a:ext>
            </a:extLst>
          </p:cNvPr>
          <p:cNvSpPr txBox="1"/>
          <p:nvPr/>
        </p:nvSpPr>
        <p:spPr>
          <a:xfrm>
            <a:off x="843382" y="443134"/>
            <a:ext cx="35873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Times New Roman" panose="02020603050405020304" pitchFamily="18" charset="0"/>
                <a:cs typeface="Times New Roman" panose="02020603050405020304" pitchFamily="18" charset="0"/>
              </a:rPr>
              <a:t>I. </a:t>
            </a:r>
            <a:r>
              <a:rPr lang="en-US" sz="2400" dirty="0" err="1">
                <a:solidFill>
                  <a:schemeClr val="bg1"/>
                </a:solidFill>
                <a:latin typeface="Times New Roman" panose="02020603050405020304" pitchFamily="18" charset="0"/>
                <a:cs typeface="Times New Roman" panose="02020603050405020304" pitchFamily="18" charset="0"/>
              </a:rPr>
              <a:t>Cấu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tạo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lăng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kính</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D5C66580-80C9-470D-8081-0050741613AC}"/>
              </a:ext>
            </a:extLst>
          </p:cNvPr>
          <p:cNvSpPr txBox="1"/>
          <p:nvPr/>
        </p:nvSpPr>
        <p:spPr>
          <a:xfrm>
            <a:off x="5535361" y="5230176"/>
            <a:ext cx="5824443" cy="461665"/>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US" dirty="0">
                <a:solidFill>
                  <a:schemeClr val="bg1"/>
                </a:solidFill>
                <a:latin typeface="Times New Roman" panose="02020603050405020304" pitchFamily="18" charset="0"/>
                <a:cs typeface="Times New Roman" panose="02020603050405020304" pitchFamily="18" charset="0"/>
              </a:rPr>
              <a:t>ABC – </a:t>
            </a:r>
            <a:r>
              <a:rPr lang="en-US" dirty="0" err="1">
                <a:solidFill>
                  <a:schemeClr val="bg1"/>
                </a:solidFill>
                <a:latin typeface="Times New Roman" panose="02020603050405020304" pitchFamily="18" charset="0"/>
                <a:cs typeface="Times New Roman" panose="02020603050405020304" pitchFamily="18" charset="0"/>
              </a:rPr>
              <a:t>tiết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diện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chính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của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lăng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kính</a:t>
            </a:r>
            <a:endParaRPr lang="en-US" dirty="0">
              <a:solidFill>
                <a:schemeClr val="bg1"/>
              </a:solidFill>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F6727DCC-D18A-4646-70AF-2FFF34EDEF4A}"/>
              </a:ext>
            </a:extLst>
          </p:cNvPr>
          <p:cNvGrpSpPr/>
          <p:nvPr/>
        </p:nvGrpSpPr>
        <p:grpSpPr>
          <a:xfrm>
            <a:off x="478777" y="393308"/>
            <a:ext cx="566449" cy="566449"/>
            <a:chOff x="563409" y="2444808"/>
            <a:chExt cx="1675995" cy="1675995"/>
          </a:xfrm>
        </p:grpSpPr>
        <p:sp>
          <p:nvSpPr>
            <p:cNvPr id="23" name="Oval 22">
              <a:extLst>
                <a:ext uri="{FF2B5EF4-FFF2-40B4-BE49-F238E27FC236}">
                  <a16:creationId xmlns:a16="http://schemas.microsoft.com/office/drawing/2014/main" id="{60A86E1C-8916-2B34-E050-3DD157CAF159}"/>
                </a:ext>
              </a:extLst>
            </p:cNvPr>
            <p:cNvSpPr/>
            <p:nvPr/>
          </p:nvSpPr>
          <p:spPr>
            <a:xfrm>
              <a:off x="563409"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4" name="Picture 2" descr="Prism ">
              <a:extLst>
                <a:ext uri="{FF2B5EF4-FFF2-40B4-BE49-F238E27FC236}">
                  <a16:creationId xmlns:a16="http://schemas.microsoft.com/office/drawing/2014/main" id="{4B5B30B5-7580-64BF-AB28-A9F653A8D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807" y="264441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0706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53" presetClass="entr" presetSubtype="16"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500"/>
                                        <p:tgtEl>
                                          <p:spTgt spid="21"/>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right)">
                                      <p:cBhvr>
                                        <p:cTn id="25" dur="500"/>
                                        <p:tgtEl>
                                          <p:spTgt spid="20"/>
                                        </p:tgtEl>
                                      </p:cBhvr>
                                    </p:animEffect>
                                  </p:childTnLst>
                                </p:cTn>
                              </p:par>
                              <p:par>
                                <p:cTn id="26" presetID="53" presetClass="entr" presetSubtype="16"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500" fill="hold"/>
                                        <p:tgtEl>
                                          <p:spTgt spid="40"/>
                                        </p:tgtEl>
                                        <p:attrNameLst>
                                          <p:attrName>ppt_w</p:attrName>
                                        </p:attrNameLst>
                                      </p:cBhvr>
                                      <p:tavLst>
                                        <p:tav tm="0">
                                          <p:val>
                                            <p:fltVal val="0"/>
                                          </p:val>
                                        </p:tav>
                                        <p:tav tm="100000">
                                          <p:val>
                                            <p:strVal val="#ppt_w"/>
                                          </p:val>
                                        </p:tav>
                                      </p:tavLst>
                                    </p:anim>
                                    <p:anim calcmode="lin" valueType="num">
                                      <p:cBhvr>
                                        <p:cTn id="29" dur="500" fill="hold"/>
                                        <p:tgtEl>
                                          <p:spTgt spid="40"/>
                                        </p:tgtEl>
                                        <p:attrNameLst>
                                          <p:attrName>ppt_h</p:attrName>
                                        </p:attrNameLst>
                                      </p:cBhvr>
                                      <p:tavLst>
                                        <p:tav tm="0">
                                          <p:val>
                                            <p:fltVal val="0"/>
                                          </p:val>
                                        </p:tav>
                                        <p:tav tm="100000">
                                          <p:val>
                                            <p:strVal val="#ppt_h"/>
                                          </p:val>
                                        </p:tav>
                                      </p:tavLst>
                                    </p:anim>
                                    <p:animEffect transition="in" filter="fade">
                                      <p:cBhvr>
                                        <p:cTn id="30" dur="500"/>
                                        <p:tgtEl>
                                          <p:spTgt spid="40"/>
                                        </p:tgtEl>
                                      </p:cBhvr>
                                    </p:animEffect>
                                  </p:childTnLst>
                                </p:cTn>
                              </p:par>
                            </p:childTnLst>
                          </p:cTn>
                        </p:par>
                        <p:par>
                          <p:cTn id="31" fill="hold">
                            <p:stCondLst>
                              <p:cond delay="1000"/>
                            </p:stCondLst>
                            <p:childTnLst>
                              <p:par>
                                <p:cTn id="32" presetID="22" presetClass="entr" presetSubtype="2" fill="hold" grpId="0"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right)">
                                      <p:cBhvr>
                                        <p:cTn id="3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73E3098-DFA5-2068-D3D2-7D64AC7FDE08}"/>
              </a:ext>
            </a:extLst>
          </p:cNvPr>
          <p:cNvPicPr>
            <a:picLocks noChangeAspect="1"/>
          </p:cNvPicPr>
          <p:nvPr/>
        </p:nvPicPr>
        <p:blipFill>
          <a:blip r:embed="rId2"/>
          <a:stretch>
            <a:fillRect/>
          </a:stretch>
        </p:blipFill>
        <p:spPr>
          <a:xfrm>
            <a:off x="620357" y="2954239"/>
            <a:ext cx="4790504" cy="3572229"/>
          </a:xfrm>
          <a:prstGeom prst="rect">
            <a:avLst/>
          </a:prstGeom>
        </p:spPr>
      </p:pic>
      <p:pic>
        <p:nvPicPr>
          <p:cNvPr id="13" name="Picture 12">
            <a:extLst>
              <a:ext uri="{FF2B5EF4-FFF2-40B4-BE49-F238E27FC236}">
                <a16:creationId xmlns:a16="http://schemas.microsoft.com/office/drawing/2014/main" id="{B06067CB-6B0E-BFC3-14C5-19DD8DF4F880}"/>
              </a:ext>
            </a:extLst>
          </p:cNvPr>
          <p:cNvPicPr>
            <a:picLocks noChangeAspect="1"/>
          </p:cNvPicPr>
          <p:nvPr/>
        </p:nvPicPr>
        <p:blipFill>
          <a:blip r:embed="rId3"/>
          <a:stretch>
            <a:fillRect/>
          </a:stretch>
        </p:blipFill>
        <p:spPr>
          <a:xfrm>
            <a:off x="6647676" y="526213"/>
            <a:ext cx="5544324" cy="3410426"/>
          </a:xfrm>
          <a:prstGeom prst="rect">
            <a:avLst/>
          </a:prstGeom>
        </p:spPr>
      </p:pic>
      <p:grpSp>
        <p:nvGrpSpPr>
          <p:cNvPr id="18" name="Group 17">
            <a:extLst>
              <a:ext uri="{FF2B5EF4-FFF2-40B4-BE49-F238E27FC236}">
                <a16:creationId xmlns:a16="http://schemas.microsoft.com/office/drawing/2014/main" id="{83DA6F61-4765-6C07-C71A-60A7AF45E501}"/>
              </a:ext>
            </a:extLst>
          </p:cNvPr>
          <p:cNvGrpSpPr/>
          <p:nvPr/>
        </p:nvGrpSpPr>
        <p:grpSpPr>
          <a:xfrm>
            <a:off x="478777" y="1547469"/>
            <a:ext cx="6700016" cy="1315812"/>
            <a:chOff x="478777" y="1186936"/>
            <a:chExt cx="6700016" cy="1315812"/>
          </a:xfrm>
        </p:grpSpPr>
        <p:sp>
          <p:nvSpPr>
            <p:cNvPr id="3" name="Google Shape;2090;p24">
              <a:extLst>
                <a:ext uri="{FF2B5EF4-FFF2-40B4-BE49-F238E27FC236}">
                  <a16:creationId xmlns:a16="http://schemas.microsoft.com/office/drawing/2014/main" id="{AAD384D6-B2F8-CC66-78D9-90917D0E1883}"/>
                </a:ext>
              </a:extLst>
            </p:cNvPr>
            <p:cNvSpPr/>
            <p:nvPr/>
          </p:nvSpPr>
          <p:spPr>
            <a:xfrm>
              <a:off x="478777" y="1186936"/>
              <a:ext cx="6700016" cy="1315812"/>
            </a:xfrm>
            <a:custGeom>
              <a:avLst/>
              <a:gdLst/>
              <a:ahLst/>
              <a:cxnLst/>
              <a:rect l="l" t="t" r="r" b="b"/>
              <a:pathLst>
                <a:path w="204710" h="16849" extrusionOk="0">
                  <a:moveTo>
                    <a:pt x="1" y="0"/>
                  </a:moveTo>
                  <a:lnTo>
                    <a:pt x="1" y="16848"/>
                  </a:lnTo>
                  <a:lnTo>
                    <a:pt x="198756" y="16848"/>
                  </a:lnTo>
                  <a:lnTo>
                    <a:pt x="204140" y="9691"/>
                  </a:lnTo>
                  <a:cubicBezTo>
                    <a:pt x="204710" y="8899"/>
                    <a:pt x="204710" y="7886"/>
                    <a:pt x="204140" y="7126"/>
                  </a:cubicBezTo>
                  <a:lnTo>
                    <a:pt x="198756" y="0"/>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A17D014C-8014-0C4F-0D7F-B5F4C6ED2084}"/>
                </a:ext>
              </a:extLst>
            </p:cNvPr>
            <p:cNvGrpSpPr/>
            <p:nvPr/>
          </p:nvGrpSpPr>
          <p:grpSpPr>
            <a:xfrm>
              <a:off x="478777" y="1186936"/>
              <a:ext cx="852312" cy="1304239"/>
              <a:chOff x="478777" y="1186936"/>
              <a:chExt cx="664552" cy="1304239"/>
            </a:xfrm>
          </p:grpSpPr>
          <p:sp>
            <p:nvSpPr>
              <p:cNvPr id="7" name="Google Shape;2112;p24">
                <a:extLst>
                  <a:ext uri="{FF2B5EF4-FFF2-40B4-BE49-F238E27FC236}">
                    <a16:creationId xmlns:a16="http://schemas.microsoft.com/office/drawing/2014/main" id="{5CE08ED5-285D-B08C-4C1A-54F5BC002B41}"/>
                  </a:ext>
                </a:extLst>
              </p:cNvPr>
              <p:cNvSpPr/>
              <p:nvPr/>
            </p:nvSpPr>
            <p:spPr>
              <a:xfrm>
                <a:off x="1007008" y="1186936"/>
                <a:ext cx="136321" cy="1304239"/>
              </a:xfrm>
              <a:custGeom>
                <a:avLst/>
                <a:gdLst/>
                <a:ahLst/>
                <a:cxnLst/>
                <a:rect l="l" t="t" r="r" b="b"/>
                <a:pathLst>
                  <a:path w="2535" h="16595" extrusionOk="0">
                    <a:moveTo>
                      <a:pt x="1" y="0"/>
                    </a:moveTo>
                    <a:lnTo>
                      <a:pt x="1" y="3389"/>
                    </a:lnTo>
                    <a:lnTo>
                      <a:pt x="1" y="16595"/>
                    </a:lnTo>
                    <a:lnTo>
                      <a:pt x="2534" y="16595"/>
                    </a:lnTo>
                    <a:lnTo>
                      <a:pt x="2534" y="3389"/>
                    </a:lnTo>
                    <a:lnTo>
                      <a:pt x="2534"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 name="Google Shape;2113;p24">
                <a:extLst>
                  <a:ext uri="{FF2B5EF4-FFF2-40B4-BE49-F238E27FC236}">
                    <a16:creationId xmlns:a16="http://schemas.microsoft.com/office/drawing/2014/main" id="{5F3D1F4B-1A8D-03FA-E846-15735534433C}"/>
                  </a:ext>
                </a:extLst>
              </p:cNvPr>
              <p:cNvSpPr/>
              <p:nvPr/>
            </p:nvSpPr>
            <p:spPr>
              <a:xfrm>
                <a:off x="478777" y="1186936"/>
                <a:ext cx="118112" cy="1304239"/>
              </a:xfrm>
              <a:custGeom>
                <a:avLst/>
                <a:gdLst/>
                <a:ahLst/>
                <a:cxnLst/>
                <a:rect l="l" t="t" r="r" b="b"/>
                <a:pathLst>
                  <a:path w="4277" h="16595" extrusionOk="0">
                    <a:moveTo>
                      <a:pt x="1" y="0"/>
                    </a:moveTo>
                    <a:lnTo>
                      <a:pt x="1" y="3389"/>
                    </a:lnTo>
                    <a:lnTo>
                      <a:pt x="1" y="16595"/>
                    </a:lnTo>
                    <a:lnTo>
                      <a:pt x="4276" y="16595"/>
                    </a:lnTo>
                    <a:lnTo>
                      <a:pt x="4276" y="3389"/>
                    </a:lnTo>
                    <a:lnTo>
                      <a:pt x="4276"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 name="Google Shape;2120;p24">
                <a:extLst>
                  <a:ext uri="{FF2B5EF4-FFF2-40B4-BE49-F238E27FC236}">
                    <a16:creationId xmlns:a16="http://schemas.microsoft.com/office/drawing/2014/main" id="{D5AAE6F3-90D2-2199-423F-24E94F0BA981}"/>
                  </a:ext>
                </a:extLst>
              </p:cNvPr>
              <p:cNvSpPr/>
              <p:nvPr/>
            </p:nvSpPr>
            <p:spPr>
              <a:xfrm>
                <a:off x="617366" y="1490071"/>
                <a:ext cx="360249" cy="697967"/>
              </a:xfrm>
              <a:custGeom>
                <a:avLst/>
                <a:gdLst/>
                <a:ahLst/>
                <a:cxnLst/>
                <a:rect l="l" t="t" r="r" b="b"/>
                <a:pathLst>
                  <a:path w="8045" h="11814" extrusionOk="0">
                    <a:moveTo>
                      <a:pt x="1236" y="1046"/>
                    </a:moveTo>
                    <a:cubicBezTo>
                      <a:pt x="1141" y="1046"/>
                      <a:pt x="1046" y="1141"/>
                      <a:pt x="1046" y="1236"/>
                    </a:cubicBezTo>
                    <a:lnTo>
                      <a:pt x="1046" y="2946"/>
                    </a:lnTo>
                    <a:cubicBezTo>
                      <a:pt x="1046" y="3041"/>
                      <a:pt x="1141" y="3104"/>
                      <a:pt x="1236" y="3104"/>
                    </a:cubicBezTo>
                    <a:lnTo>
                      <a:pt x="6810" y="3104"/>
                    </a:lnTo>
                    <a:cubicBezTo>
                      <a:pt x="6905" y="3104"/>
                      <a:pt x="7000" y="3041"/>
                      <a:pt x="7000" y="2946"/>
                    </a:cubicBezTo>
                    <a:lnTo>
                      <a:pt x="7000" y="1236"/>
                    </a:lnTo>
                    <a:cubicBezTo>
                      <a:pt x="7000" y="1141"/>
                      <a:pt x="6905" y="1046"/>
                      <a:pt x="6810" y="1046"/>
                    </a:cubicBezTo>
                    <a:lnTo>
                      <a:pt x="5416" y="1046"/>
                    </a:lnTo>
                    <a:cubicBezTo>
                      <a:pt x="5321" y="1046"/>
                      <a:pt x="5258" y="1141"/>
                      <a:pt x="5258" y="1236"/>
                    </a:cubicBezTo>
                    <a:cubicBezTo>
                      <a:pt x="5258" y="1331"/>
                      <a:pt x="5321" y="1394"/>
                      <a:pt x="5416" y="1394"/>
                    </a:cubicBezTo>
                    <a:lnTo>
                      <a:pt x="6652" y="1394"/>
                    </a:lnTo>
                    <a:lnTo>
                      <a:pt x="6652" y="2756"/>
                    </a:lnTo>
                    <a:lnTo>
                      <a:pt x="1394" y="2756"/>
                    </a:lnTo>
                    <a:lnTo>
                      <a:pt x="1394" y="1394"/>
                    </a:lnTo>
                    <a:lnTo>
                      <a:pt x="4720" y="1394"/>
                    </a:lnTo>
                    <a:cubicBezTo>
                      <a:pt x="4815" y="1394"/>
                      <a:pt x="4910" y="1331"/>
                      <a:pt x="4910" y="1236"/>
                    </a:cubicBezTo>
                    <a:cubicBezTo>
                      <a:pt x="4910" y="1141"/>
                      <a:pt x="4815" y="1046"/>
                      <a:pt x="4720" y="1046"/>
                    </a:cubicBezTo>
                    <a:close/>
                    <a:moveTo>
                      <a:pt x="2471" y="3801"/>
                    </a:moveTo>
                    <a:lnTo>
                      <a:pt x="2471" y="4846"/>
                    </a:lnTo>
                    <a:lnTo>
                      <a:pt x="1394" y="4846"/>
                    </a:lnTo>
                    <a:lnTo>
                      <a:pt x="1394" y="3801"/>
                    </a:lnTo>
                    <a:close/>
                    <a:moveTo>
                      <a:pt x="3865" y="3801"/>
                    </a:moveTo>
                    <a:lnTo>
                      <a:pt x="3865" y="4846"/>
                    </a:lnTo>
                    <a:lnTo>
                      <a:pt x="2788" y="4846"/>
                    </a:lnTo>
                    <a:lnTo>
                      <a:pt x="2788" y="3801"/>
                    </a:lnTo>
                    <a:close/>
                    <a:moveTo>
                      <a:pt x="5258" y="3801"/>
                    </a:moveTo>
                    <a:lnTo>
                      <a:pt x="5258" y="4846"/>
                    </a:lnTo>
                    <a:lnTo>
                      <a:pt x="4213" y="4846"/>
                    </a:lnTo>
                    <a:lnTo>
                      <a:pt x="4213" y="3801"/>
                    </a:lnTo>
                    <a:close/>
                    <a:moveTo>
                      <a:pt x="6652" y="3801"/>
                    </a:moveTo>
                    <a:lnTo>
                      <a:pt x="6652" y="4846"/>
                    </a:lnTo>
                    <a:lnTo>
                      <a:pt x="5606" y="4846"/>
                    </a:lnTo>
                    <a:lnTo>
                      <a:pt x="5606" y="3801"/>
                    </a:lnTo>
                    <a:close/>
                    <a:moveTo>
                      <a:pt x="2471" y="5195"/>
                    </a:moveTo>
                    <a:lnTo>
                      <a:pt x="2471" y="6240"/>
                    </a:lnTo>
                    <a:lnTo>
                      <a:pt x="1394" y="6240"/>
                    </a:lnTo>
                    <a:lnTo>
                      <a:pt x="1394" y="5195"/>
                    </a:lnTo>
                    <a:close/>
                    <a:moveTo>
                      <a:pt x="3865" y="5195"/>
                    </a:moveTo>
                    <a:lnTo>
                      <a:pt x="3865" y="6240"/>
                    </a:lnTo>
                    <a:lnTo>
                      <a:pt x="2788" y="6240"/>
                    </a:lnTo>
                    <a:lnTo>
                      <a:pt x="2788" y="5195"/>
                    </a:lnTo>
                    <a:close/>
                    <a:moveTo>
                      <a:pt x="5258" y="5195"/>
                    </a:moveTo>
                    <a:lnTo>
                      <a:pt x="5258" y="6240"/>
                    </a:lnTo>
                    <a:lnTo>
                      <a:pt x="4213" y="6240"/>
                    </a:lnTo>
                    <a:lnTo>
                      <a:pt x="4213" y="5195"/>
                    </a:lnTo>
                    <a:close/>
                    <a:moveTo>
                      <a:pt x="6652" y="5195"/>
                    </a:moveTo>
                    <a:lnTo>
                      <a:pt x="6652" y="6240"/>
                    </a:lnTo>
                    <a:lnTo>
                      <a:pt x="5606" y="6240"/>
                    </a:lnTo>
                    <a:lnTo>
                      <a:pt x="5606" y="5195"/>
                    </a:lnTo>
                    <a:close/>
                    <a:moveTo>
                      <a:pt x="2471" y="6588"/>
                    </a:moveTo>
                    <a:lnTo>
                      <a:pt x="2471" y="7633"/>
                    </a:lnTo>
                    <a:lnTo>
                      <a:pt x="1394" y="7633"/>
                    </a:lnTo>
                    <a:lnTo>
                      <a:pt x="1394" y="6588"/>
                    </a:lnTo>
                    <a:close/>
                    <a:moveTo>
                      <a:pt x="3865" y="6588"/>
                    </a:moveTo>
                    <a:lnTo>
                      <a:pt x="3865" y="7633"/>
                    </a:lnTo>
                    <a:lnTo>
                      <a:pt x="2788" y="7633"/>
                    </a:lnTo>
                    <a:lnTo>
                      <a:pt x="2788" y="6588"/>
                    </a:lnTo>
                    <a:close/>
                    <a:moveTo>
                      <a:pt x="5258" y="6588"/>
                    </a:moveTo>
                    <a:lnTo>
                      <a:pt x="5258" y="7633"/>
                    </a:lnTo>
                    <a:lnTo>
                      <a:pt x="4213" y="7633"/>
                    </a:lnTo>
                    <a:lnTo>
                      <a:pt x="4213" y="6588"/>
                    </a:lnTo>
                    <a:close/>
                    <a:moveTo>
                      <a:pt x="6652" y="6588"/>
                    </a:moveTo>
                    <a:lnTo>
                      <a:pt x="6652" y="7633"/>
                    </a:lnTo>
                    <a:lnTo>
                      <a:pt x="5606" y="7633"/>
                    </a:lnTo>
                    <a:lnTo>
                      <a:pt x="5606" y="6588"/>
                    </a:lnTo>
                    <a:close/>
                    <a:moveTo>
                      <a:pt x="2471" y="7981"/>
                    </a:moveTo>
                    <a:lnTo>
                      <a:pt x="2471" y="9058"/>
                    </a:lnTo>
                    <a:lnTo>
                      <a:pt x="1394" y="9058"/>
                    </a:lnTo>
                    <a:lnTo>
                      <a:pt x="1394" y="7981"/>
                    </a:lnTo>
                    <a:close/>
                    <a:moveTo>
                      <a:pt x="3865" y="7981"/>
                    </a:moveTo>
                    <a:lnTo>
                      <a:pt x="3865" y="9058"/>
                    </a:lnTo>
                    <a:lnTo>
                      <a:pt x="2788" y="9058"/>
                    </a:lnTo>
                    <a:lnTo>
                      <a:pt x="2788" y="7981"/>
                    </a:lnTo>
                    <a:close/>
                    <a:moveTo>
                      <a:pt x="5258" y="7981"/>
                    </a:moveTo>
                    <a:lnTo>
                      <a:pt x="5258" y="9058"/>
                    </a:lnTo>
                    <a:lnTo>
                      <a:pt x="4213" y="9058"/>
                    </a:lnTo>
                    <a:lnTo>
                      <a:pt x="4213" y="7981"/>
                    </a:lnTo>
                    <a:close/>
                    <a:moveTo>
                      <a:pt x="888" y="1"/>
                    </a:moveTo>
                    <a:cubicBezTo>
                      <a:pt x="413" y="1"/>
                      <a:pt x="1" y="413"/>
                      <a:pt x="1" y="888"/>
                    </a:cubicBezTo>
                    <a:lnTo>
                      <a:pt x="1" y="2946"/>
                    </a:lnTo>
                    <a:cubicBezTo>
                      <a:pt x="1" y="3041"/>
                      <a:pt x="96" y="3104"/>
                      <a:pt x="191" y="3104"/>
                    </a:cubicBezTo>
                    <a:cubicBezTo>
                      <a:pt x="286" y="3104"/>
                      <a:pt x="349" y="3041"/>
                      <a:pt x="349" y="2946"/>
                    </a:cubicBezTo>
                    <a:lnTo>
                      <a:pt x="349" y="888"/>
                    </a:lnTo>
                    <a:cubicBezTo>
                      <a:pt x="349" y="603"/>
                      <a:pt x="603" y="349"/>
                      <a:pt x="888" y="349"/>
                    </a:cubicBezTo>
                    <a:lnTo>
                      <a:pt x="7158" y="349"/>
                    </a:lnTo>
                    <a:cubicBezTo>
                      <a:pt x="7443" y="349"/>
                      <a:pt x="7697" y="603"/>
                      <a:pt x="7697" y="888"/>
                    </a:cubicBezTo>
                    <a:lnTo>
                      <a:pt x="7697" y="8900"/>
                    </a:lnTo>
                    <a:cubicBezTo>
                      <a:pt x="7697" y="8995"/>
                      <a:pt x="7760" y="9058"/>
                      <a:pt x="7855" y="9058"/>
                    </a:cubicBezTo>
                    <a:cubicBezTo>
                      <a:pt x="7950" y="9058"/>
                      <a:pt x="8045" y="8995"/>
                      <a:pt x="8045" y="8900"/>
                    </a:cubicBezTo>
                    <a:lnTo>
                      <a:pt x="8045" y="888"/>
                    </a:lnTo>
                    <a:cubicBezTo>
                      <a:pt x="8045" y="413"/>
                      <a:pt x="7633" y="1"/>
                      <a:pt x="7158" y="1"/>
                    </a:cubicBezTo>
                    <a:close/>
                    <a:moveTo>
                      <a:pt x="2471" y="9407"/>
                    </a:moveTo>
                    <a:lnTo>
                      <a:pt x="2471" y="10452"/>
                    </a:lnTo>
                    <a:lnTo>
                      <a:pt x="1394" y="10452"/>
                    </a:lnTo>
                    <a:lnTo>
                      <a:pt x="1394" y="9407"/>
                    </a:lnTo>
                    <a:close/>
                    <a:moveTo>
                      <a:pt x="3865" y="9407"/>
                    </a:moveTo>
                    <a:lnTo>
                      <a:pt x="3865" y="10452"/>
                    </a:lnTo>
                    <a:lnTo>
                      <a:pt x="2788" y="10452"/>
                    </a:lnTo>
                    <a:lnTo>
                      <a:pt x="2788" y="9407"/>
                    </a:lnTo>
                    <a:close/>
                    <a:moveTo>
                      <a:pt x="5258" y="9407"/>
                    </a:moveTo>
                    <a:lnTo>
                      <a:pt x="5258" y="10452"/>
                    </a:lnTo>
                    <a:lnTo>
                      <a:pt x="4213" y="10452"/>
                    </a:lnTo>
                    <a:lnTo>
                      <a:pt x="4213" y="9407"/>
                    </a:lnTo>
                    <a:close/>
                    <a:moveTo>
                      <a:pt x="6652" y="7981"/>
                    </a:moveTo>
                    <a:lnTo>
                      <a:pt x="6652" y="10452"/>
                    </a:lnTo>
                    <a:lnTo>
                      <a:pt x="5606" y="10452"/>
                    </a:lnTo>
                    <a:lnTo>
                      <a:pt x="5606" y="7981"/>
                    </a:lnTo>
                    <a:close/>
                    <a:moveTo>
                      <a:pt x="1236" y="3453"/>
                    </a:moveTo>
                    <a:cubicBezTo>
                      <a:pt x="1141" y="3453"/>
                      <a:pt x="1046" y="3516"/>
                      <a:pt x="1046" y="3611"/>
                    </a:cubicBezTo>
                    <a:lnTo>
                      <a:pt x="1046" y="10610"/>
                    </a:lnTo>
                    <a:cubicBezTo>
                      <a:pt x="1046" y="10705"/>
                      <a:pt x="1141" y="10800"/>
                      <a:pt x="1236" y="10800"/>
                    </a:cubicBezTo>
                    <a:lnTo>
                      <a:pt x="6810" y="10800"/>
                    </a:lnTo>
                    <a:cubicBezTo>
                      <a:pt x="6905" y="10800"/>
                      <a:pt x="7000" y="10705"/>
                      <a:pt x="7000" y="10610"/>
                    </a:cubicBezTo>
                    <a:lnTo>
                      <a:pt x="7000" y="3611"/>
                    </a:lnTo>
                    <a:cubicBezTo>
                      <a:pt x="7000" y="3516"/>
                      <a:pt x="6905" y="3453"/>
                      <a:pt x="6810" y="3453"/>
                    </a:cubicBezTo>
                    <a:close/>
                    <a:moveTo>
                      <a:pt x="191" y="3453"/>
                    </a:moveTo>
                    <a:cubicBezTo>
                      <a:pt x="96" y="3453"/>
                      <a:pt x="1" y="3516"/>
                      <a:pt x="1" y="3611"/>
                    </a:cubicBezTo>
                    <a:lnTo>
                      <a:pt x="1" y="10958"/>
                    </a:lnTo>
                    <a:cubicBezTo>
                      <a:pt x="1" y="11433"/>
                      <a:pt x="413" y="11813"/>
                      <a:pt x="888" y="11813"/>
                    </a:cubicBezTo>
                    <a:lnTo>
                      <a:pt x="7158" y="11813"/>
                    </a:lnTo>
                    <a:cubicBezTo>
                      <a:pt x="7633" y="11813"/>
                      <a:pt x="8045" y="11433"/>
                      <a:pt x="8045" y="10958"/>
                    </a:cubicBezTo>
                    <a:lnTo>
                      <a:pt x="8045" y="9565"/>
                    </a:lnTo>
                    <a:cubicBezTo>
                      <a:pt x="8045" y="9470"/>
                      <a:pt x="7950" y="9407"/>
                      <a:pt x="7855" y="9407"/>
                    </a:cubicBezTo>
                    <a:cubicBezTo>
                      <a:pt x="7760" y="9407"/>
                      <a:pt x="7697" y="9470"/>
                      <a:pt x="7697" y="9565"/>
                    </a:cubicBezTo>
                    <a:lnTo>
                      <a:pt x="7697" y="10958"/>
                    </a:lnTo>
                    <a:cubicBezTo>
                      <a:pt x="7697" y="11243"/>
                      <a:pt x="7443" y="11465"/>
                      <a:pt x="7158" y="11465"/>
                    </a:cubicBezTo>
                    <a:lnTo>
                      <a:pt x="888" y="11465"/>
                    </a:lnTo>
                    <a:cubicBezTo>
                      <a:pt x="603" y="11465"/>
                      <a:pt x="349" y="11243"/>
                      <a:pt x="349" y="10958"/>
                    </a:cubicBezTo>
                    <a:lnTo>
                      <a:pt x="349" y="3611"/>
                    </a:lnTo>
                    <a:cubicBezTo>
                      <a:pt x="349" y="3516"/>
                      <a:pt x="286" y="3453"/>
                      <a:pt x="191" y="34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grpSp>
      <p:grpSp>
        <p:nvGrpSpPr>
          <p:cNvPr id="21" name="Group 20">
            <a:extLst>
              <a:ext uri="{FF2B5EF4-FFF2-40B4-BE49-F238E27FC236}">
                <a16:creationId xmlns:a16="http://schemas.microsoft.com/office/drawing/2014/main" id="{5A691209-1AC8-9DCC-0619-14034C3DDF66}"/>
              </a:ext>
            </a:extLst>
          </p:cNvPr>
          <p:cNvGrpSpPr/>
          <p:nvPr/>
        </p:nvGrpSpPr>
        <p:grpSpPr>
          <a:xfrm>
            <a:off x="5410861" y="4534884"/>
            <a:ext cx="6437929" cy="1551294"/>
            <a:chOff x="5280592" y="4559632"/>
            <a:chExt cx="6210800" cy="1188810"/>
          </a:xfrm>
        </p:grpSpPr>
        <p:sp>
          <p:nvSpPr>
            <p:cNvPr id="4" name="Google Shape;2091;p24">
              <a:extLst>
                <a:ext uri="{FF2B5EF4-FFF2-40B4-BE49-F238E27FC236}">
                  <a16:creationId xmlns:a16="http://schemas.microsoft.com/office/drawing/2014/main" id="{0CBA309F-19EF-92F1-BF93-00DFC6CEB26B}"/>
                </a:ext>
              </a:extLst>
            </p:cNvPr>
            <p:cNvSpPr/>
            <p:nvPr/>
          </p:nvSpPr>
          <p:spPr>
            <a:xfrm rot="10800000">
              <a:off x="5280592" y="4559632"/>
              <a:ext cx="6189158" cy="1188810"/>
            </a:xfrm>
            <a:custGeom>
              <a:avLst/>
              <a:gdLst/>
              <a:ahLst/>
              <a:cxnLst/>
              <a:rect l="l" t="t" r="r" b="b"/>
              <a:pathLst>
                <a:path w="192454" h="16279" extrusionOk="0">
                  <a:moveTo>
                    <a:pt x="1" y="1"/>
                  </a:moveTo>
                  <a:lnTo>
                    <a:pt x="1" y="16279"/>
                  </a:lnTo>
                  <a:lnTo>
                    <a:pt x="186468" y="16279"/>
                  </a:lnTo>
                  <a:lnTo>
                    <a:pt x="191852" y="9375"/>
                  </a:lnTo>
                  <a:cubicBezTo>
                    <a:pt x="192454" y="8615"/>
                    <a:pt x="192454" y="7633"/>
                    <a:pt x="191852" y="6873"/>
                  </a:cubicBezTo>
                  <a:lnTo>
                    <a:pt x="186468" y="1"/>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31EDAB98-4A4B-0E93-B36F-2C603A846C43}"/>
                </a:ext>
              </a:extLst>
            </p:cNvPr>
            <p:cNvGrpSpPr/>
            <p:nvPr/>
          </p:nvGrpSpPr>
          <p:grpSpPr>
            <a:xfrm>
              <a:off x="10695709" y="4575923"/>
              <a:ext cx="795683" cy="1167515"/>
              <a:chOff x="10988856" y="4575923"/>
              <a:chExt cx="502536" cy="1167515"/>
            </a:xfrm>
          </p:grpSpPr>
          <p:sp>
            <p:nvSpPr>
              <p:cNvPr id="5" name="Google Shape;2110;p24">
                <a:extLst>
                  <a:ext uri="{FF2B5EF4-FFF2-40B4-BE49-F238E27FC236}">
                    <a16:creationId xmlns:a16="http://schemas.microsoft.com/office/drawing/2014/main" id="{4425BD98-B0D3-9F4F-7C7D-E7692AE42E68}"/>
                  </a:ext>
                </a:extLst>
              </p:cNvPr>
              <p:cNvSpPr/>
              <p:nvPr/>
            </p:nvSpPr>
            <p:spPr>
              <a:xfrm>
                <a:off x="11412801" y="4575923"/>
                <a:ext cx="78591" cy="1167515"/>
              </a:xfrm>
              <a:custGeom>
                <a:avLst/>
                <a:gdLst/>
                <a:ahLst/>
                <a:cxnLst/>
                <a:rect l="l" t="t" r="r" b="b"/>
                <a:pathLst>
                  <a:path w="2535" h="16184" extrusionOk="0">
                    <a:moveTo>
                      <a:pt x="1" y="1"/>
                    </a:moveTo>
                    <a:lnTo>
                      <a:pt x="1" y="3326"/>
                    </a:lnTo>
                    <a:lnTo>
                      <a:pt x="1" y="16184"/>
                    </a:lnTo>
                    <a:lnTo>
                      <a:pt x="2534" y="16184"/>
                    </a:lnTo>
                    <a:lnTo>
                      <a:pt x="2534" y="3326"/>
                    </a:lnTo>
                    <a:lnTo>
                      <a:pt x="2534"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 name="Google Shape;2111;p24">
                <a:extLst>
                  <a:ext uri="{FF2B5EF4-FFF2-40B4-BE49-F238E27FC236}">
                    <a16:creationId xmlns:a16="http://schemas.microsoft.com/office/drawing/2014/main" id="{7D2C553A-5596-4307-AB71-18A92A31248E}"/>
                  </a:ext>
                </a:extLst>
              </p:cNvPr>
              <p:cNvSpPr/>
              <p:nvPr/>
            </p:nvSpPr>
            <p:spPr>
              <a:xfrm>
                <a:off x="10988856" y="4575923"/>
                <a:ext cx="78591" cy="1167515"/>
              </a:xfrm>
              <a:custGeom>
                <a:avLst/>
                <a:gdLst/>
                <a:ahLst/>
                <a:cxnLst/>
                <a:rect l="l" t="t" r="r" b="b"/>
                <a:pathLst>
                  <a:path w="4277" h="16184" extrusionOk="0">
                    <a:moveTo>
                      <a:pt x="1" y="1"/>
                    </a:moveTo>
                    <a:lnTo>
                      <a:pt x="1" y="3326"/>
                    </a:lnTo>
                    <a:lnTo>
                      <a:pt x="1" y="16184"/>
                    </a:lnTo>
                    <a:lnTo>
                      <a:pt x="4276" y="16184"/>
                    </a:lnTo>
                    <a:lnTo>
                      <a:pt x="4276" y="3326"/>
                    </a:lnTo>
                    <a:lnTo>
                      <a:pt x="4276"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 name="Google Shape;2122;p24">
                <a:extLst>
                  <a:ext uri="{FF2B5EF4-FFF2-40B4-BE49-F238E27FC236}">
                    <a16:creationId xmlns:a16="http://schemas.microsoft.com/office/drawing/2014/main" id="{AA3C0385-6C35-F1F0-7597-F0753A186B26}"/>
                  </a:ext>
                </a:extLst>
              </p:cNvPr>
              <p:cNvSpPr/>
              <p:nvPr/>
            </p:nvSpPr>
            <p:spPr>
              <a:xfrm>
                <a:off x="11072939" y="4902464"/>
                <a:ext cx="326194" cy="598892"/>
              </a:xfrm>
              <a:custGeom>
                <a:avLst/>
                <a:gdLst/>
                <a:ahLst/>
                <a:cxnLst/>
                <a:rect l="l" t="t" r="r" b="b"/>
                <a:pathLst>
                  <a:path w="14126" h="10578" extrusionOk="0">
                    <a:moveTo>
                      <a:pt x="1046" y="5067"/>
                    </a:moveTo>
                    <a:cubicBezTo>
                      <a:pt x="919" y="5067"/>
                      <a:pt x="824" y="5162"/>
                      <a:pt x="824" y="5289"/>
                    </a:cubicBezTo>
                    <a:cubicBezTo>
                      <a:pt x="824" y="5415"/>
                      <a:pt x="919" y="5510"/>
                      <a:pt x="1046" y="5510"/>
                    </a:cubicBezTo>
                    <a:cubicBezTo>
                      <a:pt x="1141" y="5510"/>
                      <a:pt x="1268" y="5415"/>
                      <a:pt x="1268" y="5289"/>
                    </a:cubicBezTo>
                    <a:cubicBezTo>
                      <a:pt x="1268" y="5162"/>
                      <a:pt x="1141" y="5067"/>
                      <a:pt x="1046" y="5067"/>
                    </a:cubicBezTo>
                    <a:close/>
                    <a:moveTo>
                      <a:pt x="13112" y="4592"/>
                    </a:moveTo>
                    <a:cubicBezTo>
                      <a:pt x="12985" y="4592"/>
                      <a:pt x="12890" y="4687"/>
                      <a:pt x="12890" y="4814"/>
                    </a:cubicBezTo>
                    <a:lnTo>
                      <a:pt x="12890" y="5764"/>
                    </a:lnTo>
                    <a:cubicBezTo>
                      <a:pt x="12890" y="5891"/>
                      <a:pt x="12985" y="5986"/>
                      <a:pt x="13112" y="5986"/>
                    </a:cubicBezTo>
                    <a:cubicBezTo>
                      <a:pt x="13207" y="5986"/>
                      <a:pt x="13302" y="5891"/>
                      <a:pt x="13302" y="5764"/>
                    </a:cubicBezTo>
                    <a:lnTo>
                      <a:pt x="13302" y="4814"/>
                    </a:lnTo>
                    <a:cubicBezTo>
                      <a:pt x="13302" y="4687"/>
                      <a:pt x="13207" y="4592"/>
                      <a:pt x="13112" y="4592"/>
                    </a:cubicBezTo>
                    <a:close/>
                    <a:moveTo>
                      <a:pt x="6145" y="3737"/>
                    </a:moveTo>
                    <a:lnTo>
                      <a:pt x="8741" y="5289"/>
                    </a:lnTo>
                    <a:lnTo>
                      <a:pt x="6145" y="6841"/>
                    </a:lnTo>
                    <a:lnTo>
                      <a:pt x="6145" y="3737"/>
                    </a:lnTo>
                    <a:close/>
                    <a:moveTo>
                      <a:pt x="6129" y="3309"/>
                    </a:moveTo>
                    <a:cubicBezTo>
                      <a:pt x="6057" y="3309"/>
                      <a:pt x="5986" y="3325"/>
                      <a:pt x="5923" y="3357"/>
                    </a:cubicBezTo>
                    <a:cubicBezTo>
                      <a:pt x="5796" y="3420"/>
                      <a:pt x="5701" y="3579"/>
                      <a:pt x="5701" y="3705"/>
                    </a:cubicBezTo>
                    <a:lnTo>
                      <a:pt x="5701" y="6841"/>
                    </a:lnTo>
                    <a:cubicBezTo>
                      <a:pt x="5701" y="6999"/>
                      <a:pt x="5796" y="7126"/>
                      <a:pt x="5923" y="7221"/>
                    </a:cubicBezTo>
                    <a:cubicBezTo>
                      <a:pt x="5986" y="7252"/>
                      <a:pt x="6050" y="7252"/>
                      <a:pt x="6145" y="7252"/>
                    </a:cubicBezTo>
                    <a:cubicBezTo>
                      <a:pt x="6208" y="7252"/>
                      <a:pt x="6271" y="7252"/>
                      <a:pt x="6335" y="7221"/>
                    </a:cubicBezTo>
                    <a:lnTo>
                      <a:pt x="8963" y="5637"/>
                    </a:lnTo>
                    <a:cubicBezTo>
                      <a:pt x="9090" y="5574"/>
                      <a:pt x="9153" y="5447"/>
                      <a:pt x="9153" y="5289"/>
                    </a:cubicBezTo>
                    <a:cubicBezTo>
                      <a:pt x="9153" y="5130"/>
                      <a:pt x="9090" y="5004"/>
                      <a:pt x="8963" y="4940"/>
                    </a:cubicBezTo>
                    <a:lnTo>
                      <a:pt x="6335" y="3357"/>
                    </a:lnTo>
                    <a:cubicBezTo>
                      <a:pt x="6271" y="3325"/>
                      <a:pt x="6200" y="3309"/>
                      <a:pt x="6129" y="3309"/>
                    </a:cubicBezTo>
                    <a:close/>
                    <a:moveTo>
                      <a:pt x="1458" y="855"/>
                    </a:moveTo>
                    <a:cubicBezTo>
                      <a:pt x="1331" y="855"/>
                      <a:pt x="1236" y="950"/>
                      <a:pt x="1236" y="1045"/>
                    </a:cubicBezTo>
                    <a:lnTo>
                      <a:pt x="1236" y="4307"/>
                    </a:lnTo>
                    <a:cubicBezTo>
                      <a:pt x="1236" y="4465"/>
                      <a:pt x="1299" y="4624"/>
                      <a:pt x="1394" y="4687"/>
                    </a:cubicBezTo>
                    <a:cubicBezTo>
                      <a:pt x="1458" y="4750"/>
                      <a:pt x="1648" y="4972"/>
                      <a:pt x="1648" y="5289"/>
                    </a:cubicBezTo>
                    <a:cubicBezTo>
                      <a:pt x="1648" y="5605"/>
                      <a:pt x="1458" y="5827"/>
                      <a:pt x="1394" y="5891"/>
                    </a:cubicBezTo>
                    <a:cubicBezTo>
                      <a:pt x="1299" y="5954"/>
                      <a:pt x="1236" y="6112"/>
                      <a:pt x="1236" y="6271"/>
                    </a:cubicBezTo>
                    <a:lnTo>
                      <a:pt x="1236" y="9532"/>
                    </a:lnTo>
                    <a:cubicBezTo>
                      <a:pt x="1236" y="9627"/>
                      <a:pt x="1331" y="9722"/>
                      <a:pt x="1458" y="9722"/>
                    </a:cubicBezTo>
                    <a:lnTo>
                      <a:pt x="12700" y="9722"/>
                    </a:lnTo>
                    <a:cubicBezTo>
                      <a:pt x="12795" y="9722"/>
                      <a:pt x="12890" y="9627"/>
                      <a:pt x="12890" y="9532"/>
                    </a:cubicBezTo>
                    <a:lnTo>
                      <a:pt x="12890" y="6682"/>
                    </a:lnTo>
                    <a:cubicBezTo>
                      <a:pt x="12890" y="6429"/>
                      <a:pt x="12763" y="6302"/>
                      <a:pt x="12668" y="6207"/>
                    </a:cubicBezTo>
                    <a:cubicBezTo>
                      <a:pt x="12573" y="6112"/>
                      <a:pt x="12478" y="6017"/>
                      <a:pt x="12478" y="5669"/>
                    </a:cubicBezTo>
                    <a:lnTo>
                      <a:pt x="12478" y="4909"/>
                    </a:lnTo>
                    <a:cubicBezTo>
                      <a:pt x="12478" y="4560"/>
                      <a:pt x="12573" y="4465"/>
                      <a:pt x="12668" y="4370"/>
                    </a:cubicBezTo>
                    <a:cubicBezTo>
                      <a:pt x="12763" y="4275"/>
                      <a:pt x="12890" y="4149"/>
                      <a:pt x="12890" y="3895"/>
                    </a:cubicBezTo>
                    <a:lnTo>
                      <a:pt x="12890" y="1045"/>
                    </a:lnTo>
                    <a:cubicBezTo>
                      <a:pt x="12890" y="950"/>
                      <a:pt x="12795" y="855"/>
                      <a:pt x="12700" y="855"/>
                    </a:cubicBezTo>
                    <a:lnTo>
                      <a:pt x="9723" y="855"/>
                    </a:lnTo>
                    <a:cubicBezTo>
                      <a:pt x="9596" y="855"/>
                      <a:pt x="9533" y="950"/>
                      <a:pt x="9533" y="1045"/>
                    </a:cubicBezTo>
                    <a:cubicBezTo>
                      <a:pt x="9533" y="1172"/>
                      <a:pt x="9596" y="1267"/>
                      <a:pt x="9723" y="1267"/>
                    </a:cubicBezTo>
                    <a:lnTo>
                      <a:pt x="12478" y="1267"/>
                    </a:lnTo>
                    <a:lnTo>
                      <a:pt x="12478" y="3895"/>
                    </a:lnTo>
                    <a:cubicBezTo>
                      <a:pt x="12478" y="3990"/>
                      <a:pt x="12447" y="4022"/>
                      <a:pt x="12383" y="4085"/>
                    </a:cubicBezTo>
                    <a:cubicBezTo>
                      <a:pt x="12225" y="4244"/>
                      <a:pt x="12067" y="4434"/>
                      <a:pt x="12067" y="4909"/>
                    </a:cubicBezTo>
                    <a:lnTo>
                      <a:pt x="12067" y="5669"/>
                    </a:lnTo>
                    <a:cubicBezTo>
                      <a:pt x="12067" y="6144"/>
                      <a:pt x="12225" y="6334"/>
                      <a:pt x="12383" y="6492"/>
                    </a:cubicBezTo>
                    <a:cubicBezTo>
                      <a:pt x="12447" y="6587"/>
                      <a:pt x="12478" y="6587"/>
                      <a:pt x="12478" y="6682"/>
                    </a:cubicBezTo>
                    <a:lnTo>
                      <a:pt x="12478" y="9311"/>
                    </a:lnTo>
                    <a:lnTo>
                      <a:pt x="1648" y="9311"/>
                    </a:lnTo>
                    <a:lnTo>
                      <a:pt x="1648" y="6271"/>
                    </a:lnTo>
                    <a:cubicBezTo>
                      <a:pt x="1648" y="6239"/>
                      <a:pt x="1679" y="6207"/>
                      <a:pt x="1679" y="6176"/>
                    </a:cubicBezTo>
                    <a:cubicBezTo>
                      <a:pt x="1774" y="6081"/>
                      <a:pt x="2059" y="5795"/>
                      <a:pt x="2059" y="5289"/>
                    </a:cubicBezTo>
                    <a:cubicBezTo>
                      <a:pt x="2059" y="4814"/>
                      <a:pt x="1774" y="4497"/>
                      <a:pt x="1679" y="4402"/>
                    </a:cubicBezTo>
                    <a:cubicBezTo>
                      <a:pt x="1679" y="4370"/>
                      <a:pt x="1648" y="4370"/>
                      <a:pt x="1648" y="4307"/>
                    </a:cubicBezTo>
                    <a:lnTo>
                      <a:pt x="1648" y="1267"/>
                    </a:lnTo>
                    <a:lnTo>
                      <a:pt x="8900" y="1267"/>
                    </a:lnTo>
                    <a:cubicBezTo>
                      <a:pt x="9026" y="1267"/>
                      <a:pt x="9090" y="1172"/>
                      <a:pt x="9090" y="1045"/>
                    </a:cubicBezTo>
                    <a:cubicBezTo>
                      <a:pt x="9090" y="950"/>
                      <a:pt x="9026" y="855"/>
                      <a:pt x="8900" y="855"/>
                    </a:cubicBezTo>
                    <a:close/>
                    <a:moveTo>
                      <a:pt x="1046" y="0"/>
                    </a:moveTo>
                    <a:cubicBezTo>
                      <a:pt x="444" y="0"/>
                      <a:pt x="1" y="475"/>
                      <a:pt x="1" y="1045"/>
                    </a:cubicBezTo>
                    <a:lnTo>
                      <a:pt x="1" y="9532"/>
                    </a:lnTo>
                    <a:cubicBezTo>
                      <a:pt x="1" y="10102"/>
                      <a:pt x="476" y="10577"/>
                      <a:pt x="1046" y="10577"/>
                    </a:cubicBezTo>
                    <a:lnTo>
                      <a:pt x="3991" y="10577"/>
                    </a:lnTo>
                    <a:cubicBezTo>
                      <a:pt x="4086" y="10577"/>
                      <a:pt x="4181" y="10482"/>
                      <a:pt x="4181" y="10356"/>
                    </a:cubicBezTo>
                    <a:cubicBezTo>
                      <a:pt x="4181" y="10229"/>
                      <a:pt x="4086" y="10166"/>
                      <a:pt x="3991" y="10166"/>
                    </a:cubicBezTo>
                    <a:lnTo>
                      <a:pt x="1046" y="10166"/>
                    </a:lnTo>
                    <a:cubicBezTo>
                      <a:pt x="697" y="10166"/>
                      <a:pt x="412" y="9881"/>
                      <a:pt x="412" y="9532"/>
                    </a:cubicBezTo>
                    <a:lnTo>
                      <a:pt x="412" y="1045"/>
                    </a:lnTo>
                    <a:cubicBezTo>
                      <a:pt x="412" y="697"/>
                      <a:pt x="697" y="443"/>
                      <a:pt x="1046" y="443"/>
                    </a:cubicBezTo>
                    <a:lnTo>
                      <a:pt x="13112" y="443"/>
                    </a:lnTo>
                    <a:cubicBezTo>
                      <a:pt x="13428" y="443"/>
                      <a:pt x="13713" y="697"/>
                      <a:pt x="13713" y="1045"/>
                    </a:cubicBezTo>
                    <a:lnTo>
                      <a:pt x="13713" y="9532"/>
                    </a:lnTo>
                    <a:cubicBezTo>
                      <a:pt x="13713" y="9881"/>
                      <a:pt x="13428" y="10166"/>
                      <a:pt x="13112" y="10166"/>
                    </a:cubicBezTo>
                    <a:lnTo>
                      <a:pt x="4814" y="10166"/>
                    </a:lnTo>
                    <a:cubicBezTo>
                      <a:pt x="4688" y="10166"/>
                      <a:pt x="4593" y="10229"/>
                      <a:pt x="4593" y="10356"/>
                    </a:cubicBezTo>
                    <a:cubicBezTo>
                      <a:pt x="4593" y="10482"/>
                      <a:pt x="4688" y="10577"/>
                      <a:pt x="4814" y="10577"/>
                    </a:cubicBezTo>
                    <a:lnTo>
                      <a:pt x="13112" y="10577"/>
                    </a:lnTo>
                    <a:cubicBezTo>
                      <a:pt x="13682" y="10577"/>
                      <a:pt x="14125" y="10102"/>
                      <a:pt x="14125" y="9532"/>
                    </a:cubicBezTo>
                    <a:lnTo>
                      <a:pt x="14125" y="1045"/>
                    </a:lnTo>
                    <a:cubicBezTo>
                      <a:pt x="14125" y="475"/>
                      <a:pt x="13682" y="0"/>
                      <a:pt x="131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10" name="TextBox 9">
            <a:extLst>
              <a:ext uri="{FF2B5EF4-FFF2-40B4-BE49-F238E27FC236}">
                <a16:creationId xmlns:a16="http://schemas.microsoft.com/office/drawing/2014/main" id="{1294F916-DA0B-6CFB-BBEF-2F06E937E928}"/>
              </a:ext>
            </a:extLst>
          </p:cNvPr>
          <p:cNvSpPr txBox="1"/>
          <p:nvPr/>
        </p:nvSpPr>
        <p:spPr>
          <a:xfrm>
            <a:off x="1344814" y="1637021"/>
            <a:ext cx="5850313" cy="1200329"/>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vi-VN" dirty="0">
                <a:latin typeface="Times New Roman" panose="02020603050405020304" pitchFamily="18" charset="0"/>
                <a:cs typeface="Times New Roman" panose="02020603050405020304" pitchFamily="18" charset="0"/>
              </a:rPr>
              <a:t>Góc A hợp bởi hai mặt bên của lăng kính được gọi là </a:t>
            </a:r>
            <a:r>
              <a:rPr lang="vi-VN" b="1" i="1" dirty="0">
                <a:latin typeface="Times New Roman" panose="02020603050405020304" pitchFamily="18" charset="0"/>
                <a:cs typeface="Times New Roman" panose="02020603050405020304" pitchFamily="18" charset="0"/>
              </a:rPr>
              <a:t>góc chiết quang </a:t>
            </a:r>
            <a:r>
              <a:rPr lang="vi-VN" dirty="0">
                <a:latin typeface="Times New Roman" panose="02020603050405020304" pitchFamily="18" charset="0"/>
                <a:cs typeface="Times New Roman" panose="02020603050405020304" pitchFamily="18" charset="0"/>
              </a:rPr>
              <a:t>hay</a:t>
            </a:r>
            <a:r>
              <a:rPr lang="vi-VN" i="1" dirty="0">
                <a:latin typeface="Times New Roman" panose="02020603050405020304" pitchFamily="18" charset="0"/>
                <a:cs typeface="Times New Roman" panose="02020603050405020304" pitchFamily="18" charset="0"/>
              </a:rPr>
              <a:t> </a:t>
            </a:r>
            <a:r>
              <a:rPr lang="vi-VN" b="1" i="1" dirty="0">
                <a:latin typeface="Times New Roman" panose="02020603050405020304" pitchFamily="18" charset="0"/>
                <a:cs typeface="Times New Roman" panose="02020603050405020304" pitchFamily="18" charset="0"/>
              </a:rPr>
              <a:t>góc ở đỉnh</a:t>
            </a:r>
            <a:r>
              <a:rPr lang="vi-VN" b="1"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của lăng kính</a:t>
            </a:r>
            <a:endParaRPr lang="en-US"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9ACCC63D-AEBA-D7DD-9D47-843C526455DB}"/>
              </a:ext>
            </a:extLst>
          </p:cNvPr>
          <p:cNvSpPr/>
          <p:nvPr/>
        </p:nvSpPr>
        <p:spPr>
          <a:xfrm>
            <a:off x="481756" y="404881"/>
            <a:ext cx="3948932" cy="579253"/>
          </a:xfrm>
          <a:prstGeom prst="roundRect">
            <a:avLst>
              <a:gd name="adj" fmla="val 37188"/>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55652BD-B3C6-44BD-507B-FD64291704BA}"/>
              </a:ext>
            </a:extLst>
          </p:cNvPr>
          <p:cNvSpPr txBox="1"/>
          <p:nvPr/>
        </p:nvSpPr>
        <p:spPr>
          <a:xfrm>
            <a:off x="843382" y="443134"/>
            <a:ext cx="35873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Times New Roman" panose="02020603050405020304" pitchFamily="18" charset="0"/>
                <a:cs typeface="Times New Roman" panose="02020603050405020304" pitchFamily="18" charset="0"/>
              </a:rPr>
              <a:t>I. </a:t>
            </a:r>
            <a:r>
              <a:rPr lang="en-US" sz="2400" dirty="0" err="1">
                <a:solidFill>
                  <a:schemeClr val="bg1"/>
                </a:solidFill>
                <a:latin typeface="Times New Roman" panose="02020603050405020304" pitchFamily="18" charset="0"/>
                <a:cs typeface="Times New Roman" panose="02020603050405020304" pitchFamily="18" charset="0"/>
              </a:rPr>
              <a:t>Cấu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tạo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lăng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kính</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D5C66580-80C9-470D-8081-0050741613AC}"/>
              </a:ext>
            </a:extLst>
          </p:cNvPr>
          <p:cNvSpPr txBox="1"/>
          <p:nvPr/>
        </p:nvSpPr>
        <p:spPr>
          <a:xfrm>
            <a:off x="5710554" y="4740353"/>
            <a:ext cx="5302239" cy="1200329"/>
          </a:xfrm>
          <a:prstGeom prst="rect">
            <a:avLst/>
          </a:prstGeom>
          <a:noFill/>
        </p:spPr>
        <p:txBody>
          <a:bodyPr wrap="square" rtlCol="0">
            <a:spAutoFit/>
          </a:bodyPr>
          <a:lstStyle>
            <a:defPPr>
              <a:defRPr lang="en-US"/>
            </a:defPPr>
            <a:lvl1pPr>
              <a:defRPr sz="2400">
                <a:solidFill>
                  <a:schemeClr val="bg1"/>
                </a:solidFill>
                <a:latin typeface="Arial" panose="020B0604020202020204" pitchFamily="34" charset="0"/>
                <a:cs typeface="Arial" panose="020B0604020202020204" pitchFamily="34" charset="0"/>
              </a:defRPr>
            </a:lvl1pPr>
          </a:lstStyle>
          <a:p>
            <a:r>
              <a:rPr lang="vi-VN" dirty="0">
                <a:latin typeface="Times New Roman" panose="02020603050405020304" pitchFamily="18" charset="0"/>
                <a:cs typeface="Times New Roman" panose="02020603050405020304" pitchFamily="18" charset="0"/>
              </a:rPr>
              <a:t>Một mặt phẳng bất kì vuông góc với các cạnh được gọi là mặt phẳng tiết diện chính</a:t>
            </a:r>
            <a:endParaRPr lang="en-US" dirty="0">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F6727DCC-D18A-4646-70AF-2FFF34EDEF4A}"/>
              </a:ext>
            </a:extLst>
          </p:cNvPr>
          <p:cNvGrpSpPr/>
          <p:nvPr/>
        </p:nvGrpSpPr>
        <p:grpSpPr>
          <a:xfrm>
            <a:off x="478777" y="393308"/>
            <a:ext cx="566449" cy="566449"/>
            <a:chOff x="563409" y="2444808"/>
            <a:chExt cx="1675995" cy="1675995"/>
          </a:xfrm>
        </p:grpSpPr>
        <p:sp>
          <p:nvSpPr>
            <p:cNvPr id="23" name="Oval 22">
              <a:extLst>
                <a:ext uri="{FF2B5EF4-FFF2-40B4-BE49-F238E27FC236}">
                  <a16:creationId xmlns:a16="http://schemas.microsoft.com/office/drawing/2014/main" id="{60A86E1C-8916-2B34-E050-3DD157CAF159}"/>
                </a:ext>
              </a:extLst>
            </p:cNvPr>
            <p:cNvSpPr/>
            <p:nvPr/>
          </p:nvSpPr>
          <p:spPr>
            <a:xfrm>
              <a:off x="563409"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4" name="Picture 2" descr="Prism ">
              <a:extLst>
                <a:ext uri="{FF2B5EF4-FFF2-40B4-BE49-F238E27FC236}">
                  <a16:creationId xmlns:a16="http://schemas.microsoft.com/office/drawing/2014/main" id="{4B5B30B5-7580-64BF-AB28-A9F653A8D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807" y="264441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093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53" presetClass="entr" presetSubtype="16"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500"/>
                                        <p:tgtEl>
                                          <p:spTgt spid="21"/>
                                        </p:tgtEl>
                                      </p:cBhvr>
                                    </p:animEffect>
                                  </p:childTnLst>
                                </p:cTn>
                              </p:par>
                              <p:par>
                                <p:cTn id="22" presetID="53" presetClass="entr" presetSubtype="16"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par>
                          <p:cTn id="27" fill="hold">
                            <p:stCondLst>
                              <p:cond delay="500"/>
                            </p:stCondLst>
                            <p:childTnLst>
                              <p:par>
                                <p:cTn id="28" presetID="22" presetClass="entr" presetSubtype="2" fill="hold" grpId="0"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right)">
                                      <p:cBhvr>
                                        <p:cTn id="3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680F1D3-7650-4307-A001-0163AD371D2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lass pyramid with rainbow colors&#10;&#10;Description automatically generated">
            <a:extLst>
              <a:ext uri="{FF2B5EF4-FFF2-40B4-BE49-F238E27FC236}">
                <a16:creationId xmlns:a16="http://schemas.microsoft.com/office/drawing/2014/main" id="{ABE2F737-F819-0DAE-6C4F-148F7C506C9E}"/>
              </a:ext>
            </a:extLst>
          </p:cNvPr>
          <p:cNvPicPr>
            <a:picLocks noChangeAspect="1"/>
          </p:cNvPicPr>
          <p:nvPr/>
        </p:nvPicPr>
        <p:blipFill rotWithShape="1">
          <a:blip r:embed="rId2">
            <a:extLst>
              <a:ext uri="{28A0092B-C50C-407E-A947-70E740481C1C}">
                <a14:useLocalDpi xmlns:a14="http://schemas.microsoft.com/office/drawing/2010/main" val="0"/>
              </a:ext>
            </a:extLst>
          </a:blip>
          <a:srcRect l="889" t="10782" r="16181" b="-10782"/>
          <a:stretch/>
        </p:blipFill>
        <p:spPr>
          <a:xfrm flipH="1">
            <a:off x="5077166" y="609907"/>
            <a:ext cx="8801100" cy="5955873"/>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5" name="Google Shape;1770;p42">
            <a:extLst>
              <a:ext uri="{FF2B5EF4-FFF2-40B4-BE49-F238E27FC236}">
                <a16:creationId xmlns:a16="http://schemas.microsoft.com/office/drawing/2014/main" id="{6E710C7D-99E9-9BAE-C8D0-62C2D7FC70FF}"/>
              </a:ext>
            </a:extLst>
          </p:cNvPr>
          <p:cNvSpPr txBox="1">
            <a:spLocks/>
          </p:cNvSpPr>
          <p:nvPr/>
        </p:nvSpPr>
        <p:spPr>
          <a:xfrm>
            <a:off x="154614" y="2211763"/>
            <a:ext cx="5341312" cy="340149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 sz="6000" dirty="0">
                <a:solidFill>
                  <a:srgbClr val="002C74"/>
                </a:solidFill>
                <a:latin typeface="Fira Sans Black" panose="020B0A03050000020004" pitchFamily="34" charset="0"/>
              </a:rPr>
              <a:t>II. HIỆN TƯỢNG TÁN SẮC ÁNH SÁNG</a:t>
            </a:r>
            <a:endParaRPr kumimoji="0" lang="en" sz="6000" b="0" i="0" u="none" strike="noStrike" kern="1200" cap="none" spc="0" normalizeH="0" baseline="0" noProof="0" dirty="0">
              <a:ln>
                <a:noFill/>
              </a:ln>
              <a:solidFill>
                <a:srgbClr val="002C74"/>
              </a:solidFill>
              <a:effectLst/>
              <a:uLnTx/>
              <a:uFillTx/>
              <a:latin typeface="Fira Sans Black" panose="020B0A03050000020004" pitchFamily="34" charset="0"/>
            </a:endParaRPr>
          </a:p>
        </p:txBody>
      </p:sp>
      <p:grpSp>
        <p:nvGrpSpPr>
          <p:cNvPr id="6" name="Google Shape;509;p38">
            <a:extLst>
              <a:ext uri="{FF2B5EF4-FFF2-40B4-BE49-F238E27FC236}">
                <a16:creationId xmlns:a16="http://schemas.microsoft.com/office/drawing/2014/main" id="{6486870D-4B5F-12A0-2E39-15B565536C64}"/>
              </a:ext>
            </a:extLst>
          </p:cNvPr>
          <p:cNvGrpSpPr/>
          <p:nvPr/>
        </p:nvGrpSpPr>
        <p:grpSpPr>
          <a:xfrm>
            <a:off x="7190272" y="174297"/>
            <a:ext cx="258628" cy="258711"/>
            <a:chOff x="4370700" y="733563"/>
            <a:chExt cx="546550" cy="546727"/>
          </a:xfrm>
        </p:grpSpPr>
        <p:sp>
          <p:nvSpPr>
            <p:cNvPr id="7" name="Google Shape;510;p38">
              <a:extLst>
                <a:ext uri="{FF2B5EF4-FFF2-40B4-BE49-F238E27FC236}">
                  <a16:creationId xmlns:a16="http://schemas.microsoft.com/office/drawing/2014/main" id="{FD415181-7A71-E88F-FECC-51D5172C669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38">
              <a:extLst>
                <a:ext uri="{FF2B5EF4-FFF2-40B4-BE49-F238E27FC236}">
                  <a16:creationId xmlns:a16="http://schemas.microsoft.com/office/drawing/2014/main" id="{2372CA73-326D-8834-3901-B5E3BDE044CA}"/>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2;p38">
              <a:extLst>
                <a:ext uri="{FF2B5EF4-FFF2-40B4-BE49-F238E27FC236}">
                  <a16:creationId xmlns:a16="http://schemas.microsoft.com/office/drawing/2014/main" id="{5A6EC06A-E5C1-A0D6-779B-A82A15623D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3;p38">
              <a:extLst>
                <a:ext uri="{FF2B5EF4-FFF2-40B4-BE49-F238E27FC236}">
                  <a16:creationId xmlns:a16="http://schemas.microsoft.com/office/drawing/2014/main" id="{2A9D21CF-AB92-E893-0601-D1DBEE17E61C}"/>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4;p38">
              <a:extLst>
                <a:ext uri="{FF2B5EF4-FFF2-40B4-BE49-F238E27FC236}">
                  <a16:creationId xmlns:a16="http://schemas.microsoft.com/office/drawing/2014/main" id="{7FCD8DF0-56A8-452E-F051-95A8A748A7F3}"/>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5;p38">
              <a:extLst>
                <a:ext uri="{FF2B5EF4-FFF2-40B4-BE49-F238E27FC236}">
                  <a16:creationId xmlns:a16="http://schemas.microsoft.com/office/drawing/2014/main" id="{7072C7D4-29D4-52AA-08F8-7AC3177318C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516;p38">
            <a:extLst>
              <a:ext uri="{FF2B5EF4-FFF2-40B4-BE49-F238E27FC236}">
                <a16:creationId xmlns:a16="http://schemas.microsoft.com/office/drawing/2014/main" id="{91C8E2F4-EC96-66BE-DB16-D78C991A3D2D}"/>
              </a:ext>
            </a:extLst>
          </p:cNvPr>
          <p:cNvGrpSpPr/>
          <p:nvPr/>
        </p:nvGrpSpPr>
        <p:grpSpPr>
          <a:xfrm>
            <a:off x="9477716" y="816463"/>
            <a:ext cx="258628" cy="258711"/>
            <a:chOff x="4370700" y="733563"/>
            <a:chExt cx="546550" cy="546727"/>
          </a:xfrm>
        </p:grpSpPr>
        <p:sp>
          <p:nvSpPr>
            <p:cNvPr id="30" name="Google Shape;517;p38">
              <a:extLst>
                <a:ext uri="{FF2B5EF4-FFF2-40B4-BE49-F238E27FC236}">
                  <a16:creationId xmlns:a16="http://schemas.microsoft.com/office/drawing/2014/main" id="{66025BA8-9B7C-4110-F764-5984A98CAE5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8;p38">
              <a:extLst>
                <a:ext uri="{FF2B5EF4-FFF2-40B4-BE49-F238E27FC236}">
                  <a16:creationId xmlns:a16="http://schemas.microsoft.com/office/drawing/2014/main" id="{69BB7FF6-2D2C-8737-0354-034D690A652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19;p38">
              <a:extLst>
                <a:ext uri="{FF2B5EF4-FFF2-40B4-BE49-F238E27FC236}">
                  <a16:creationId xmlns:a16="http://schemas.microsoft.com/office/drawing/2014/main" id="{46FDF7DA-986E-F841-7B10-5BD8A40940BF}"/>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0;p38">
              <a:extLst>
                <a:ext uri="{FF2B5EF4-FFF2-40B4-BE49-F238E27FC236}">
                  <a16:creationId xmlns:a16="http://schemas.microsoft.com/office/drawing/2014/main" id="{35F91C52-0C08-E700-5548-04AE7321BCC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1;p38">
              <a:extLst>
                <a:ext uri="{FF2B5EF4-FFF2-40B4-BE49-F238E27FC236}">
                  <a16:creationId xmlns:a16="http://schemas.microsoft.com/office/drawing/2014/main" id="{3E24F04E-3D40-0D17-4811-6F0D8EAD665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2;p38">
              <a:extLst>
                <a:ext uri="{FF2B5EF4-FFF2-40B4-BE49-F238E27FC236}">
                  <a16:creationId xmlns:a16="http://schemas.microsoft.com/office/drawing/2014/main" id="{377CC630-EDAC-4F32-B9D8-C86C5BC9D55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523;p38">
            <a:extLst>
              <a:ext uri="{FF2B5EF4-FFF2-40B4-BE49-F238E27FC236}">
                <a16:creationId xmlns:a16="http://schemas.microsoft.com/office/drawing/2014/main" id="{E6622FCB-6BC3-3718-2011-4B3D7BC0F2CB}"/>
              </a:ext>
            </a:extLst>
          </p:cNvPr>
          <p:cNvGrpSpPr/>
          <p:nvPr/>
        </p:nvGrpSpPr>
        <p:grpSpPr>
          <a:xfrm>
            <a:off x="11199442" y="315085"/>
            <a:ext cx="258628" cy="258711"/>
            <a:chOff x="4370700" y="733563"/>
            <a:chExt cx="546550" cy="546727"/>
          </a:xfrm>
        </p:grpSpPr>
        <p:sp>
          <p:nvSpPr>
            <p:cNvPr id="38" name="Google Shape;524;p38">
              <a:extLst>
                <a:ext uri="{FF2B5EF4-FFF2-40B4-BE49-F238E27FC236}">
                  <a16:creationId xmlns:a16="http://schemas.microsoft.com/office/drawing/2014/main" id="{1A250AAB-416D-CA0F-F169-9ED20A9CD79D}"/>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5;p38">
              <a:extLst>
                <a:ext uri="{FF2B5EF4-FFF2-40B4-BE49-F238E27FC236}">
                  <a16:creationId xmlns:a16="http://schemas.microsoft.com/office/drawing/2014/main" id="{BC18481C-DC0F-1289-D4E1-0BDF0CBBA63C}"/>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6;p38">
              <a:extLst>
                <a:ext uri="{FF2B5EF4-FFF2-40B4-BE49-F238E27FC236}">
                  <a16:creationId xmlns:a16="http://schemas.microsoft.com/office/drawing/2014/main" id="{F84A2A25-301C-4D9E-C26D-08B5A316AC8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7;p38">
              <a:extLst>
                <a:ext uri="{FF2B5EF4-FFF2-40B4-BE49-F238E27FC236}">
                  <a16:creationId xmlns:a16="http://schemas.microsoft.com/office/drawing/2014/main" id="{EA67E921-8CA4-C925-AFCF-D21DDBAA6BB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8;p38">
              <a:extLst>
                <a:ext uri="{FF2B5EF4-FFF2-40B4-BE49-F238E27FC236}">
                  <a16:creationId xmlns:a16="http://schemas.microsoft.com/office/drawing/2014/main" id="{C45F8AD3-DA55-850E-A47D-99C093152DCB}"/>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29;p38">
              <a:extLst>
                <a:ext uri="{FF2B5EF4-FFF2-40B4-BE49-F238E27FC236}">
                  <a16:creationId xmlns:a16="http://schemas.microsoft.com/office/drawing/2014/main" id="{D7D9D015-4825-EA1E-4433-568587963B6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530;p38">
            <a:extLst>
              <a:ext uri="{FF2B5EF4-FFF2-40B4-BE49-F238E27FC236}">
                <a16:creationId xmlns:a16="http://schemas.microsoft.com/office/drawing/2014/main" id="{1F186784-744D-303E-8114-B16DC95D2FB8}"/>
              </a:ext>
            </a:extLst>
          </p:cNvPr>
          <p:cNvGrpSpPr/>
          <p:nvPr/>
        </p:nvGrpSpPr>
        <p:grpSpPr>
          <a:xfrm>
            <a:off x="7678773" y="470002"/>
            <a:ext cx="475608" cy="475817"/>
            <a:chOff x="4370700" y="733563"/>
            <a:chExt cx="546550" cy="546727"/>
          </a:xfrm>
        </p:grpSpPr>
        <p:sp>
          <p:nvSpPr>
            <p:cNvPr id="45" name="Google Shape;531;p38">
              <a:extLst>
                <a:ext uri="{FF2B5EF4-FFF2-40B4-BE49-F238E27FC236}">
                  <a16:creationId xmlns:a16="http://schemas.microsoft.com/office/drawing/2014/main" id="{0A6749EA-917A-0E41-FDF9-2FC27A17C14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p38">
              <a:extLst>
                <a:ext uri="{FF2B5EF4-FFF2-40B4-BE49-F238E27FC236}">
                  <a16:creationId xmlns:a16="http://schemas.microsoft.com/office/drawing/2014/main" id="{44A75221-5448-E40A-8AA8-CA7A5342274F}"/>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3;p38">
              <a:extLst>
                <a:ext uri="{FF2B5EF4-FFF2-40B4-BE49-F238E27FC236}">
                  <a16:creationId xmlns:a16="http://schemas.microsoft.com/office/drawing/2014/main" id="{04F8DEFA-0D30-832B-EF7D-5007FB7BEB9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4;p38">
              <a:extLst>
                <a:ext uri="{FF2B5EF4-FFF2-40B4-BE49-F238E27FC236}">
                  <a16:creationId xmlns:a16="http://schemas.microsoft.com/office/drawing/2014/main" id="{0E3DDB72-65DC-F041-3C92-2CFCCA25E034}"/>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5;p38">
              <a:extLst>
                <a:ext uri="{FF2B5EF4-FFF2-40B4-BE49-F238E27FC236}">
                  <a16:creationId xmlns:a16="http://schemas.microsoft.com/office/drawing/2014/main" id="{BCB88871-7B7E-CB73-A38B-41ED89809DF4}"/>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6;p38">
              <a:extLst>
                <a:ext uri="{FF2B5EF4-FFF2-40B4-BE49-F238E27FC236}">
                  <a16:creationId xmlns:a16="http://schemas.microsoft.com/office/drawing/2014/main" id="{1A474AFB-8BD2-A50C-52E4-7BAAD2E25DEA}"/>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07BC65A3-0900-6298-91F4-80B4E8FB3A3D}"/>
              </a:ext>
            </a:extLst>
          </p:cNvPr>
          <p:cNvGrpSpPr/>
          <p:nvPr/>
        </p:nvGrpSpPr>
        <p:grpSpPr>
          <a:xfrm>
            <a:off x="2282293" y="96388"/>
            <a:ext cx="1675995" cy="1675995"/>
            <a:chOff x="1321149" y="2630212"/>
            <a:chExt cx="1675995" cy="1675995"/>
          </a:xfrm>
        </p:grpSpPr>
        <p:sp>
          <p:nvSpPr>
            <p:cNvPr id="3" name="Oval 2">
              <a:extLst>
                <a:ext uri="{FF2B5EF4-FFF2-40B4-BE49-F238E27FC236}">
                  <a16:creationId xmlns:a16="http://schemas.microsoft.com/office/drawing/2014/main" id="{99B3291C-D9B6-E4C5-8DE7-D5D1269BA8CB}"/>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Prism ">
              <a:extLst>
                <a:ext uri="{FF2B5EF4-FFF2-40B4-BE49-F238E27FC236}">
                  <a16:creationId xmlns:a16="http://schemas.microsoft.com/office/drawing/2014/main" id="{E4BB3D8A-EE44-CAD1-45AC-AE5F81D4B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9865258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51">
      <a:dk1>
        <a:srgbClr val="080808"/>
      </a:dk1>
      <a:lt1>
        <a:srgbClr val="FFFFFF"/>
      </a:lt1>
      <a:dk2>
        <a:srgbClr val="53585F"/>
      </a:dk2>
      <a:lt2>
        <a:srgbClr val="DCDEE0"/>
      </a:lt2>
      <a:accent1>
        <a:srgbClr val="FF01B6"/>
      </a:accent1>
      <a:accent2>
        <a:srgbClr val="00B0F0"/>
      </a:accent2>
      <a:accent3>
        <a:srgbClr val="FCF238"/>
      </a:accent3>
      <a:accent4>
        <a:srgbClr val="FF690D"/>
      </a:accent4>
      <a:accent5>
        <a:srgbClr val="D11FB6"/>
      </a:accent5>
      <a:accent6>
        <a:srgbClr val="773F9B"/>
      </a:accent6>
      <a:hlink>
        <a:srgbClr val="FF01B6"/>
      </a:hlink>
      <a:folHlink>
        <a:srgbClr val="FF01B6"/>
      </a:folHlink>
    </a:clrScheme>
    <a:fontScheme name="Custom 159">
      <a:majorFont>
        <a:latin typeface="Franklin Gothic Demi Con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44948428_Book_report_presentation_cr - v2" id="{D9B1CF07-0FE1-4CA1-8A13-0F19F99F48D7}" vid="{CE8466E5-7090-41FD-A026-9175B720F2CD}"/>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13762</TotalTime>
  <Words>3113</Words>
  <Application>Microsoft Office PowerPoint</Application>
  <PresentationFormat>Widescreen</PresentationFormat>
  <Paragraphs>370</Paragraphs>
  <Slides>65</Slides>
  <Notes>3</Notes>
  <HiddenSlides>0</HiddenSlides>
  <MMClips>0</MMClips>
  <ScaleCrop>false</ScaleCrop>
  <HeadingPairs>
    <vt:vector size="6" baseType="variant">
      <vt:variant>
        <vt:lpstr>Fonts Used</vt:lpstr>
      </vt:variant>
      <vt:variant>
        <vt:i4>25</vt:i4>
      </vt:variant>
      <vt:variant>
        <vt:lpstr>Theme</vt:lpstr>
      </vt:variant>
      <vt:variant>
        <vt:i4>3</vt:i4>
      </vt:variant>
      <vt:variant>
        <vt:lpstr>Slide Titles</vt:lpstr>
      </vt:variant>
      <vt:variant>
        <vt:i4>65</vt:i4>
      </vt:variant>
    </vt:vector>
  </HeadingPairs>
  <TitlesOfParts>
    <vt:vector size="93" baseType="lpstr">
      <vt:lpstr>宋体</vt:lpstr>
      <vt:lpstr>#9Slide03 AmpleSoft</vt:lpstr>
      <vt:lpstr>#9Slide03 Arima Madurai Black</vt:lpstr>
      <vt:lpstr>#9Slide03 Reso</vt:lpstr>
      <vt:lpstr>#9Slide07 IcielCadena</vt:lpstr>
      <vt:lpstr>Aachen</vt:lpstr>
      <vt:lpstr>Arial</vt:lpstr>
      <vt:lpstr>Calibri</vt:lpstr>
      <vt:lpstr>Calibri Light</vt:lpstr>
      <vt:lpstr>Cambria Math</vt:lpstr>
      <vt:lpstr>Courier New</vt:lpstr>
      <vt:lpstr>等线</vt:lpstr>
      <vt:lpstr>Fira Sans</vt:lpstr>
      <vt:lpstr>Fira Sans Black</vt:lpstr>
      <vt:lpstr>Fira Sans Condensed Medium</vt:lpstr>
      <vt:lpstr>Franklin Gothic Book</vt:lpstr>
      <vt:lpstr>Franklin Gothic Demi Cond</vt:lpstr>
      <vt:lpstr>Helvetica Neue</vt:lpstr>
      <vt:lpstr>Quicksand</vt:lpstr>
      <vt:lpstr>Quicksand Medium</vt:lpstr>
      <vt:lpstr>Roboto Black</vt:lpstr>
      <vt:lpstr>Tahoma</vt:lpstr>
      <vt:lpstr>Times New Roman</vt:lpstr>
      <vt:lpstr>Verdana</vt:lpstr>
      <vt:lpstr>Yeseva One</vt:lpstr>
      <vt:lpstr>Office Theme</vt:lpstr>
      <vt:lpstr>1_Office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Phạm Văn Quốc</dc:creator>
  <cp:lastModifiedBy>ADMIN</cp:lastModifiedBy>
  <cp:revision>69</cp:revision>
  <dcterms:created xsi:type="dcterms:W3CDTF">2024-01-30T02:30:17Z</dcterms:created>
  <dcterms:modified xsi:type="dcterms:W3CDTF">2024-10-30T01:15:28Z</dcterms:modified>
</cp:coreProperties>
</file>